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3" r:id="rId7"/>
    <p:sldId id="262" r:id="rId8"/>
    <p:sldId id="261" r:id="rId9"/>
    <p:sldId id="268" r:id="rId10"/>
    <p:sldId id="269" r:id="rId11"/>
    <p:sldId id="267" r:id="rId12"/>
    <p:sldId id="266" r:id="rId13"/>
    <p:sldId id="270" r:id="rId14"/>
    <p:sldId id="265" r:id="rId15"/>
    <p:sldId id="275" r:id="rId16"/>
    <p:sldId id="274" r:id="rId17"/>
    <p:sldId id="273" r:id="rId18"/>
    <p:sldId id="272" r:id="rId19"/>
    <p:sldId id="271" r:id="rId20"/>
    <p:sldId id="294" r:id="rId21"/>
    <p:sldId id="293" r:id="rId22"/>
    <p:sldId id="292" r:id="rId23"/>
    <p:sldId id="291" r:id="rId24"/>
    <p:sldId id="290" r:id="rId25"/>
    <p:sldId id="289" r:id="rId26"/>
    <p:sldId id="288" r:id="rId27"/>
    <p:sldId id="287" r:id="rId28"/>
    <p:sldId id="286" r:id="rId29"/>
    <p:sldId id="285" r:id="rId30"/>
    <p:sldId id="277" r:id="rId31"/>
    <p:sldId id="284" r:id="rId32"/>
    <p:sldId id="283" r:id="rId33"/>
    <p:sldId id="276" r:id="rId34"/>
    <p:sldId id="25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5C73-AC85-423B-91A4-984029B4A39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0E9-0ABC-409E-8A15-ED33D3880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7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5C73-AC85-423B-91A4-984029B4A39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0E9-0ABC-409E-8A15-ED33D3880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2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5C73-AC85-423B-91A4-984029B4A39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0E9-0ABC-409E-8A15-ED33D3880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7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5C73-AC85-423B-91A4-984029B4A39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0E9-0ABC-409E-8A15-ED33D3880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5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5C73-AC85-423B-91A4-984029B4A39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0E9-0ABC-409E-8A15-ED33D3880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4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5C73-AC85-423B-91A4-984029B4A39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0E9-0ABC-409E-8A15-ED33D3880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3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5C73-AC85-423B-91A4-984029B4A39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0E9-0ABC-409E-8A15-ED33D3880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7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5C73-AC85-423B-91A4-984029B4A39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0E9-0ABC-409E-8A15-ED33D3880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7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5C73-AC85-423B-91A4-984029B4A39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0E9-0ABC-409E-8A15-ED33D3880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5C73-AC85-423B-91A4-984029B4A39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0E9-0ABC-409E-8A15-ED33D3880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5C73-AC85-423B-91A4-984029B4A39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0E9-0ABC-409E-8A15-ED33D3880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8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5C73-AC85-423B-91A4-984029B4A39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440E9-0ABC-409E-8A15-ED33D3880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37909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457324"/>
            <a:ext cx="6195391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45732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4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714375"/>
            <a:ext cx="635317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45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7213"/>
            <a:ext cx="60960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53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557213"/>
            <a:ext cx="44481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06680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3" b="16667"/>
          <a:stretch/>
        </p:blipFill>
        <p:spPr bwMode="auto">
          <a:xfrm>
            <a:off x="619125" y="2826327"/>
            <a:ext cx="1273629" cy="6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00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267200" cy="400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438275"/>
            <a:ext cx="4056777" cy="393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45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3236"/>
            <a:ext cx="6019800" cy="584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92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43050"/>
            <a:ext cx="47625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33623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3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9942"/>
            <a:ext cx="6248400" cy="605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183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000125"/>
            <a:ext cx="49339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138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990600"/>
            <a:ext cx="464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811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295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066800"/>
            <a:ext cx="47720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57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1981200"/>
            <a:ext cx="3780538" cy="349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38" y="1762125"/>
            <a:ext cx="4158961" cy="371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092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7350"/>
            <a:ext cx="3619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5814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47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19431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584614"/>
            <a:ext cx="61341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54387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070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466725"/>
            <a:ext cx="6391275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796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1488"/>
            <a:ext cx="613410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297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4594"/>
            <a:ext cx="3863187" cy="164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43" y="2209800"/>
            <a:ext cx="499762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475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71678"/>
            <a:ext cx="5848684" cy="617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815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82607"/>
            <a:ext cx="4343400" cy="428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02" y="1066800"/>
            <a:ext cx="399807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708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313964" cy="41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37242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704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6290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1852612"/>
            <a:ext cx="38004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877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5" y="1447800"/>
            <a:ext cx="7353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7528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23014"/>
            <a:ext cx="72580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7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0999"/>
            <a:ext cx="6578600" cy="580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363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038225"/>
            <a:ext cx="47148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30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004888"/>
            <a:ext cx="50387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732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985838"/>
            <a:ext cx="48672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43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190625"/>
            <a:ext cx="48006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602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019175"/>
            <a:ext cx="46672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09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009650"/>
            <a:ext cx="52101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8483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9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590550"/>
            <a:ext cx="595312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2674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HSQC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3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609600"/>
            <a:ext cx="60293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24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HMBC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5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914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2316"/>
            <a:ext cx="23907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724025"/>
            <a:ext cx="43434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88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9" y="1981200"/>
            <a:ext cx="39909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2" y="1981200"/>
            <a:ext cx="3352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43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300288"/>
            <a:ext cx="68103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28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</Words>
  <Application>Microsoft Office PowerPoint</Application>
  <PresentationFormat>On-screen Show (4:3)</PresentationFormat>
  <Paragraphs>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</dc:creator>
  <cp:lastModifiedBy>Thomas</cp:lastModifiedBy>
  <cp:revision>8</cp:revision>
  <dcterms:created xsi:type="dcterms:W3CDTF">2021-05-16T13:58:55Z</dcterms:created>
  <dcterms:modified xsi:type="dcterms:W3CDTF">2021-05-16T14:57:36Z</dcterms:modified>
</cp:coreProperties>
</file>