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56" r:id="rId12"/>
    <p:sldId id="259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61"/>
  </p:normalViewPr>
  <p:slideViewPr>
    <p:cSldViewPr snapToGrid="0">
      <p:cViewPr varScale="1">
        <p:scale>
          <a:sx n="102" d="100"/>
          <a:sy n="102" d="100"/>
        </p:scale>
        <p:origin x="7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CD85-7005-2ECC-A641-97CC48A50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A1111A-40FF-3BEC-ECF8-48756783B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8DA61-4037-BD55-B413-8BCAC4FF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E959-4C8F-BEE6-E13B-DA83AF3F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817FA-FC79-E9DF-5B19-79FAAB45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2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1244-C713-1FA8-8A85-12DE9EC9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B8AB-39A1-216E-DD1A-32B8A45FD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61BAF-AFB8-027F-18D1-9B9E4E54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D1AC8-CC36-43D4-6F59-4BBF048F8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DD94D-DD55-C849-AAEC-9E7CE0E5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7C359-88D6-DD8E-7B0F-B3375C0B9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F2A2F-9307-36BE-A169-CB8F55E8D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3FD72-8968-B7DB-CE8A-3CAC71BA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47B20-7A40-3094-BBBE-DC1BA93A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8624-1AAD-0AB1-0F7D-9D073F16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2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64EC7-4D7B-FD6B-839F-6CAE95EB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C84D9-40C0-4EAA-B7E3-02CBE5CA9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7C115-1EDB-0181-8CDB-B606DFA06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63E05-DE35-69C8-1054-39155915B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EBA3D6-8BAD-1325-0CEB-8BC48EE3D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7382-7532-765F-A5B2-A5304B4C1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0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455F-3990-33D4-153E-E42D377F8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2CA3C-BED3-8537-CF6C-CC10FD980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445F94-79C9-90A7-B8F6-B2806439D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FAA44-CBE9-88FE-4A79-2E1275149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AAF89F-BB14-8BB1-A306-EC86751CA7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5BEF41-5AA9-FDBB-2C84-BBFAED1B6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CB3E3-4E9A-2474-78D0-40B08F4D9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25AA96-B04B-E087-7EBC-381B7A8A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6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ADBD-CC61-46D5-C546-580FC14C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43D35-D4E8-926A-8FA5-54DE80A44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76CF2-C230-C1C1-DDE8-FAEF6C24C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16EF7-9092-47F0-AB56-4DC7579A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0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0FC56-DA8E-00F0-114F-DB8E1C09A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6DD97-2565-B738-2862-36E279298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34FB6-2688-49ED-59A4-832F77B3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ABE98-6996-0110-FFFC-48BDD7363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D9065-6FB5-13FC-B63E-8E0D1A345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8B5F9-535E-275A-54FC-380DC3455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A16FB-E314-4646-2E65-09397CEE5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045A6-9042-6352-7956-4D271643B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21ECE-F0AB-1D60-4DC5-21700D88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3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D042A-20A3-3420-99A1-598CB087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74B3A2-B4B8-7455-1015-26544A0F4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9EDCE-94DC-4D75-E8B8-53BB40200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83F7EB-1591-EAC3-E993-55DC55F9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233A8-C8FE-5195-D6DA-1215F0F8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4DB50-5C1C-8711-6517-6670B7D8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0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4B27F-8214-DDF7-09D1-F4BA7B2A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828776-1A10-60D2-7F0B-9A2FCCB0A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D7C73-3046-D566-65F9-D5499208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551C4-1030-ADC3-D167-6852227D6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2EA9A-BE63-D7A0-2373-5E465C49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0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7A586D-1F80-F4F6-B479-5E9EF83F4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C4BE0-78AD-646A-89F9-1BD9FB010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00F8A-EB5B-2A99-46D6-51251AA1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CA339-0F63-4CBF-DA73-3DB839BB6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4E838-67D2-F33C-17A4-C3CDCAFD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0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1E7900-6241-041B-2A45-02554EF05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F1204-794E-AB8E-ECAC-3CE737EC3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01BEA-73B4-CFFC-D1E8-4036A8B6B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B3F85-A13B-534A-9454-BE5652CF2599}" type="datetimeFigureOut">
              <a:rPr lang="en-US" smtClean="0"/>
              <a:t>5/12/26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DD80E-2C91-399B-48E4-CE63A650D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4C0AE-174D-CFAE-BFC0-E18726B6B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48C31F-8D30-094D-9774-98E30A0C0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2657A-2958-AE0A-4939-1319DF80B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2F1FA-B46A-F606-BBD0-2E21A8FD9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856" y="1819223"/>
            <a:ext cx="4186628" cy="39281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20CDE2-18AE-F012-44D7-277948CD6A92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28BA75-04A1-7462-03AD-21C4AA881D2C}"/>
              </a:ext>
            </a:extLst>
          </p:cNvPr>
          <p:cNvSpPr txBox="1"/>
          <p:nvPr/>
        </p:nvSpPr>
        <p:spPr>
          <a:xfrm>
            <a:off x="3817911" y="5547362"/>
            <a:ext cx="3959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Πείραμα σκέδασης του </a:t>
            </a:r>
            <a:r>
              <a:rPr lang="en-US" sz="2000" dirty="0"/>
              <a:t>Rutherford</a:t>
            </a:r>
          </a:p>
        </p:txBody>
      </p:sp>
    </p:spTree>
    <p:extLst>
      <p:ext uri="{BB962C8B-B14F-4D97-AF65-F5344CB8AC3E}">
        <p14:creationId xmlns:p14="http://schemas.microsoft.com/office/powerpoint/2010/main" val="201370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FDF98-CB88-020B-1A88-6549044A8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737164-5C57-FAB1-682C-58FB32F467C9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1EAAB4-4A3E-497A-AD17-C321C333B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573" y="1230425"/>
            <a:ext cx="7236584" cy="532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1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A2DB1-C921-ECDB-6D40-053A65AE5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EE17F9-6B0C-28D8-FD5E-732C570A3A44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6B6D13-764E-2120-2937-852373FC4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11" y="1245658"/>
            <a:ext cx="7210269" cy="5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0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E75D7-C2EA-A3F5-F93D-C7CE4F2D5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320912-8E0C-A5B9-F9B8-22A7FC4AE1E6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09FB9-6902-8210-3496-7A46F09B1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227" y="1532743"/>
            <a:ext cx="4904088" cy="469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4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F89A2-72F5-295A-6676-0F1F9A2C4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09B62B-8254-315C-0E98-BBD13AD92099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8E74A-3872-A98C-0BE8-ADE1C6065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43" y="1678482"/>
            <a:ext cx="5053970" cy="4426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F7EE7D-F394-55E5-996A-7669B5EAA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089" y="2071177"/>
            <a:ext cx="5540461" cy="375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40F9E-65A4-EF16-5AE9-7DDB9A9B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6A4DDE-A6D1-5D87-28E8-9A70F14A9B58}"/>
              </a:ext>
            </a:extLst>
          </p:cNvPr>
          <p:cNvSpPr txBox="1"/>
          <p:nvPr/>
        </p:nvSpPr>
        <p:spPr>
          <a:xfrm>
            <a:off x="1963711" y="434715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EA3B3-1F77-0B05-DF8F-5D72D20C5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490"/>
            <a:ext cx="6744012" cy="55408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5E3EFE-4F6E-D774-D47A-E3DCC35E6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471" y="5496252"/>
            <a:ext cx="6315161" cy="106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7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915CE-7E2C-11B5-81CD-AC8C1DB76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0BF966-C780-33F0-836E-4319009D03EB}"/>
              </a:ext>
            </a:extLst>
          </p:cNvPr>
          <p:cNvSpPr txBox="1"/>
          <p:nvPr/>
        </p:nvSpPr>
        <p:spPr>
          <a:xfrm>
            <a:off x="224852" y="230661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45D64-9037-6E95-B6C6-2A823F06B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945" y="830267"/>
            <a:ext cx="5669206" cy="602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EFA1C-417F-1DA6-813D-5A72EE3E3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11B819-7AB0-E7FD-C8E0-65920D6304AF}"/>
              </a:ext>
            </a:extLst>
          </p:cNvPr>
          <p:cNvSpPr txBox="1"/>
          <p:nvPr/>
        </p:nvSpPr>
        <p:spPr>
          <a:xfrm>
            <a:off x="224852" y="230661"/>
            <a:ext cx="6090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Δυναμική μοριακών αντιδράσεων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CD549D-090B-5B57-E71A-24F10333D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318" y="989663"/>
            <a:ext cx="6264639" cy="551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3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B2A6D-9DCD-82EE-4B0E-F58EBFDD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4E57FB-0066-5364-6C95-0F730F449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367" y="170471"/>
            <a:ext cx="7659974" cy="651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3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1D273-9B42-2700-C0D7-FB1FFA7F0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59BF89-ADE5-710D-B4FB-EC91878C1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981" y="872124"/>
            <a:ext cx="7848187" cy="511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4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39038-4E4B-7F0C-40DE-40B5BD258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041" y="677624"/>
            <a:ext cx="5601918" cy="58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89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27E4D-4202-2775-929F-C304A21A4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36FCAB-ECA6-9B79-C2EF-61FB3B8A76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534"/>
          <a:stretch>
            <a:fillRect/>
          </a:stretch>
        </p:blipFill>
        <p:spPr>
          <a:xfrm>
            <a:off x="0" y="194872"/>
            <a:ext cx="6366544" cy="4482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684444-5C4C-F017-8EFF-94165E9C9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437"/>
          <a:stretch>
            <a:fillRect/>
          </a:stretch>
        </p:blipFill>
        <p:spPr>
          <a:xfrm>
            <a:off x="5206583" y="359764"/>
            <a:ext cx="6425927" cy="649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62B4B-212E-4EE1-8865-D6476B020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emical Reaction Dynamics Laboratory at Cornell University- H. Floyd Davis Group.mp4">
            <a:hlinkClick r:id="" action="ppaction://media"/>
            <a:extLst>
              <a:ext uri="{FF2B5EF4-FFF2-40B4-BE49-F238E27FC236}">
                <a16:creationId xmlns:a16="http://schemas.microsoft.com/office/drawing/2014/main" id="{4A606F8F-159D-2484-DAA3-E99CB40753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9BE343-3413-4550-2009-5481DCC95B98}"/>
              </a:ext>
            </a:extLst>
          </p:cNvPr>
          <p:cNvSpPr txBox="1"/>
          <p:nvPr/>
        </p:nvSpPr>
        <p:spPr>
          <a:xfrm>
            <a:off x="3045913" y="605329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=EgYz6FuNhlA</a:t>
            </a:r>
          </a:p>
        </p:txBody>
      </p:sp>
    </p:spTree>
    <p:extLst>
      <p:ext uri="{BB962C8B-B14F-4D97-AF65-F5344CB8AC3E}">
        <p14:creationId xmlns:p14="http://schemas.microsoft.com/office/powerpoint/2010/main" val="272585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41</Words>
  <Application>Microsoft Macintosh PowerPoint</Application>
  <PresentationFormat>Widescreen</PresentationFormat>
  <Paragraphs>10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Emmanouil Semidalas</dc:creator>
  <cp:lastModifiedBy>Emmanouil Semidalas</cp:lastModifiedBy>
  <cp:revision>11</cp:revision>
  <dcterms:created xsi:type="dcterms:W3CDTF">2026-05-12T07:50:11Z</dcterms:created>
  <dcterms:modified xsi:type="dcterms:W3CDTF">2026-05-12T11:46:58Z</dcterms:modified>
</cp:coreProperties>
</file>