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drawings/drawing1.xml" ContentType="application/vnd.openxmlformats-officedocument.drawingml.chartshapes+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2"/>
  </p:notesMasterIdLst>
  <p:handoutMasterIdLst>
    <p:handoutMasterId r:id="rId23"/>
  </p:handoutMasterIdLst>
  <p:sldIdLst>
    <p:sldId id="274" r:id="rId5"/>
    <p:sldId id="256" r:id="rId6"/>
    <p:sldId id="278" r:id="rId7"/>
    <p:sldId id="279" r:id="rId8"/>
    <p:sldId id="280" r:id="rId9"/>
    <p:sldId id="281" r:id="rId10"/>
    <p:sldId id="282" r:id="rId11"/>
    <p:sldId id="269" r:id="rId12"/>
    <p:sldId id="284" r:id="rId13"/>
    <p:sldId id="285" r:id="rId14"/>
    <p:sldId id="275" r:id="rId15"/>
    <p:sldId id="276" r:id="rId16"/>
    <p:sldId id="277" r:id="rId17"/>
    <p:sldId id="271" r:id="rId18"/>
    <p:sldId id="266" r:id="rId19"/>
    <p:sldId id="257" r:id="rId20"/>
    <p:sldId id="283"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CD69E"/>
    <a:srgbClr val="CFB287"/>
    <a:srgbClr val="962E00"/>
    <a:srgbClr val="D7D3C7"/>
    <a:srgbClr val="FFFFFF"/>
    <a:srgbClr val="FBE2B8"/>
    <a:srgbClr val="897508"/>
    <a:srgbClr val="FFCC00"/>
    <a:srgbClr val="D7A73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72" d="100"/>
          <a:sy n="72" d="100"/>
        </p:scale>
        <p:origin x="456" y="56"/>
      </p:cViewPr>
      <p:guideLst/>
    </p:cSldViewPr>
  </p:slideViewPr>
  <p:notesTextViewPr>
    <p:cViewPr>
      <p:scale>
        <a:sx n="1" d="1"/>
        <a:sy n="1" d="1"/>
      </p:scale>
      <p:origin x="0" y="0"/>
    </p:cViewPr>
  </p:notesTextViewPr>
  <p:sorterViewPr>
    <p:cViewPr>
      <p:scale>
        <a:sx n="100" d="100"/>
        <a:sy n="100" d="100"/>
      </p:scale>
      <p:origin x="0" y="0"/>
    </p:cViewPr>
  </p:sorterViewPr>
  <p:notesViewPr>
    <p:cSldViewPr snapToGrid="0">
      <p:cViewPr varScale="1">
        <p:scale>
          <a:sx n="65" d="100"/>
          <a:sy n="65" d="100"/>
        </p:scale>
        <p:origin x="3082" y="29"/>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handoutMaster" Target="handoutMasters/handoutMaster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notesMaster" Target="notesMasters/notesMaster1.xml"/><Relationship Id="rId27"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oleObject" Target="file:///C:\Users\User\Desktop\ERASMUS\Cost.xlsx" TargetMode="Externa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chartUserShapes" Target="../drawings/drawing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128" b="1" i="0" u="none" strike="noStrike" kern="1200" cap="none" spc="0" normalizeH="0" baseline="0">
                <a:solidFill>
                  <a:schemeClr val="dk1">
                    <a:lumMod val="50000"/>
                    <a:lumOff val="50000"/>
                  </a:schemeClr>
                </a:solidFill>
                <a:latin typeface="+mj-lt"/>
                <a:ea typeface="+mj-ea"/>
                <a:cs typeface="+mj-cs"/>
              </a:defRPr>
            </a:pPr>
            <a:r>
              <a:rPr lang="en-US"/>
              <a:t>MARKET ANALYSIS</a:t>
            </a:r>
          </a:p>
        </c:rich>
      </c:tx>
      <c:overlay val="0"/>
      <c:spPr>
        <a:noFill/>
        <a:ln>
          <a:noFill/>
        </a:ln>
        <a:effectLst/>
      </c:spPr>
      <c:txPr>
        <a:bodyPr rot="0" spcFirstLastPara="1" vertOverflow="ellipsis" vert="horz" wrap="square" anchor="ctr" anchorCtr="1"/>
        <a:lstStyle/>
        <a:p>
          <a:pPr>
            <a:defRPr sz="2128" b="1" i="0" u="none" strike="noStrike" kern="1200" cap="none" spc="0" normalizeH="0" baseline="0">
              <a:solidFill>
                <a:schemeClr val="dk1">
                  <a:lumMod val="50000"/>
                  <a:lumOff val="50000"/>
                </a:schemeClr>
              </a:solidFill>
              <a:latin typeface="+mj-lt"/>
              <a:ea typeface="+mj-ea"/>
              <a:cs typeface="+mj-cs"/>
            </a:defRPr>
          </a:pPr>
          <a:endParaRPr lang="en-US"/>
        </a:p>
      </c:txPr>
    </c:title>
    <c:autoTitleDeleted val="0"/>
    <c:plotArea>
      <c:layout/>
      <c:barChart>
        <c:barDir val="col"/>
        <c:grouping val="clustered"/>
        <c:varyColors val="0"/>
        <c:ser>
          <c:idx val="0"/>
          <c:order val="0"/>
          <c:spPr>
            <a:solidFill>
              <a:schemeClr val="accent1"/>
            </a:solidFill>
            <a:ln>
              <a:noFill/>
            </a:ln>
            <a:effectLst/>
          </c:spPr>
          <c:invertIfNegative val="0"/>
          <c:dPt>
            <c:idx val="0"/>
            <c:invertIfNegative val="0"/>
            <c:bubble3D val="0"/>
            <c:spPr>
              <a:solidFill>
                <a:schemeClr val="accent1"/>
              </a:solidFill>
              <a:ln>
                <a:noFill/>
              </a:ln>
              <a:effectLst/>
            </c:spPr>
            <c:extLst>
              <c:ext xmlns:c16="http://schemas.microsoft.com/office/drawing/2014/chart" uri="{C3380CC4-5D6E-409C-BE32-E72D297353CC}">
                <c16:uniqueId val="{00000001-4995-4463-8BDC-352D47A4A023}"/>
              </c:ext>
            </c:extLst>
          </c:dPt>
          <c:dPt>
            <c:idx val="1"/>
            <c:invertIfNegative val="0"/>
            <c:bubble3D val="0"/>
            <c:spPr>
              <a:solidFill>
                <a:srgbClr val="CFB287"/>
              </a:solidFill>
              <a:ln>
                <a:noFill/>
              </a:ln>
              <a:effectLst/>
            </c:spPr>
            <c:extLst>
              <c:ext xmlns:c16="http://schemas.microsoft.com/office/drawing/2014/chart" uri="{C3380CC4-5D6E-409C-BE32-E72D297353CC}">
                <c16:uniqueId val="{00000006-4995-4463-8BDC-352D47A4A023}"/>
              </c:ext>
            </c:extLst>
          </c:dPt>
          <c:dPt>
            <c:idx val="2"/>
            <c:invertIfNegative val="0"/>
            <c:bubble3D val="0"/>
            <c:spPr>
              <a:solidFill>
                <a:srgbClr val="ECD69E"/>
              </a:solidFill>
              <a:ln>
                <a:noFill/>
              </a:ln>
              <a:effectLst/>
            </c:spPr>
            <c:extLst>
              <c:ext xmlns:c16="http://schemas.microsoft.com/office/drawing/2014/chart" uri="{C3380CC4-5D6E-409C-BE32-E72D297353CC}">
                <c16:uniqueId val="{00000003-4995-4463-8BDC-352D47A4A023}"/>
              </c:ext>
            </c:extLst>
          </c:dPt>
          <c:cat>
            <c:strRef>
              <c:f>Cost!$N$14:$N$16</c:f>
              <c:strCache>
                <c:ptCount val="3"/>
                <c:pt idx="0">
                  <c:v>SOUPreme fish</c:v>
                </c:pt>
                <c:pt idx="1">
                  <c:v>seafood salad</c:v>
                </c:pt>
                <c:pt idx="2">
                  <c:v>fish stock</c:v>
                </c:pt>
              </c:strCache>
            </c:strRef>
          </c:cat>
          <c:val>
            <c:numRef>
              <c:f>Cost!$M$12:$O$12</c:f>
              <c:numCache>
                <c:formatCode>General</c:formatCode>
                <c:ptCount val="3"/>
                <c:pt idx="0" formatCode="0.0">
                  <c:v>4.8169121925000002</c:v>
                </c:pt>
                <c:pt idx="1">
                  <c:v>5.5</c:v>
                </c:pt>
                <c:pt idx="2">
                  <c:v>3</c:v>
                </c:pt>
              </c:numCache>
            </c:numRef>
          </c:val>
          <c:extLst>
            <c:ext xmlns:c16="http://schemas.microsoft.com/office/drawing/2014/chart" uri="{C3380CC4-5D6E-409C-BE32-E72D297353CC}">
              <c16:uniqueId val="{00000004-4995-4463-8BDC-352D47A4A023}"/>
            </c:ext>
          </c:extLst>
        </c:ser>
        <c:dLbls>
          <c:showLegendKey val="0"/>
          <c:showVal val="0"/>
          <c:showCatName val="0"/>
          <c:showSerName val="0"/>
          <c:showPercent val="0"/>
          <c:showBubbleSize val="0"/>
        </c:dLbls>
        <c:gapWidth val="267"/>
        <c:overlap val="-43"/>
        <c:axId val="2111272176"/>
        <c:axId val="2111274256"/>
      </c:barChart>
      <c:catAx>
        <c:axId val="2111272176"/>
        <c:scaling>
          <c:orientation val="minMax"/>
        </c:scaling>
        <c:delete val="0"/>
        <c:axPos val="b"/>
        <c:majorGridlines>
          <c:spPr>
            <a:ln w="9525" cap="flat" cmpd="sng" algn="ctr">
              <a:solidFill>
                <a:schemeClr val="dk1">
                  <a:lumMod val="15000"/>
                  <a:lumOff val="85000"/>
                </a:schemeClr>
              </a:solidFill>
              <a:round/>
            </a:ln>
            <a:effectLst/>
          </c:spPr>
        </c:majorGridlines>
        <c:title>
          <c:tx>
            <c:rich>
              <a:bodyPr rot="0" spcFirstLastPara="1" vertOverflow="ellipsis" vert="horz" wrap="square" anchor="ctr" anchorCtr="1"/>
              <a:lstStyle/>
              <a:p>
                <a:pPr>
                  <a:defRPr sz="1197" b="1" i="0" u="none" strike="noStrike" kern="1200" baseline="0">
                    <a:solidFill>
                      <a:schemeClr val="dk1">
                        <a:lumMod val="65000"/>
                        <a:lumOff val="35000"/>
                      </a:schemeClr>
                    </a:solidFill>
                    <a:latin typeface="+mn-lt"/>
                    <a:ea typeface="+mn-ea"/>
                    <a:cs typeface="+mn-cs"/>
                  </a:defRPr>
                </a:pPr>
                <a:r>
                  <a:rPr lang="en-US"/>
                  <a:t>Spanish market</a:t>
                </a:r>
              </a:p>
            </c:rich>
          </c:tx>
          <c:overlay val="0"/>
          <c:spPr>
            <a:noFill/>
            <a:ln>
              <a:noFill/>
            </a:ln>
            <a:effectLst/>
          </c:spPr>
          <c:txPr>
            <a:bodyPr rot="0" spcFirstLastPara="1" vertOverflow="ellipsis" vert="horz" wrap="square" anchor="ctr" anchorCtr="1"/>
            <a:lstStyle/>
            <a:p>
              <a:pPr>
                <a:defRPr sz="1197" b="1" i="0" u="none" strike="noStrike" kern="1200" baseline="0">
                  <a:solidFill>
                    <a:schemeClr val="dk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dk1">
                <a:lumMod val="15000"/>
                <a:lumOff val="85000"/>
              </a:schemeClr>
            </a:solidFill>
            <a:round/>
          </a:ln>
          <a:effectLst/>
        </c:spPr>
        <c:txPr>
          <a:bodyPr rot="-60000000" spcFirstLastPara="1" vertOverflow="ellipsis" vert="horz" wrap="square" anchor="ctr" anchorCtr="1"/>
          <a:lstStyle/>
          <a:p>
            <a:pPr>
              <a:defRPr sz="1197" b="0" i="0" u="none" strike="noStrike" kern="1200" cap="none" spc="0" normalizeH="0" baseline="0">
                <a:solidFill>
                  <a:schemeClr val="dk1">
                    <a:lumMod val="65000"/>
                    <a:lumOff val="35000"/>
                  </a:schemeClr>
                </a:solidFill>
                <a:latin typeface="+mn-lt"/>
                <a:ea typeface="+mn-ea"/>
                <a:cs typeface="+mn-cs"/>
              </a:defRPr>
            </a:pPr>
            <a:endParaRPr lang="en-US"/>
          </a:p>
        </c:txPr>
        <c:crossAx val="2111274256"/>
        <c:crosses val="autoZero"/>
        <c:auto val="1"/>
        <c:lblAlgn val="ctr"/>
        <c:lblOffset val="100"/>
        <c:noMultiLvlLbl val="0"/>
      </c:catAx>
      <c:valAx>
        <c:axId val="2111274256"/>
        <c:scaling>
          <c:orientation val="minMax"/>
        </c:scaling>
        <c:delete val="0"/>
        <c:axPos val="l"/>
        <c:majorGridlines>
          <c:spPr>
            <a:ln w="9525" cap="flat" cmpd="sng" algn="ctr">
              <a:solidFill>
                <a:schemeClr val="dk1">
                  <a:lumMod val="15000"/>
                  <a:lumOff val="85000"/>
                </a:schemeClr>
              </a:solidFill>
              <a:round/>
            </a:ln>
            <a:effectLst/>
          </c:spPr>
        </c:majorGridlines>
        <c:title>
          <c:tx>
            <c:rich>
              <a:bodyPr rot="-5400000" spcFirstLastPara="1" vertOverflow="ellipsis" vert="horz" wrap="square" anchor="ctr" anchorCtr="1"/>
              <a:lstStyle/>
              <a:p>
                <a:pPr>
                  <a:defRPr sz="1197" b="1" i="0" u="none" strike="noStrike" kern="1200" baseline="0">
                    <a:solidFill>
                      <a:schemeClr val="dk1">
                        <a:lumMod val="65000"/>
                        <a:lumOff val="35000"/>
                      </a:schemeClr>
                    </a:solidFill>
                    <a:latin typeface="+mn-lt"/>
                    <a:ea typeface="+mn-ea"/>
                    <a:cs typeface="+mn-cs"/>
                  </a:defRPr>
                </a:pPr>
                <a:r>
                  <a:rPr lang="en-US" dirty="0"/>
                  <a:t>Price per package (€) </a:t>
                </a:r>
              </a:p>
            </c:rich>
          </c:tx>
          <c:overlay val="0"/>
          <c:spPr>
            <a:noFill/>
            <a:ln>
              <a:noFill/>
            </a:ln>
            <a:effectLst/>
          </c:spPr>
          <c:txPr>
            <a:bodyPr rot="-5400000" spcFirstLastPara="1" vertOverflow="ellipsis" vert="horz" wrap="square" anchor="ctr" anchorCtr="1"/>
            <a:lstStyle/>
            <a:p>
              <a:pPr>
                <a:defRPr sz="1197" b="1" i="0" u="none" strike="noStrike" kern="1200" baseline="0">
                  <a:solidFill>
                    <a:schemeClr val="dk1">
                      <a:lumMod val="65000"/>
                      <a:lumOff val="35000"/>
                    </a:schemeClr>
                  </a:solidFill>
                  <a:latin typeface="+mn-lt"/>
                  <a:ea typeface="+mn-ea"/>
                  <a:cs typeface="+mn-cs"/>
                </a:defRPr>
              </a:pPr>
              <a:endParaRPr lang="en-US"/>
            </a:p>
          </c:txPr>
        </c:title>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dk1">
                    <a:lumMod val="65000"/>
                    <a:lumOff val="35000"/>
                  </a:schemeClr>
                </a:solidFill>
                <a:latin typeface="+mn-lt"/>
                <a:ea typeface="+mn-ea"/>
                <a:cs typeface="+mn-cs"/>
              </a:defRPr>
            </a:pPr>
            <a:endParaRPr lang="en-US"/>
          </a:p>
        </c:txPr>
        <c:crossAx val="2111272176"/>
        <c:crosses val="autoZero"/>
        <c:crossBetween val="between"/>
      </c:valAx>
      <c:spPr>
        <a:pattFill prst="ltDnDiag">
          <a:fgClr>
            <a:schemeClr val="dk1">
              <a:lumMod val="15000"/>
              <a:lumOff val="85000"/>
            </a:schemeClr>
          </a:fgClr>
          <a:bgClr>
            <a:schemeClr val="lt1"/>
          </a:bgClr>
        </a:patt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lt1"/>
    </a:solidFill>
    <a:ln w="9525" cap="flat" cmpd="sng" algn="ctr">
      <a:solidFill>
        <a:schemeClr val="dk1">
          <a:lumMod val="15000"/>
          <a:lumOff val="85000"/>
        </a:schemeClr>
      </a:solidFill>
      <a:round/>
    </a:ln>
    <a:effectLst/>
  </c:spPr>
  <c:txPr>
    <a:bodyPr/>
    <a:lstStyle/>
    <a:p>
      <a:pPr>
        <a:defRPr/>
      </a:pPr>
      <a:endParaRPr lang="en-US"/>
    </a:p>
  </c:txPr>
  <c:externalData r:id="rId3">
    <c:autoUpdate val="0"/>
  </c:externalData>
  <c:userShapes r:id="rId4"/>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8">
  <cs:axisTitle>
    <cs:lnRef idx="0"/>
    <cs:fillRef idx="0"/>
    <cs:effectRef idx="0"/>
    <cs:fontRef idx="minor">
      <a:schemeClr val="dk1">
        <a:lumMod val="65000"/>
        <a:lumOff val="35000"/>
      </a:schemeClr>
    </cs:fontRef>
    <cs:defRPr sz="1197" b="1" kern="1200"/>
  </cs:axisTitle>
  <cs:categoryAxis>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1197" kern="1200" cap="none" spc="0" normalizeH="0" baseline="0"/>
  </cs:categoryAxis>
  <cs:chartArea>
    <cs:lnRef idx="0"/>
    <cs:fillRef idx="0"/>
    <cs:effectRef idx="0"/>
    <cs:fontRef idx="minor">
      <a:schemeClr val="dk1"/>
    </cs:fontRef>
    <cs:spPr>
      <a:solidFill>
        <a:schemeClr val="lt1"/>
      </a:solidFill>
      <a:ln w="9525" cap="flat" cmpd="sng" algn="ctr">
        <a:solidFill>
          <a:schemeClr val="dk1">
            <a:lumMod val="15000"/>
            <a:lumOff val="85000"/>
          </a:schemeClr>
        </a:solidFill>
        <a:round/>
      </a:ln>
    </cs:spPr>
    <cs:defRPr sz="1197" kern="1200"/>
  </cs:chartArea>
  <cs:dataLabel>
    <cs:lnRef idx="0"/>
    <cs:fillRef idx="0"/>
    <cs:effectRef idx="0"/>
    <cs:fontRef idx="minor">
      <a:schemeClr val="dk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22225" cap="rnd">
        <a:solidFill>
          <a:schemeClr val="phClr"/>
        </a:solidFill>
        <a:round/>
      </a:ln>
    </cs:spPr>
  </cs:dataPointLine>
  <cs:dataPointMarker>
    <cs:lnRef idx="0">
      <cs:styleClr val="auto"/>
    </cs:lnRef>
    <cs:fillRef idx="0">
      <cs:styleClr val="auto"/>
    </cs:fillRef>
    <cs:effectRef idx="0"/>
    <cs:fontRef idx="minor">
      <a:schemeClr val="dk1"/>
    </cs:fontRef>
    <cs:spPr>
      <a:solidFill>
        <a:schemeClr val="lt1"/>
      </a:solidFill>
      <a:ln w="15875">
        <a:solidFill>
          <a:schemeClr val="phClr"/>
        </a:solidFill>
        <a:round/>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1064" kern="1200"/>
  </cs:dataTable>
  <cs:downBar>
    <cs:lnRef idx="0"/>
    <cs:fillRef idx="0"/>
    <cs:effectRef idx="0"/>
    <cs:fontRef idx="minor">
      <a:schemeClr val="dk1"/>
    </cs:fontRef>
    <cs:spPr>
      <a:solidFill>
        <a:schemeClr val="dk1">
          <a:lumMod val="75000"/>
          <a:lumOff val="25000"/>
        </a:schemeClr>
      </a:solidFill>
      <a:ln w="9525" cap="flat" cmpd="sng" algn="ctr">
        <a:solidFill>
          <a:schemeClr val="dk1">
            <a:lumMod val="50000"/>
            <a:lumOff val="50000"/>
          </a:schemeClr>
        </a:solidFill>
        <a:round/>
      </a:ln>
    </cs:spPr>
  </cs:downBar>
  <cs:dropLine>
    <cs:lnRef idx="0"/>
    <cs:fillRef idx="0"/>
    <cs:effectRef idx="0"/>
    <cs:fontRef idx="minor">
      <a:schemeClr val="dk1"/>
    </cs:fontRef>
    <cs:spPr>
      <a:ln w="9525" cap="flat" cmpd="sng" algn="ctr">
        <a:solidFill>
          <a:schemeClr val="dk1">
            <a:lumMod val="35000"/>
            <a:lumOff val="65000"/>
          </a:schemeClr>
        </a:solidFill>
        <a:round/>
      </a:ln>
    </cs:spPr>
  </cs:dropLine>
  <cs:errorBar>
    <cs:lnRef idx="0"/>
    <cs:fillRef idx="0"/>
    <cs:effectRef idx="0"/>
    <cs:fontRef idx="minor">
      <a:schemeClr val="dk1"/>
    </cs:fontRef>
    <cs:spPr>
      <a:ln w="9525" cap="flat" cmpd="sng" algn="ctr">
        <a:solidFill>
          <a:schemeClr val="dk1">
            <a:lumMod val="50000"/>
            <a:lumOff val="50000"/>
          </a:schemeClr>
        </a:solidFill>
        <a:round/>
      </a:ln>
    </cs:spPr>
  </cs:errorBar>
  <cs:floor>
    <cs:lnRef idx="0"/>
    <cs:fillRef idx="0"/>
    <cs:effectRef idx="0"/>
    <cs:fontRef idx="minor">
      <a:schemeClr val="dk1"/>
    </cs:fontRef>
    <cs:spPr>
      <a:pattFill prst="ltDnDiag">
        <a:fgClr>
          <a:schemeClr val="dk1">
            <a:lumMod val="15000"/>
            <a:lumOff val="85000"/>
          </a:schemeClr>
        </a:fgClr>
        <a:bgClr>
          <a:schemeClr val="lt1"/>
        </a:bgClr>
      </a:pattFill>
    </cs:spPr>
  </cs:floor>
  <cs:gridlineMajor>
    <cs:lnRef idx="0"/>
    <cs:fillRef idx="0"/>
    <cs:effectRef idx="0"/>
    <cs:fontRef idx="minor">
      <a:schemeClr val="dk1"/>
    </cs:fontRef>
    <cs:spPr>
      <a:ln w="9525" cap="flat" cmpd="sng" algn="ctr">
        <a:solidFill>
          <a:schemeClr val="dk1">
            <a:lumMod val="15000"/>
            <a:lumOff val="85000"/>
          </a:schemeClr>
        </a:solidFill>
        <a:round/>
      </a:ln>
    </cs:spPr>
  </cs:gridlineMajor>
  <cs:gridlineMinor>
    <cs:lnRef idx="0"/>
    <cs:fillRef idx="0"/>
    <cs:effectRef idx="0"/>
    <cs:fontRef idx="minor">
      <a:schemeClr val="dk1"/>
    </cs:fontRef>
    <cs:spPr>
      <a:ln w="9525" cap="flat" cmpd="sng" algn="ctr">
        <a:solidFill>
          <a:schemeClr val="dk1">
            <a:lumMod val="5000"/>
            <a:lumOff val="95000"/>
          </a:schemeClr>
        </a:solidFill>
        <a:round/>
      </a:ln>
    </cs:spPr>
  </cs:gridlineMinor>
  <cs:hiLoLine>
    <cs:lnRef idx="0"/>
    <cs:fillRef idx="0"/>
    <cs:effectRef idx="0"/>
    <cs:fontRef idx="minor">
      <a:schemeClr val="dk1"/>
    </cs:fontRef>
    <cs:spPr>
      <a:ln w="9525" cap="flat" cmpd="sng" algn="ctr">
        <a:solidFill>
          <a:schemeClr val="dk1">
            <a:lumMod val="35000"/>
            <a:lumOff val="65000"/>
          </a:schemeClr>
        </a:solidFill>
        <a:round/>
      </a:ln>
    </cs:spPr>
  </cs:hiLoLine>
  <cs:leaderLine>
    <cs:lnRef idx="0"/>
    <cs:fillRef idx="0"/>
    <cs:effectRef idx="0"/>
    <cs:fontRef idx="minor">
      <a:schemeClr val="dk1"/>
    </cs:fontRef>
    <cs:spPr>
      <a:ln w="9525" cap="flat" cmpd="sng" algn="ctr">
        <a:solidFill>
          <a:schemeClr val="dk1">
            <a:lumMod val="35000"/>
            <a:lumOff val="65000"/>
          </a:schemeClr>
        </a:solidFill>
        <a:round/>
      </a:ln>
    </cs:spPr>
  </cs:leaderLine>
  <cs:legend>
    <cs:lnRef idx="0"/>
    <cs:fillRef idx="0"/>
    <cs:effectRef idx="0"/>
    <cs:fontRef idx="minor">
      <a:schemeClr val="dk1">
        <a:lumMod val="65000"/>
        <a:lumOff val="35000"/>
      </a:schemeClr>
    </cs:fontRef>
    <cs:defRPr sz="1197" kern="1200"/>
  </cs:legend>
  <cs:plotArea>
    <cs:lnRef idx="0"/>
    <cs:fillRef idx="0"/>
    <cs:effectRef idx="0"/>
    <cs:fontRef idx="minor">
      <a:schemeClr val="dk1"/>
    </cs:fontRef>
    <cs:spPr>
      <a:pattFill prst="ltDnDiag">
        <a:fgClr>
          <a:schemeClr val="dk1">
            <a:lumMod val="15000"/>
            <a:lumOff val="85000"/>
          </a:schemeClr>
        </a:fgClr>
        <a:bgClr>
          <a:schemeClr val="lt1"/>
        </a:bgClr>
      </a:pattFill>
    </cs:spPr>
  </cs:plotArea>
  <cs:plotArea3D>
    <cs:lnRef idx="0"/>
    <cs:fillRef idx="0"/>
    <cs:effectRef idx="0"/>
    <cs:fontRef idx="minor">
      <a:schemeClr val="dk1"/>
    </cs:fontRef>
    <cs:spPr>
      <a:solidFill>
        <a:schemeClr val="lt1"/>
      </a:solidFill>
    </cs:spPr>
  </cs:plotArea3D>
  <cs:seriesAxis>
    <cs:lnRef idx="0"/>
    <cs:fillRef idx="0"/>
    <cs:effectRef idx="0"/>
    <cs:fontRef idx="minor">
      <a:schemeClr val="dk1">
        <a:lumMod val="65000"/>
        <a:lumOff val="35000"/>
      </a:schemeClr>
    </cs:fontRef>
    <cs:defRPr sz="1197" kern="1200"/>
  </cs:seriesAxis>
  <cs:seriesLine>
    <cs:lnRef idx="0"/>
    <cs:fillRef idx="0"/>
    <cs:effectRef idx="0"/>
    <cs:fontRef idx="minor">
      <a:schemeClr val="dk1"/>
    </cs:fontRef>
    <cs:spPr>
      <a:ln w="9525" cap="flat" cmpd="sng" algn="ctr">
        <a:solidFill>
          <a:schemeClr val="dk1">
            <a:lumMod val="35000"/>
            <a:lumOff val="65000"/>
          </a:schemeClr>
        </a:solidFill>
        <a:round/>
      </a:ln>
    </cs:spPr>
  </cs:seriesLine>
  <cs:title>
    <cs:lnRef idx="0"/>
    <cs:fillRef idx="0"/>
    <cs:effectRef idx="0"/>
    <cs:fontRef idx="major">
      <a:schemeClr val="dk1">
        <a:lumMod val="50000"/>
        <a:lumOff val="50000"/>
      </a:schemeClr>
    </cs:fontRef>
    <cs:defRPr sz="2128" b="1" kern="1200" cap="none" spc="0" normalizeH="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65000"/>
        <a:lumOff val="35000"/>
      </a:schemeClr>
    </cs:fontRef>
    <cs:defRPr sz="1197" kern="1200"/>
  </cs:trendlineLabel>
  <cs:upBar>
    <cs:lnRef idx="0"/>
    <cs:fillRef idx="0"/>
    <cs:effectRef idx="0"/>
    <cs:fontRef idx="minor">
      <a:schemeClr val="dk1"/>
    </cs:fontRef>
    <cs:spPr>
      <a:solidFill>
        <a:schemeClr val="lt1"/>
      </a:solidFill>
      <a:ln w="9525" cap="flat" cmpd="sng" algn="ctr">
        <a:solidFill>
          <a:schemeClr val="dk1">
            <a:lumMod val="50000"/>
            <a:lumOff val="50000"/>
          </a:schemeClr>
        </a:solidFill>
        <a:round/>
      </a:ln>
    </cs:spPr>
  </cs:upBar>
  <cs:valueAxis>
    <cs:lnRef idx="0"/>
    <cs:fillRef idx="0"/>
    <cs:effectRef idx="0"/>
    <cs:fontRef idx="minor">
      <a:schemeClr val="dk1">
        <a:lumMod val="65000"/>
        <a:lumOff val="35000"/>
      </a:schemeClr>
    </cs:fontRef>
    <cs:defRPr sz="1197" kern="1200"/>
  </cs:valueAxis>
  <cs:wall>
    <cs:lnRef idx="0"/>
    <cs:fillRef idx="0"/>
    <cs:effectRef idx="0"/>
    <cs:fontRef idx="minor">
      <a:schemeClr val="dk1"/>
    </cs:fontRef>
    <cs:spPr>
      <a:pattFill prst="ltDnDiag">
        <a:fgClr>
          <a:schemeClr val="dk1">
            <a:lumMod val="15000"/>
            <a:lumOff val="85000"/>
          </a:schemeClr>
        </a:fgClr>
        <a:bgClr>
          <a:schemeClr val="lt1"/>
        </a:bgClr>
      </a:pattFill>
    </cs:spPr>
  </cs:wall>
</cs:chartStyle>
</file>

<file path=ppt/diagrams/_rels/data1.xml.rels><?xml version="1.0" encoding="UTF-8" standalone="yes"?>
<Relationships xmlns="http://schemas.openxmlformats.org/package/2006/relationships"><Relationship Id="rId1" Type="http://schemas.openxmlformats.org/officeDocument/2006/relationships/image" Target="../media/image8.png"/></Relationships>
</file>

<file path=ppt/diagrams/_rels/drawing1.xml.rels><?xml version="1.0" encoding="UTF-8" standalone="yes"?>
<Relationships xmlns="http://schemas.openxmlformats.org/package/2006/relationships"><Relationship Id="rId1" Type="http://schemas.openxmlformats.org/officeDocument/2006/relationships/image" Target="../media/image8.png"/></Relationships>
</file>

<file path=ppt/diagrams/colors1.xml><?xml version="1.0" encoding="utf-8"?>
<dgm:colorsDef xmlns:dgm="http://schemas.openxmlformats.org/drawingml/2006/diagram" xmlns:a="http://schemas.openxmlformats.org/drawingml/2006/main" uniqueId="urn:microsoft.com/office/officeart/2005/8/colors/accent2_5">
  <dgm:title val=""/>
  <dgm:desc val=""/>
  <dgm:catLst>
    <dgm:cat type="accent2" pri="11500"/>
  </dgm:catLst>
  <dgm:styleLbl name="node0">
    <dgm:fillClrLst meth="cycle">
      <a:schemeClr val="accent2">
        <a:alpha val="80000"/>
      </a:schemeClr>
    </dgm:fillClrLst>
    <dgm:linClrLst meth="repeat">
      <a:schemeClr val="lt1"/>
    </dgm:linClrLst>
    <dgm:effectClrLst/>
    <dgm:txLinClrLst/>
    <dgm:txFillClrLst/>
    <dgm:txEffectClrLst/>
  </dgm:styleLbl>
  <dgm:styleLbl name="node1">
    <dgm:fillClrLst>
      <a:schemeClr val="accent2">
        <a:alpha val="90000"/>
      </a:schemeClr>
      <a:schemeClr val="accent2">
        <a:alpha val="50000"/>
      </a:schemeClr>
    </dgm:fillClrLst>
    <dgm:linClrLst meth="repeat">
      <a:schemeClr val="lt1"/>
    </dgm:linClrLst>
    <dgm:effectClrLst/>
    <dgm:txLinClrLst/>
    <dgm:txFillClrLst/>
    <dgm:txEffectClrLst/>
  </dgm:styleLbl>
  <dgm:styleLbl name="alignNode1">
    <dgm:fillClrLst>
      <a:schemeClr val="accent2">
        <a:alpha val="90000"/>
      </a:schemeClr>
      <a:schemeClr val="accent2">
        <a:alpha val="50000"/>
      </a:schemeClr>
    </dgm:fillClrLst>
    <dgm:linClrLst>
      <a:schemeClr val="accent2">
        <a:alpha val="90000"/>
      </a:schemeClr>
      <a:schemeClr val="accent2">
        <a:alpha val="50000"/>
      </a:schemeClr>
    </dgm:linClrLst>
    <dgm:effectClrLst/>
    <dgm:txLinClrLst/>
    <dgm:txFillClrLst/>
    <dgm:txEffectClrLst/>
  </dgm:styleLbl>
  <dgm:styleLbl name="lnNode1">
    <dgm:fillClrLst>
      <a:schemeClr val="accent2">
        <a:shade val="90000"/>
      </a:schemeClr>
      <a:schemeClr val="accent2">
        <a:alpha val="50000"/>
        <a:tint val="50000"/>
      </a:schemeClr>
    </dgm:fillClrLst>
    <dgm:linClrLst meth="repeat">
      <a:schemeClr val="lt1"/>
    </dgm:linClrLst>
    <dgm:effectClrLst/>
    <dgm:txLinClrLst/>
    <dgm:txFillClrLst/>
    <dgm:txEffectClrLst/>
  </dgm:styleLbl>
  <dgm:styleLbl name="vennNode1">
    <dgm:fillClrLst>
      <a:schemeClr val="accent2">
        <a:shade val="80000"/>
        <a:alpha val="50000"/>
      </a:schemeClr>
      <a:schemeClr val="accent2">
        <a:alpha val="20000"/>
      </a:schemeClr>
    </dgm:fillClrLst>
    <dgm:linClrLst meth="repeat">
      <a:schemeClr val="lt1"/>
    </dgm:linClrLst>
    <dgm:effectClrLst/>
    <dgm:txLinClrLst/>
    <dgm:txFillClrLst/>
    <dgm:txEffectClrLst/>
  </dgm:styleLbl>
  <dgm:styleLbl name="node2">
    <dgm:fillClrLst>
      <a:schemeClr val="accent2">
        <a:alpha val="70000"/>
      </a:schemeClr>
    </dgm:fillClrLst>
    <dgm:linClrLst meth="repeat">
      <a:schemeClr val="lt1"/>
    </dgm:linClrLst>
    <dgm:effectClrLst/>
    <dgm:txLinClrLst/>
    <dgm:txFillClrLst/>
    <dgm:txEffectClrLst/>
  </dgm:styleLbl>
  <dgm:styleLbl name="node3">
    <dgm:fillClrLst>
      <a:schemeClr val="accent2">
        <a:alpha val="50000"/>
      </a:schemeClr>
    </dgm:fillClrLst>
    <dgm:linClrLst meth="repeat">
      <a:schemeClr val="lt1"/>
    </dgm:linClrLst>
    <dgm:effectClrLst/>
    <dgm:txLinClrLst/>
    <dgm:txFillClrLst/>
    <dgm:txEffectClrLst/>
  </dgm:styleLbl>
  <dgm:styleLbl name="node4">
    <dgm:fillClrLst>
      <a:schemeClr val="accent2">
        <a:alpha val="30000"/>
      </a:schemeClr>
    </dgm:fillClrLst>
    <dgm:linClrLst meth="repeat">
      <a:schemeClr val="lt1"/>
    </dgm:linClrLst>
    <dgm:effectClrLst/>
    <dgm:txLinClrLst/>
    <dgm:txFillClrLst/>
    <dgm:txEffectClrLst/>
  </dgm:styleLbl>
  <dgm:styleLbl name="fgImgPlace1">
    <dgm:fillClrLst>
      <a:schemeClr val="accent2">
        <a:tint val="50000"/>
        <a:alpha val="90000"/>
      </a:schemeClr>
      <a:schemeClr val="accent2">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dgm:txEffectClrLst/>
  </dgm:styleLbl>
  <dgm:styleLbl name="fgSibTrans2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dgm:txEffectClrLst/>
  </dgm:styleLbl>
  <dgm:styleLbl name="bgSibTrans2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dgm:txEffectClrLst/>
  </dgm:styleLbl>
  <dgm:styleLbl name="sibTrans1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alpha val="90000"/>
      </a:schemeClr>
    </dgm:fillClrLst>
    <dgm:linClrLst meth="repeat">
      <a:schemeClr val="lt1"/>
    </dgm:linClrLst>
    <dgm:effectClrLst/>
    <dgm:txLinClrLst/>
    <dgm:txFillClrLst/>
    <dgm:txEffectClrLst/>
  </dgm:styleLbl>
  <dgm:styleLbl name="asst1">
    <dgm:fillClrLst meth="repeat">
      <a:schemeClr val="accent2">
        <a:alpha val="90000"/>
      </a:schemeClr>
    </dgm:fillClrLst>
    <dgm:linClrLst meth="repeat">
      <a:schemeClr val="lt1"/>
    </dgm:linClrLst>
    <dgm:effectClrLst/>
    <dgm:txLinClrLst/>
    <dgm:txFillClrLst/>
    <dgm:txEffectClrLst/>
  </dgm:styleLbl>
  <dgm:styleLbl name="asst2">
    <dgm:fillClrLst>
      <a:schemeClr val="accent2">
        <a:alpha val="90000"/>
      </a:schemeClr>
    </dgm:fillClrLst>
    <dgm:linClrLst meth="repeat">
      <a:schemeClr val="lt1"/>
    </dgm:linClrLst>
    <dgm:effectClrLst/>
    <dgm:txLinClrLst/>
    <dgm:txFillClrLst/>
    <dgm:txEffectClrLst/>
  </dgm:styleLbl>
  <dgm:styleLbl name="asst3">
    <dgm:fillClrLst>
      <a:schemeClr val="accent2">
        <a:alpha val="70000"/>
      </a:schemeClr>
    </dgm:fillClrLst>
    <dgm:linClrLst meth="repeat">
      <a:schemeClr val="lt1"/>
    </dgm:linClrLst>
    <dgm:effectClrLst/>
    <dgm:txLinClrLst/>
    <dgm:txFillClrLst/>
    <dgm:txEffectClrLst/>
  </dgm:styleLbl>
  <dgm:styleLbl name="asst4">
    <dgm:fillClrLst>
      <a:schemeClr val="accent2">
        <a:alpha val="50000"/>
      </a:schemeClr>
    </dgm:fillClrLst>
    <dgm:linClrLst meth="repeat">
      <a:schemeClr val="lt1"/>
    </dgm:linClrLst>
    <dgm:effectClrLst/>
    <dgm:txLinClrLst/>
    <dgm:txFillClrLst/>
    <dgm:txEffectClrLst/>
  </dgm:styleLbl>
  <dgm:styleLbl name="parChTrans2D1">
    <dgm:fillClrLst meth="repeat">
      <a:schemeClr val="accent2">
        <a:shade val="80000"/>
      </a:schemeClr>
    </dgm:fillClrLst>
    <dgm:linClrLst meth="repeat">
      <a:schemeClr val="accent2">
        <a:shade val="80000"/>
      </a:schemeClr>
    </dgm:linClrLst>
    <dgm:effectClrLst/>
    <dgm:txLinClrLst/>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dk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2">
        <a:tint val="90000"/>
      </a:schemeClr>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2">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2">
        <a:alpha val="90000"/>
      </a:schemeClr>
      <a:schemeClr val="accent2">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a:schemeClr val="accent2">
        <a:alpha val="90000"/>
        <a:tint val="40000"/>
      </a:schemeClr>
      <a:schemeClr val="accent2">
        <a:alpha val="5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50000"/>
      </a:schemeClr>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64F6E64-904B-4E99-92AF-759C2C85105D}" type="doc">
      <dgm:prSet loTypeId="urn:microsoft.com/office/officeart/2005/8/layout/pyramid2" loCatId="pyramid" qsTypeId="urn:microsoft.com/office/officeart/2005/8/quickstyle/simple1" qsCatId="simple" csTypeId="urn:microsoft.com/office/officeart/2005/8/colors/accent2_5" csCatId="accent2" phldr="1"/>
      <dgm:spPr/>
    </dgm:pt>
    <dgm:pt modelId="{97309F91-F518-4D3F-AF03-9E10210545CD}">
      <dgm:prSet phldrT="[Text]" custT="1"/>
      <dgm:spPr/>
      <dgm:t>
        <a:bodyPr/>
        <a:lstStyle/>
        <a:p>
          <a:r>
            <a:rPr lang="en-US" sz="2900" b="1" dirty="0"/>
            <a:t>20%</a:t>
          </a:r>
          <a:r>
            <a:rPr lang="en-US" sz="2900" dirty="0"/>
            <a:t> </a:t>
          </a:r>
          <a:r>
            <a:rPr lang="en-US" sz="1800" dirty="0"/>
            <a:t>over 65 years old</a:t>
          </a:r>
          <a:endParaRPr lang="en-US" sz="2900" dirty="0"/>
        </a:p>
      </dgm:t>
    </dgm:pt>
    <dgm:pt modelId="{EFD4B94C-D048-4A46-859C-A88BAEA2B2BD}" type="parTrans" cxnId="{DC0535D1-2F2C-4D8D-A61B-CED78814A51F}">
      <dgm:prSet/>
      <dgm:spPr/>
      <dgm:t>
        <a:bodyPr/>
        <a:lstStyle/>
        <a:p>
          <a:endParaRPr lang="en-US"/>
        </a:p>
      </dgm:t>
    </dgm:pt>
    <dgm:pt modelId="{CD3162D4-7AB7-44F9-97DA-40F606984241}" type="sibTrans" cxnId="{DC0535D1-2F2C-4D8D-A61B-CED78814A51F}">
      <dgm:prSet/>
      <dgm:spPr/>
      <dgm:t>
        <a:bodyPr/>
        <a:lstStyle/>
        <a:p>
          <a:endParaRPr lang="en-US"/>
        </a:p>
      </dgm:t>
    </dgm:pt>
    <dgm:pt modelId="{CA5F2C36-B17A-4F92-AE40-24E83F88CAEB}">
      <dgm:prSet phldrT="[Text]" custT="1"/>
      <dgm:spPr/>
      <dgm:t>
        <a:bodyPr/>
        <a:lstStyle/>
        <a:p>
          <a:r>
            <a:rPr lang="en-US" sz="2900" b="1" dirty="0"/>
            <a:t>30.4%</a:t>
          </a:r>
          <a:r>
            <a:rPr lang="en-US" sz="2900" dirty="0"/>
            <a:t> </a:t>
          </a:r>
          <a:r>
            <a:rPr lang="en-US" sz="2000" dirty="0"/>
            <a:t>in risk of pour nutrition</a:t>
          </a:r>
          <a:endParaRPr lang="en-US" sz="2900" dirty="0"/>
        </a:p>
      </dgm:t>
    </dgm:pt>
    <dgm:pt modelId="{FE6AF926-D75F-4F56-97F8-60C4024CA046}" type="parTrans" cxnId="{506FC043-ECAD-44B0-BE1E-8ECDBEEDEA3F}">
      <dgm:prSet/>
      <dgm:spPr/>
      <dgm:t>
        <a:bodyPr/>
        <a:lstStyle/>
        <a:p>
          <a:endParaRPr lang="en-US"/>
        </a:p>
      </dgm:t>
    </dgm:pt>
    <dgm:pt modelId="{04042C08-15AC-4DA0-A35D-5DEC91EAB72B}" type="sibTrans" cxnId="{506FC043-ECAD-44B0-BE1E-8ECDBEEDEA3F}">
      <dgm:prSet/>
      <dgm:spPr/>
      <dgm:t>
        <a:bodyPr/>
        <a:lstStyle/>
        <a:p>
          <a:endParaRPr lang="en-US"/>
        </a:p>
      </dgm:t>
    </dgm:pt>
    <dgm:pt modelId="{906B13C8-189F-492D-A257-26D1259E0455}">
      <dgm:prSet phldrT="[Text]" custT="1"/>
      <dgm:spPr/>
      <dgm:t>
        <a:bodyPr/>
        <a:lstStyle/>
        <a:p>
          <a:r>
            <a:rPr lang="en-US" sz="2900" b="1" dirty="0"/>
            <a:t>21.6%</a:t>
          </a:r>
          <a:r>
            <a:rPr lang="en-US" sz="2900" dirty="0"/>
            <a:t> </a:t>
          </a:r>
          <a:r>
            <a:rPr lang="en-US" sz="1600" dirty="0"/>
            <a:t>with chewing difficulties</a:t>
          </a:r>
          <a:endParaRPr lang="en-US" sz="2900" dirty="0"/>
        </a:p>
      </dgm:t>
    </dgm:pt>
    <dgm:pt modelId="{6A197449-D9AF-4332-A743-B55C805D591D}" type="parTrans" cxnId="{0F0A4F54-91F6-43C6-8B26-0EBAB5847266}">
      <dgm:prSet/>
      <dgm:spPr/>
      <dgm:t>
        <a:bodyPr/>
        <a:lstStyle/>
        <a:p>
          <a:endParaRPr lang="en-US"/>
        </a:p>
      </dgm:t>
    </dgm:pt>
    <dgm:pt modelId="{D099A3CF-E6AC-421A-82C9-74991428F176}" type="sibTrans" cxnId="{0F0A4F54-91F6-43C6-8B26-0EBAB5847266}">
      <dgm:prSet/>
      <dgm:spPr/>
      <dgm:t>
        <a:bodyPr/>
        <a:lstStyle/>
        <a:p>
          <a:endParaRPr lang="en-US"/>
        </a:p>
      </dgm:t>
    </dgm:pt>
    <dgm:pt modelId="{B09AD394-AF46-42ED-9D9A-9B7F1E82B778}" type="pres">
      <dgm:prSet presAssocID="{064F6E64-904B-4E99-92AF-759C2C85105D}" presName="compositeShape" presStyleCnt="0">
        <dgm:presLayoutVars>
          <dgm:dir/>
          <dgm:resizeHandles/>
        </dgm:presLayoutVars>
      </dgm:prSet>
      <dgm:spPr/>
    </dgm:pt>
    <dgm:pt modelId="{3777F6FC-4153-4D55-A4CD-085B73BAA796}" type="pres">
      <dgm:prSet presAssocID="{064F6E64-904B-4E99-92AF-759C2C85105D}" presName="pyramid" presStyleLbl="node1" presStyleIdx="0" presStyleCnt="1" custAng="10800000"/>
      <dgm:spPr>
        <a:blipFill rotWithShape="0">
          <a:blip xmlns:r="http://schemas.openxmlformats.org/officeDocument/2006/relationships" r:embed="rId1">
            <a:duotone>
              <a:schemeClr val="accent1">
                <a:shade val="45000"/>
                <a:satMod val="135000"/>
              </a:schemeClr>
              <a:prstClr val="white"/>
            </a:duotone>
          </a:blip>
          <a:srcRect/>
          <a:stretch>
            <a:fillRect l="-36000" r="-36000"/>
          </a:stretch>
        </a:blipFill>
      </dgm:spPr>
    </dgm:pt>
    <dgm:pt modelId="{CE8BA07A-0299-4CE4-87A0-CF1B9D731301}" type="pres">
      <dgm:prSet presAssocID="{064F6E64-904B-4E99-92AF-759C2C85105D}" presName="theList" presStyleCnt="0"/>
      <dgm:spPr/>
    </dgm:pt>
    <dgm:pt modelId="{8546C42D-A9EB-4F80-BD90-450E1A4319B3}" type="pres">
      <dgm:prSet presAssocID="{97309F91-F518-4D3F-AF03-9E10210545CD}" presName="aNode" presStyleLbl="fgAcc1" presStyleIdx="0" presStyleCnt="3">
        <dgm:presLayoutVars>
          <dgm:bulletEnabled val="1"/>
        </dgm:presLayoutVars>
      </dgm:prSet>
      <dgm:spPr/>
    </dgm:pt>
    <dgm:pt modelId="{B8915AFE-2C5D-41B7-ADB3-F1E801C419DB}" type="pres">
      <dgm:prSet presAssocID="{97309F91-F518-4D3F-AF03-9E10210545CD}" presName="aSpace" presStyleCnt="0"/>
      <dgm:spPr/>
    </dgm:pt>
    <dgm:pt modelId="{292BEDF6-C86D-4983-A89C-73F22D29F5F0}" type="pres">
      <dgm:prSet presAssocID="{CA5F2C36-B17A-4F92-AE40-24E83F88CAEB}" presName="aNode" presStyleLbl="fgAcc1" presStyleIdx="1" presStyleCnt="3">
        <dgm:presLayoutVars>
          <dgm:bulletEnabled val="1"/>
        </dgm:presLayoutVars>
      </dgm:prSet>
      <dgm:spPr/>
    </dgm:pt>
    <dgm:pt modelId="{B86ACE7E-D5F7-4902-ABCF-112498628D31}" type="pres">
      <dgm:prSet presAssocID="{CA5F2C36-B17A-4F92-AE40-24E83F88CAEB}" presName="aSpace" presStyleCnt="0"/>
      <dgm:spPr/>
    </dgm:pt>
    <dgm:pt modelId="{6A22890E-8EE5-4718-A6DA-F3FF144A8448}" type="pres">
      <dgm:prSet presAssocID="{906B13C8-189F-492D-A257-26D1259E0455}" presName="aNode" presStyleLbl="fgAcc1" presStyleIdx="2" presStyleCnt="3">
        <dgm:presLayoutVars>
          <dgm:bulletEnabled val="1"/>
        </dgm:presLayoutVars>
      </dgm:prSet>
      <dgm:spPr/>
    </dgm:pt>
    <dgm:pt modelId="{7ABBF12C-F27B-4054-B6A5-AF54F002E327}" type="pres">
      <dgm:prSet presAssocID="{906B13C8-189F-492D-A257-26D1259E0455}" presName="aSpace" presStyleCnt="0"/>
      <dgm:spPr/>
    </dgm:pt>
  </dgm:ptLst>
  <dgm:cxnLst>
    <dgm:cxn modelId="{D846D102-F98D-43C4-807E-3067959473DE}" type="presOf" srcId="{97309F91-F518-4D3F-AF03-9E10210545CD}" destId="{8546C42D-A9EB-4F80-BD90-450E1A4319B3}" srcOrd="0" destOrd="0" presId="urn:microsoft.com/office/officeart/2005/8/layout/pyramid2"/>
    <dgm:cxn modelId="{5FF15807-161C-4E07-B4AD-674316F76684}" type="presOf" srcId="{064F6E64-904B-4E99-92AF-759C2C85105D}" destId="{B09AD394-AF46-42ED-9D9A-9B7F1E82B778}" srcOrd="0" destOrd="0" presId="urn:microsoft.com/office/officeart/2005/8/layout/pyramid2"/>
    <dgm:cxn modelId="{506FC043-ECAD-44B0-BE1E-8ECDBEEDEA3F}" srcId="{064F6E64-904B-4E99-92AF-759C2C85105D}" destId="{CA5F2C36-B17A-4F92-AE40-24E83F88CAEB}" srcOrd="1" destOrd="0" parTransId="{FE6AF926-D75F-4F56-97F8-60C4024CA046}" sibTransId="{04042C08-15AC-4DA0-A35D-5DEC91EAB72B}"/>
    <dgm:cxn modelId="{0F0A4F54-91F6-43C6-8B26-0EBAB5847266}" srcId="{064F6E64-904B-4E99-92AF-759C2C85105D}" destId="{906B13C8-189F-492D-A257-26D1259E0455}" srcOrd="2" destOrd="0" parTransId="{6A197449-D9AF-4332-A743-B55C805D591D}" sibTransId="{D099A3CF-E6AC-421A-82C9-74991428F176}"/>
    <dgm:cxn modelId="{B9133581-5A5B-49BB-90C5-DEBCDB8C5A2E}" type="presOf" srcId="{CA5F2C36-B17A-4F92-AE40-24E83F88CAEB}" destId="{292BEDF6-C86D-4983-A89C-73F22D29F5F0}" srcOrd="0" destOrd="0" presId="urn:microsoft.com/office/officeart/2005/8/layout/pyramid2"/>
    <dgm:cxn modelId="{76D8DAB9-1DAC-47ED-B8F7-7B2B6ECD514D}" type="presOf" srcId="{906B13C8-189F-492D-A257-26D1259E0455}" destId="{6A22890E-8EE5-4718-A6DA-F3FF144A8448}" srcOrd="0" destOrd="0" presId="urn:microsoft.com/office/officeart/2005/8/layout/pyramid2"/>
    <dgm:cxn modelId="{DC0535D1-2F2C-4D8D-A61B-CED78814A51F}" srcId="{064F6E64-904B-4E99-92AF-759C2C85105D}" destId="{97309F91-F518-4D3F-AF03-9E10210545CD}" srcOrd="0" destOrd="0" parTransId="{EFD4B94C-D048-4A46-859C-A88BAEA2B2BD}" sibTransId="{CD3162D4-7AB7-44F9-97DA-40F606984241}"/>
    <dgm:cxn modelId="{40FF9029-9206-4D4B-A578-166AC6F70E02}" type="presParOf" srcId="{B09AD394-AF46-42ED-9D9A-9B7F1E82B778}" destId="{3777F6FC-4153-4D55-A4CD-085B73BAA796}" srcOrd="0" destOrd="0" presId="urn:microsoft.com/office/officeart/2005/8/layout/pyramid2"/>
    <dgm:cxn modelId="{ACC5DE9D-7E71-407D-8200-E67C2E12C8F3}" type="presParOf" srcId="{B09AD394-AF46-42ED-9D9A-9B7F1E82B778}" destId="{CE8BA07A-0299-4CE4-87A0-CF1B9D731301}" srcOrd="1" destOrd="0" presId="urn:microsoft.com/office/officeart/2005/8/layout/pyramid2"/>
    <dgm:cxn modelId="{7B40A205-EB8A-471A-9BA6-08148BB52617}" type="presParOf" srcId="{CE8BA07A-0299-4CE4-87A0-CF1B9D731301}" destId="{8546C42D-A9EB-4F80-BD90-450E1A4319B3}" srcOrd="0" destOrd="0" presId="urn:microsoft.com/office/officeart/2005/8/layout/pyramid2"/>
    <dgm:cxn modelId="{DDE2CD1B-4CF9-400F-9673-BDEF20B2DDCD}" type="presParOf" srcId="{CE8BA07A-0299-4CE4-87A0-CF1B9D731301}" destId="{B8915AFE-2C5D-41B7-ADB3-F1E801C419DB}" srcOrd="1" destOrd="0" presId="urn:microsoft.com/office/officeart/2005/8/layout/pyramid2"/>
    <dgm:cxn modelId="{28363959-9C90-4066-9E0D-6DD5262531CC}" type="presParOf" srcId="{CE8BA07A-0299-4CE4-87A0-CF1B9D731301}" destId="{292BEDF6-C86D-4983-A89C-73F22D29F5F0}" srcOrd="2" destOrd="0" presId="urn:microsoft.com/office/officeart/2005/8/layout/pyramid2"/>
    <dgm:cxn modelId="{BA49BED5-5BFA-466C-B057-E96A442FCDE0}" type="presParOf" srcId="{CE8BA07A-0299-4CE4-87A0-CF1B9D731301}" destId="{B86ACE7E-D5F7-4902-ABCF-112498628D31}" srcOrd="3" destOrd="0" presId="urn:microsoft.com/office/officeart/2005/8/layout/pyramid2"/>
    <dgm:cxn modelId="{7C80DC45-BDCE-4102-9CE5-544737BE0B33}" type="presParOf" srcId="{CE8BA07A-0299-4CE4-87A0-CF1B9D731301}" destId="{6A22890E-8EE5-4718-A6DA-F3FF144A8448}" srcOrd="4" destOrd="0" presId="urn:microsoft.com/office/officeart/2005/8/layout/pyramid2"/>
    <dgm:cxn modelId="{6A9DAD6C-6644-47E6-8C1D-2B89264803AE}" type="presParOf" srcId="{CE8BA07A-0299-4CE4-87A0-CF1B9D731301}" destId="{7ABBF12C-F27B-4054-B6A5-AF54F002E327}" srcOrd="5" destOrd="0" presId="urn:microsoft.com/office/officeart/2005/8/layout/pyramid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2CB1431-82F2-4652-B5D1-69B72AC26F33}" type="doc">
      <dgm:prSet loTypeId="urn:microsoft.com/office/officeart/2005/8/layout/arrow2" loCatId="process" qsTypeId="urn:microsoft.com/office/officeart/2005/8/quickstyle/simple1" qsCatId="simple" csTypeId="urn:microsoft.com/office/officeart/2005/8/colors/accent1_2" csCatId="accent1" phldr="1"/>
      <dgm:spPr/>
    </dgm:pt>
    <dgm:pt modelId="{2A2E84FA-5D55-417D-97B9-D7EA581B5D6E}">
      <dgm:prSet phldrT="[Text]" custT="1"/>
      <dgm:spPr/>
      <dgm:t>
        <a:bodyPr/>
        <a:lstStyle/>
        <a:p>
          <a:r>
            <a:rPr lang="en-US" sz="1800" dirty="0">
              <a:solidFill>
                <a:schemeClr val="tx1"/>
              </a:solidFill>
            </a:rPr>
            <a:t>Registering a company</a:t>
          </a:r>
        </a:p>
      </dgm:t>
    </dgm:pt>
    <dgm:pt modelId="{662FC5EB-E7EB-4FD3-9F31-C6F7152DB622}" type="parTrans" cxnId="{196DB5AE-BA75-49A5-82FE-169C10182B41}">
      <dgm:prSet/>
      <dgm:spPr/>
      <dgm:t>
        <a:bodyPr/>
        <a:lstStyle/>
        <a:p>
          <a:endParaRPr lang="en-US"/>
        </a:p>
      </dgm:t>
    </dgm:pt>
    <dgm:pt modelId="{B9100791-1E73-4D31-B6EA-E39D138D6935}" type="sibTrans" cxnId="{196DB5AE-BA75-49A5-82FE-169C10182B41}">
      <dgm:prSet/>
      <dgm:spPr/>
      <dgm:t>
        <a:bodyPr/>
        <a:lstStyle/>
        <a:p>
          <a:endParaRPr lang="en-US"/>
        </a:p>
      </dgm:t>
    </dgm:pt>
    <dgm:pt modelId="{C604157B-7D3D-45FD-86F7-AC0566A524B7}">
      <dgm:prSet phldrT="[Text]" custT="1"/>
      <dgm:spPr/>
      <dgm:t>
        <a:bodyPr/>
        <a:lstStyle/>
        <a:p>
          <a:r>
            <a:rPr lang="en-US" sz="1800" dirty="0">
              <a:solidFill>
                <a:schemeClr val="tx1"/>
              </a:solidFill>
            </a:rPr>
            <a:t>New </a:t>
          </a:r>
          <a:r>
            <a:rPr lang="en-US" sz="1800" dirty="0" err="1">
              <a:solidFill>
                <a:schemeClr val="tx1"/>
              </a:solidFill>
            </a:rPr>
            <a:t>flavours</a:t>
          </a:r>
          <a:endParaRPr lang="en-US" sz="1800" dirty="0">
            <a:solidFill>
              <a:schemeClr val="tx1"/>
            </a:solidFill>
          </a:endParaRPr>
        </a:p>
      </dgm:t>
    </dgm:pt>
    <dgm:pt modelId="{D69D353E-A569-410A-B69E-63F6DC7EFCAD}" type="parTrans" cxnId="{7B38B831-3559-4EF1-B971-04D82905FA1D}">
      <dgm:prSet/>
      <dgm:spPr/>
      <dgm:t>
        <a:bodyPr/>
        <a:lstStyle/>
        <a:p>
          <a:endParaRPr lang="en-US"/>
        </a:p>
      </dgm:t>
    </dgm:pt>
    <dgm:pt modelId="{5E3475F6-1AD7-4E18-8E33-CC1374FE96DE}" type="sibTrans" cxnId="{7B38B831-3559-4EF1-B971-04D82905FA1D}">
      <dgm:prSet/>
      <dgm:spPr/>
      <dgm:t>
        <a:bodyPr/>
        <a:lstStyle/>
        <a:p>
          <a:endParaRPr lang="en-US"/>
        </a:p>
      </dgm:t>
    </dgm:pt>
    <dgm:pt modelId="{22D984D9-724C-4A86-BA32-EA3B48A1504B}">
      <dgm:prSet phldrT="[Text]" custT="1"/>
      <dgm:spPr/>
      <dgm:t>
        <a:bodyPr/>
        <a:lstStyle/>
        <a:p>
          <a:pPr algn="l">
            <a:lnSpc>
              <a:spcPct val="100000"/>
            </a:lnSpc>
          </a:pPr>
          <a:r>
            <a:rPr lang="en-US" sz="1800" dirty="0" err="1">
              <a:solidFill>
                <a:schemeClr val="tx1"/>
              </a:solidFill>
            </a:rPr>
            <a:t>Internationalisation</a:t>
          </a:r>
          <a:endParaRPr lang="en-US" sz="1800" dirty="0">
            <a:solidFill>
              <a:schemeClr val="tx1"/>
            </a:solidFill>
          </a:endParaRPr>
        </a:p>
      </dgm:t>
    </dgm:pt>
    <dgm:pt modelId="{336F575C-6F46-4127-A711-399A2ADF8F92}" type="parTrans" cxnId="{8B67F19F-44C4-4355-9228-E0E4E4E15294}">
      <dgm:prSet/>
      <dgm:spPr/>
      <dgm:t>
        <a:bodyPr/>
        <a:lstStyle/>
        <a:p>
          <a:endParaRPr lang="en-US"/>
        </a:p>
      </dgm:t>
    </dgm:pt>
    <dgm:pt modelId="{D1B3C6E3-3D2A-43AB-B0F5-58E54D450CD8}" type="sibTrans" cxnId="{8B67F19F-44C4-4355-9228-E0E4E4E15294}">
      <dgm:prSet/>
      <dgm:spPr/>
      <dgm:t>
        <a:bodyPr/>
        <a:lstStyle/>
        <a:p>
          <a:endParaRPr lang="en-US"/>
        </a:p>
      </dgm:t>
    </dgm:pt>
    <dgm:pt modelId="{BB56F058-9B6C-4DC8-A8CC-FDCD8760A0B3}">
      <dgm:prSet phldrT="[Text]"/>
      <dgm:spPr/>
      <dgm:t>
        <a:bodyPr/>
        <a:lstStyle/>
        <a:p>
          <a:endParaRPr lang="en-US" dirty="0"/>
        </a:p>
      </dgm:t>
    </dgm:pt>
    <dgm:pt modelId="{6D1A1A68-2B30-41B8-BBF6-1E80A7670E1D}" type="parTrans" cxnId="{AB88B8FA-3D4C-4966-8BA6-AFFE1A3BBC15}">
      <dgm:prSet/>
      <dgm:spPr/>
      <dgm:t>
        <a:bodyPr/>
        <a:lstStyle/>
        <a:p>
          <a:endParaRPr lang="en-US"/>
        </a:p>
      </dgm:t>
    </dgm:pt>
    <dgm:pt modelId="{DFA324D9-6C6E-4EB2-8348-CA8938DBB18E}" type="sibTrans" cxnId="{AB88B8FA-3D4C-4966-8BA6-AFFE1A3BBC15}">
      <dgm:prSet/>
      <dgm:spPr/>
      <dgm:t>
        <a:bodyPr/>
        <a:lstStyle/>
        <a:p>
          <a:endParaRPr lang="en-US"/>
        </a:p>
      </dgm:t>
    </dgm:pt>
    <dgm:pt modelId="{E9BDC76C-1FA6-416C-BD88-4BACF50C30D7}">
      <dgm:prSet phldrT="[Text]"/>
      <dgm:spPr/>
      <dgm:t>
        <a:bodyPr/>
        <a:lstStyle/>
        <a:p>
          <a:endParaRPr lang="en-US" dirty="0"/>
        </a:p>
      </dgm:t>
    </dgm:pt>
    <dgm:pt modelId="{7C4C142C-E6F5-4CBC-892F-BBD521151F24}" type="parTrans" cxnId="{E1EDEC83-69BD-4F12-B708-BC2ABE2FC66A}">
      <dgm:prSet/>
      <dgm:spPr/>
      <dgm:t>
        <a:bodyPr/>
        <a:lstStyle/>
        <a:p>
          <a:endParaRPr lang="en-US"/>
        </a:p>
      </dgm:t>
    </dgm:pt>
    <dgm:pt modelId="{0ECB4772-3786-4B65-9CC0-427208A0F147}" type="sibTrans" cxnId="{E1EDEC83-69BD-4F12-B708-BC2ABE2FC66A}">
      <dgm:prSet/>
      <dgm:spPr/>
      <dgm:t>
        <a:bodyPr/>
        <a:lstStyle/>
        <a:p>
          <a:endParaRPr lang="en-US"/>
        </a:p>
      </dgm:t>
    </dgm:pt>
    <dgm:pt modelId="{D2D6CA9F-217A-4A24-8BF9-422374750294}">
      <dgm:prSet phldrT="[Text]" custT="1"/>
      <dgm:spPr/>
      <dgm:t>
        <a:bodyPr/>
        <a:lstStyle/>
        <a:p>
          <a:r>
            <a:rPr lang="en-US" sz="1800" dirty="0">
              <a:solidFill>
                <a:schemeClr val="tx1"/>
              </a:solidFill>
            </a:rPr>
            <a:t>Family pack</a:t>
          </a:r>
        </a:p>
      </dgm:t>
    </dgm:pt>
    <dgm:pt modelId="{23C50DAD-F0FE-4CAE-92BA-D773AF1E2184}" type="parTrans" cxnId="{BF5C6C22-F5B6-4D3B-9FA5-171441CF61F5}">
      <dgm:prSet/>
      <dgm:spPr/>
      <dgm:t>
        <a:bodyPr/>
        <a:lstStyle/>
        <a:p>
          <a:endParaRPr lang="en-US"/>
        </a:p>
      </dgm:t>
    </dgm:pt>
    <dgm:pt modelId="{B504F72D-C306-4DC4-8393-CB28B7579367}" type="sibTrans" cxnId="{BF5C6C22-F5B6-4D3B-9FA5-171441CF61F5}">
      <dgm:prSet/>
      <dgm:spPr/>
      <dgm:t>
        <a:bodyPr/>
        <a:lstStyle/>
        <a:p>
          <a:endParaRPr lang="en-US"/>
        </a:p>
      </dgm:t>
    </dgm:pt>
    <dgm:pt modelId="{0F082C81-0B29-4C53-93FE-28E31A59283C}">
      <dgm:prSet phldrT="[Text]" custT="1"/>
      <dgm:spPr/>
      <dgm:t>
        <a:bodyPr/>
        <a:lstStyle/>
        <a:p>
          <a:r>
            <a:rPr lang="en-US" sz="1800" dirty="0">
              <a:solidFill>
                <a:schemeClr val="tx1"/>
              </a:solidFill>
            </a:rPr>
            <a:t>Advertising </a:t>
          </a:r>
        </a:p>
      </dgm:t>
    </dgm:pt>
    <dgm:pt modelId="{AFB2B0CB-32D0-4E27-8C3F-42EFA7856884}" type="parTrans" cxnId="{906BBD58-1907-4A7A-85EE-B5923799E6FE}">
      <dgm:prSet/>
      <dgm:spPr/>
      <dgm:t>
        <a:bodyPr/>
        <a:lstStyle/>
        <a:p>
          <a:endParaRPr lang="en-US"/>
        </a:p>
      </dgm:t>
    </dgm:pt>
    <dgm:pt modelId="{7673951A-5352-49C3-83E8-CF1F73E57C58}" type="sibTrans" cxnId="{906BBD58-1907-4A7A-85EE-B5923799E6FE}">
      <dgm:prSet/>
      <dgm:spPr/>
      <dgm:t>
        <a:bodyPr/>
        <a:lstStyle/>
        <a:p>
          <a:endParaRPr lang="en-US"/>
        </a:p>
      </dgm:t>
    </dgm:pt>
    <dgm:pt modelId="{53E843BF-273B-44ED-9645-D23CDCAA746D}" type="pres">
      <dgm:prSet presAssocID="{22CB1431-82F2-4652-B5D1-69B72AC26F33}" presName="arrowDiagram" presStyleCnt="0">
        <dgm:presLayoutVars>
          <dgm:chMax val="5"/>
          <dgm:dir/>
          <dgm:resizeHandles val="exact"/>
        </dgm:presLayoutVars>
      </dgm:prSet>
      <dgm:spPr/>
    </dgm:pt>
    <dgm:pt modelId="{7B293E58-F6AB-4984-BB60-440828B4BDB2}" type="pres">
      <dgm:prSet presAssocID="{22CB1431-82F2-4652-B5D1-69B72AC26F33}" presName="arrow" presStyleLbl="bgShp" presStyleIdx="0" presStyleCnt="1" custLinFactNeighborX="843" custLinFactNeighborY="222"/>
      <dgm:spPr/>
    </dgm:pt>
    <dgm:pt modelId="{A9A1DFCC-DBC6-4FBE-B91F-74DFDA4C0317}" type="pres">
      <dgm:prSet presAssocID="{22CB1431-82F2-4652-B5D1-69B72AC26F33}" presName="arrowDiagram5" presStyleCnt="0"/>
      <dgm:spPr/>
    </dgm:pt>
    <dgm:pt modelId="{F086341B-2CF0-4FE3-95A2-3C6399BD83BA}" type="pres">
      <dgm:prSet presAssocID="{2A2E84FA-5D55-417D-97B9-D7EA581B5D6E}" presName="bullet5a" presStyleLbl="node1" presStyleIdx="0" presStyleCnt="5"/>
      <dgm:spPr/>
    </dgm:pt>
    <dgm:pt modelId="{3DA17C11-4EE4-43CC-A589-AA7ED31A0E39}" type="pres">
      <dgm:prSet presAssocID="{2A2E84FA-5D55-417D-97B9-D7EA581B5D6E}" presName="textBox5a" presStyleLbl="revTx" presStyleIdx="0" presStyleCnt="5" custScaleX="136067" custLinFactNeighborX="18343" custLinFactNeighborY="13951">
        <dgm:presLayoutVars>
          <dgm:bulletEnabled val="1"/>
        </dgm:presLayoutVars>
      </dgm:prSet>
      <dgm:spPr/>
    </dgm:pt>
    <dgm:pt modelId="{E59072FE-CE99-49D1-984F-1B29E4345D21}" type="pres">
      <dgm:prSet presAssocID="{0F082C81-0B29-4C53-93FE-28E31A59283C}" presName="bullet5b" presStyleLbl="node1" presStyleIdx="1" presStyleCnt="5"/>
      <dgm:spPr/>
    </dgm:pt>
    <dgm:pt modelId="{45A36EAB-2B9E-40E5-B9B4-67D071F8C3EB}" type="pres">
      <dgm:prSet presAssocID="{0F082C81-0B29-4C53-93FE-28E31A59283C}" presName="textBox5b" presStyleLbl="revTx" presStyleIdx="1" presStyleCnt="5" custScaleY="68707">
        <dgm:presLayoutVars>
          <dgm:bulletEnabled val="1"/>
        </dgm:presLayoutVars>
      </dgm:prSet>
      <dgm:spPr/>
    </dgm:pt>
    <dgm:pt modelId="{2A00FA0D-5414-49DD-BD2B-F8163DD0C589}" type="pres">
      <dgm:prSet presAssocID="{D2D6CA9F-217A-4A24-8BF9-422374750294}" presName="bullet5c" presStyleLbl="node1" presStyleIdx="2" presStyleCnt="5"/>
      <dgm:spPr/>
    </dgm:pt>
    <dgm:pt modelId="{D2738BD2-231C-4AB1-B45F-163FD9E3C385}" type="pres">
      <dgm:prSet presAssocID="{D2D6CA9F-217A-4A24-8BF9-422374750294}" presName="textBox5c" presStyleLbl="revTx" presStyleIdx="2" presStyleCnt="5" custScaleY="54854" custLinFactNeighborX="-9055" custLinFactNeighborY="-4353">
        <dgm:presLayoutVars>
          <dgm:bulletEnabled val="1"/>
        </dgm:presLayoutVars>
      </dgm:prSet>
      <dgm:spPr/>
    </dgm:pt>
    <dgm:pt modelId="{63F1743C-904E-4BFD-9575-BAE0D21FAF79}" type="pres">
      <dgm:prSet presAssocID="{C604157B-7D3D-45FD-86F7-AC0566A524B7}" presName="bullet5d" presStyleLbl="node1" presStyleIdx="3" presStyleCnt="5"/>
      <dgm:spPr/>
    </dgm:pt>
    <dgm:pt modelId="{4405F37C-DA36-4D08-B5D3-CC9306395073}" type="pres">
      <dgm:prSet presAssocID="{C604157B-7D3D-45FD-86F7-AC0566A524B7}" presName="textBox5d" presStyleLbl="revTx" presStyleIdx="3" presStyleCnt="5" custScaleY="22720" custLinFactNeighborX="-34072" custLinFactNeighborY="-20084">
        <dgm:presLayoutVars>
          <dgm:bulletEnabled val="1"/>
        </dgm:presLayoutVars>
      </dgm:prSet>
      <dgm:spPr/>
    </dgm:pt>
    <dgm:pt modelId="{52EB3000-CD04-4398-B392-6D878B7FA28B}" type="pres">
      <dgm:prSet presAssocID="{22D984D9-724C-4A86-BA32-EA3B48A1504B}" presName="bullet5e" presStyleLbl="node1" presStyleIdx="4" presStyleCnt="5"/>
      <dgm:spPr/>
    </dgm:pt>
    <dgm:pt modelId="{7E9B7FBD-D608-47D2-826A-23F3DB8874D1}" type="pres">
      <dgm:prSet presAssocID="{22D984D9-724C-4A86-BA32-EA3B48A1504B}" presName="textBox5e" presStyleLbl="revTx" presStyleIdx="4" presStyleCnt="5" custScaleX="146238" custScaleY="47841" custLinFactNeighborX="-28732" custLinFactNeighborY="-3766">
        <dgm:presLayoutVars>
          <dgm:bulletEnabled val="1"/>
        </dgm:presLayoutVars>
      </dgm:prSet>
      <dgm:spPr/>
    </dgm:pt>
  </dgm:ptLst>
  <dgm:cxnLst>
    <dgm:cxn modelId="{BF5C6C22-F5B6-4D3B-9FA5-171441CF61F5}" srcId="{22CB1431-82F2-4652-B5D1-69B72AC26F33}" destId="{D2D6CA9F-217A-4A24-8BF9-422374750294}" srcOrd="2" destOrd="0" parTransId="{23C50DAD-F0FE-4CAE-92BA-D773AF1E2184}" sibTransId="{B504F72D-C306-4DC4-8393-CB28B7579367}"/>
    <dgm:cxn modelId="{7B38B831-3559-4EF1-B971-04D82905FA1D}" srcId="{22CB1431-82F2-4652-B5D1-69B72AC26F33}" destId="{C604157B-7D3D-45FD-86F7-AC0566A524B7}" srcOrd="3" destOrd="0" parTransId="{D69D353E-A569-410A-B69E-63F6DC7EFCAD}" sibTransId="{5E3475F6-1AD7-4E18-8E33-CC1374FE96DE}"/>
    <dgm:cxn modelId="{233D106C-CF6F-456C-8C10-F5D684FDD204}" type="presOf" srcId="{2A2E84FA-5D55-417D-97B9-D7EA581B5D6E}" destId="{3DA17C11-4EE4-43CC-A589-AA7ED31A0E39}" srcOrd="0" destOrd="0" presId="urn:microsoft.com/office/officeart/2005/8/layout/arrow2"/>
    <dgm:cxn modelId="{906BBD58-1907-4A7A-85EE-B5923799E6FE}" srcId="{22CB1431-82F2-4652-B5D1-69B72AC26F33}" destId="{0F082C81-0B29-4C53-93FE-28E31A59283C}" srcOrd="1" destOrd="0" parTransId="{AFB2B0CB-32D0-4E27-8C3F-42EFA7856884}" sibTransId="{7673951A-5352-49C3-83E8-CF1F73E57C58}"/>
    <dgm:cxn modelId="{E1EDEC83-69BD-4F12-B708-BC2ABE2FC66A}" srcId="{22CB1431-82F2-4652-B5D1-69B72AC26F33}" destId="{E9BDC76C-1FA6-416C-BD88-4BACF50C30D7}" srcOrd="5" destOrd="0" parTransId="{7C4C142C-E6F5-4CBC-892F-BBD521151F24}" sibTransId="{0ECB4772-3786-4B65-9CC0-427208A0F147}"/>
    <dgm:cxn modelId="{2F24A29F-0130-4920-9A96-DFE864C8E7E3}" type="presOf" srcId="{22CB1431-82F2-4652-B5D1-69B72AC26F33}" destId="{53E843BF-273B-44ED-9645-D23CDCAA746D}" srcOrd="0" destOrd="0" presId="urn:microsoft.com/office/officeart/2005/8/layout/arrow2"/>
    <dgm:cxn modelId="{8B67F19F-44C4-4355-9228-E0E4E4E15294}" srcId="{22CB1431-82F2-4652-B5D1-69B72AC26F33}" destId="{22D984D9-724C-4A86-BA32-EA3B48A1504B}" srcOrd="4" destOrd="0" parTransId="{336F575C-6F46-4127-A711-399A2ADF8F92}" sibTransId="{D1B3C6E3-3D2A-43AB-B0F5-58E54D450CD8}"/>
    <dgm:cxn modelId="{0E7672A7-E788-4EEA-BEC7-462AAA9C3923}" type="presOf" srcId="{0F082C81-0B29-4C53-93FE-28E31A59283C}" destId="{45A36EAB-2B9E-40E5-B9B4-67D071F8C3EB}" srcOrd="0" destOrd="0" presId="urn:microsoft.com/office/officeart/2005/8/layout/arrow2"/>
    <dgm:cxn modelId="{196DB5AE-BA75-49A5-82FE-169C10182B41}" srcId="{22CB1431-82F2-4652-B5D1-69B72AC26F33}" destId="{2A2E84FA-5D55-417D-97B9-D7EA581B5D6E}" srcOrd="0" destOrd="0" parTransId="{662FC5EB-E7EB-4FD3-9F31-C6F7152DB622}" sibTransId="{B9100791-1E73-4D31-B6EA-E39D138D6935}"/>
    <dgm:cxn modelId="{5DCD4EBA-054F-44CB-B472-F85DFC619475}" type="presOf" srcId="{D2D6CA9F-217A-4A24-8BF9-422374750294}" destId="{D2738BD2-231C-4AB1-B45F-163FD9E3C385}" srcOrd="0" destOrd="0" presId="urn:microsoft.com/office/officeart/2005/8/layout/arrow2"/>
    <dgm:cxn modelId="{0372D9C5-FB72-4294-8865-5D178D827CEB}" type="presOf" srcId="{C604157B-7D3D-45FD-86F7-AC0566A524B7}" destId="{4405F37C-DA36-4D08-B5D3-CC9306395073}" srcOrd="0" destOrd="0" presId="urn:microsoft.com/office/officeart/2005/8/layout/arrow2"/>
    <dgm:cxn modelId="{7E6888D7-7480-424E-B47D-EF291F9744D6}" type="presOf" srcId="{22D984D9-724C-4A86-BA32-EA3B48A1504B}" destId="{7E9B7FBD-D608-47D2-826A-23F3DB8874D1}" srcOrd="0" destOrd="0" presId="urn:microsoft.com/office/officeart/2005/8/layout/arrow2"/>
    <dgm:cxn modelId="{AB88B8FA-3D4C-4966-8BA6-AFFE1A3BBC15}" srcId="{22CB1431-82F2-4652-B5D1-69B72AC26F33}" destId="{BB56F058-9B6C-4DC8-A8CC-FDCD8760A0B3}" srcOrd="6" destOrd="0" parTransId="{6D1A1A68-2B30-41B8-BBF6-1E80A7670E1D}" sibTransId="{DFA324D9-6C6E-4EB2-8348-CA8938DBB18E}"/>
    <dgm:cxn modelId="{0EF8C1B1-B81C-49C4-9C41-38A573C24CFB}" type="presParOf" srcId="{53E843BF-273B-44ED-9645-D23CDCAA746D}" destId="{7B293E58-F6AB-4984-BB60-440828B4BDB2}" srcOrd="0" destOrd="0" presId="urn:microsoft.com/office/officeart/2005/8/layout/arrow2"/>
    <dgm:cxn modelId="{824108CE-3A58-43E1-8AD4-11C4D7ECEA94}" type="presParOf" srcId="{53E843BF-273B-44ED-9645-D23CDCAA746D}" destId="{A9A1DFCC-DBC6-4FBE-B91F-74DFDA4C0317}" srcOrd="1" destOrd="0" presId="urn:microsoft.com/office/officeart/2005/8/layout/arrow2"/>
    <dgm:cxn modelId="{CD0806F1-C998-4096-AB87-CC3119088799}" type="presParOf" srcId="{A9A1DFCC-DBC6-4FBE-B91F-74DFDA4C0317}" destId="{F086341B-2CF0-4FE3-95A2-3C6399BD83BA}" srcOrd="0" destOrd="0" presId="urn:microsoft.com/office/officeart/2005/8/layout/arrow2"/>
    <dgm:cxn modelId="{11CB780B-13BB-4160-B5B2-8DA3410F0E03}" type="presParOf" srcId="{A9A1DFCC-DBC6-4FBE-B91F-74DFDA4C0317}" destId="{3DA17C11-4EE4-43CC-A589-AA7ED31A0E39}" srcOrd="1" destOrd="0" presId="urn:microsoft.com/office/officeart/2005/8/layout/arrow2"/>
    <dgm:cxn modelId="{15C0BDAA-150C-49E7-98F4-C37929FB0470}" type="presParOf" srcId="{A9A1DFCC-DBC6-4FBE-B91F-74DFDA4C0317}" destId="{E59072FE-CE99-49D1-984F-1B29E4345D21}" srcOrd="2" destOrd="0" presId="urn:microsoft.com/office/officeart/2005/8/layout/arrow2"/>
    <dgm:cxn modelId="{D259393B-6A61-4897-847B-5D9FA024A17E}" type="presParOf" srcId="{A9A1DFCC-DBC6-4FBE-B91F-74DFDA4C0317}" destId="{45A36EAB-2B9E-40E5-B9B4-67D071F8C3EB}" srcOrd="3" destOrd="0" presId="urn:microsoft.com/office/officeart/2005/8/layout/arrow2"/>
    <dgm:cxn modelId="{B03831CC-F355-4C52-8BB9-92D14EE9108A}" type="presParOf" srcId="{A9A1DFCC-DBC6-4FBE-B91F-74DFDA4C0317}" destId="{2A00FA0D-5414-49DD-BD2B-F8163DD0C589}" srcOrd="4" destOrd="0" presId="urn:microsoft.com/office/officeart/2005/8/layout/arrow2"/>
    <dgm:cxn modelId="{0AD4EF47-55AC-44C2-AE50-EAC1038F758C}" type="presParOf" srcId="{A9A1DFCC-DBC6-4FBE-B91F-74DFDA4C0317}" destId="{D2738BD2-231C-4AB1-B45F-163FD9E3C385}" srcOrd="5" destOrd="0" presId="urn:microsoft.com/office/officeart/2005/8/layout/arrow2"/>
    <dgm:cxn modelId="{77913729-9674-432E-83D9-B9EB784F552B}" type="presParOf" srcId="{A9A1DFCC-DBC6-4FBE-B91F-74DFDA4C0317}" destId="{63F1743C-904E-4BFD-9575-BAE0D21FAF79}" srcOrd="6" destOrd="0" presId="urn:microsoft.com/office/officeart/2005/8/layout/arrow2"/>
    <dgm:cxn modelId="{0799A689-B24D-4A0C-9770-06888D301361}" type="presParOf" srcId="{A9A1DFCC-DBC6-4FBE-B91F-74DFDA4C0317}" destId="{4405F37C-DA36-4D08-B5D3-CC9306395073}" srcOrd="7" destOrd="0" presId="urn:microsoft.com/office/officeart/2005/8/layout/arrow2"/>
    <dgm:cxn modelId="{B2E97F23-AACA-4384-91AE-4286CF04F599}" type="presParOf" srcId="{A9A1DFCC-DBC6-4FBE-B91F-74DFDA4C0317}" destId="{52EB3000-CD04-4398-B392-6D878B7FA28B}" srcOrd="8" destOrd="0" presId="urn:microsoft.com/office/officeart/2005/8/layout/arrow2"/>
    <dgm:cxn modelId="{09438BDE-FC47-4E05-918E-718358E85AD3}" type="presParOf" srcId="{A9A1DFCC-DBC6-4FBE-B91F-74DFDA4C0317}" destId="{7E9B7FBD-D608-47D2-826A-23F3DB8874D1}" srcOrd="9" destOrd="0" presId="urn:microsoft.com/office/officeart/2005/8/layout/arrow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777F6FC-4153-4D55-A4CD-085B73BAA796}">
      <dsp:nvSpPr>
        <dsp:cNvPr id="0" name=""/>
        <dsp:cNvSpPr/>
      </dsp:nvSpPr>
      <dsp:spPr>
        <a:xfrm rot="10800000">
          <a:off x="1035276" y="0"/>
          <a:ext cx="4549583" cy="4549583"/>
        </a:xfrm>
        <a:prstGeom prst="triangle">
          <a:avLst/>
        </a:prstGeom>
        <a:blipFill rotWithShape="0">
          <a:blip xmlns:r="http://schemas.openxmlformats.org/officeDocument/2006/relationships" r:embed="rId1">
            <a:duotone>
              <a:schemeClr val="accent1">
                <a:shade val="45000"/>
                <a:satMod val="135000"/>
              </a:schemeClr>
              <a:prstClr val="white"/>
            </a:duotone>
          </a:blip>
          <a:srcRect/>
          <a:stretch>
            <a:fillRect l="-36000" r="-36000"/>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546C42D-A9EB-4F80-BD90-450E1A4319B3}">
      <dsp:nvSpPr>
        <dsp:cNvPr id="0" name=""/>
        <dsp:cNvSpPr/>
      </dsp:nvSpPr>
      <dsp:spPr>
        <a:xfrm>
          <a:off x="3310067" y="457401"/>
          <a:ext cx="2957228" cy="1076971"/>
        </a:xfrm>
        <a:prstGeom prst="roundRect">
          <a:avLst/>
        </a:prstGeom>
        <a:solidFill>
          <a:schemeClr val="lt1">
            <a:alpha val="90000"/>
            <a:hueOff val="0"/>
            <a:satOff val="0"/>
            <a:lumOff val="0"/>
            <a:alphaOff val="0"/>
          </a:schemeClr>
        </a:solidFill>
        <a:ln w="19050" cap="flat" cmpd="sng" algn="ctr">
          <a:solidFill>
            <a:schemeClr val="accent2">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en-US" sz="2900" b="1" kern="1200" dirty="0"/>
            <a:t>20%</a:t>
          </a:r>
          <a:r>
            <a:rPr lang="en-US" sz="2900" kern="1200" dirty="0"/>
            <a:t> </a:t>
          </a:r>
          <a:r>
            <a:rPr lang="en-US" sz="1800" kern="1200" dirty="0"/>
            <a:t>over 65 years old</a:t>
          </a:r>
          <a:endParaRPr lang="en-US" sz="2900" kern="1200" dirty="0"/>
        </a:p>
      </dsp:txBody>
      <dsp:txXfrm>
        <a:off x="3362640" y="509974"/>
        <a:ext cx="2852082" cy="971825"/>
      </dsp:txXfrm>
    </dsp:sp>
    <dsp:sp modelId="{292BEDF6-C86D-4983-A89C-73F22D29F5F0}">
      <dsp:nvSpPr>
        <dsp:cNvPr id="0" name=""/>
        <dsp:cNvSpPr/>
      </dsp:nvSpPr>
      <dsp:spPr>
        <a:xfrm>
          <a:off x="3310067" y="1668994"/>
          <a:ext cx="2957228" cy="1076971"/>
        </a:xfrm>
        <a:prstGeom prst="roundRect">
          <a:avLst/>
        </a:prstGeom>
        <a:solidFill>
          <a:schemeClr val="lt1">
            <a:alpha val="90000"/>
            <a:hueOff val="0"/>
            <a:satOff val="0"/>
            <a:lumOff val="0"/>
            <a:alphaOff val="0"/>
          </a:schemeClr>
        </a:solidFill>
        <a:ln w="19050" cap="flat" cmpd="sng" algn="ctr">
          <a:solidFill>
            <a:schemeClr val="accent2">
              <a:alpha val="90000"/>
              <a:hueOff val="0"/>
              <a:satOff val="0"/>
              <a:lumOff val="0"/>
              <a:alphaOff val="-2000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en-US" sz="2900" b="1" kern="1200" dirty="0"/>
            <a:t>30.4%</a:t>
          </a:r>
          <a:r>
            <a:rPr lang="en-US" sz="2900" kern="1200" dirty="0"/>
            <a:t> </a:t>
          </a:r>
          <a:r>
            <a:rPr lang="en-US" sz="2000" kern="1200" dirty="0"/>
            <a:t>in risk of pour nutrition</a:t>
          </a:r>
          <a:endParaRPr lang="en-US" sz="2900" kern="1200" dirty="0"/>
        </a:p>
      </dsp:txBody>
      <dsp:txXfrm>
        <a:off x="3362640" y="1721567"/>
        <a:ext cx="2852082" cy="971825"/>
      </dsp:txXfrm>
    </dsp:sp>
    <dsp:sp modelId="{6A22890E-8EE5-4718-A6DA-F3FF144A8448}">
      <dsp:nvSpPr>
        <dsp:cNvPr id="0" name=""/>
        <dsp:cNvSpPr/>
      </dsp:nvSpPr>
      <dsp:spPr>
        <a:xfrm>
          <a:off x="3310067" y="2880588"/>
          <a:ext cx="2957228" cy="1076971"/>
        </a:xfrm>
        <a:prstGeom prst="roundRect">
          <a:avLst/>
        </a:prstGeom>
        <a:solidFill>
          <a:schemeClr val="lt1">
            <a:alpha val="90000"/>
            <a:hueOff val="0"/>
            <a:satOff val="0"/>
            <a:lumOff val="0"/>
            <a:alphaOff val="0"/>
          </a:schemeClr>
        </a:solidFill>
        <a:ln w="19050" cap="flat" cmpd="sng" algn="ctr">
          <a:solidFill>
            <a:schemeClr val="accent2">
              <a:alpha val="90000"/>
              <a:hueOff val="0"/>
              <a:satOff val="0"/>
              <a:lumOff val="0"/>
              <a:alphaOff val="-4000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en-US" sz="2900" b="1" kern="1200" dirty="0"/>
            <a:t>21.6%</a:t>
          </a:r>
          <a:r>
            <a:rPr lang="en-US" sz="2900" kern="1200" dirty="0"/>
            <a:t> </a:t>
          </a:r>
          <a:r>
            <a:rPr lang="en-US" sz="1600" kern="1200" dirty="0"/>
            <a:t>with chewing difficulties</a:t>
          </a:r>
          <a:endParaRPr lang="en-US" sz="2900" kern="1200" dirty="0"/>
        </a:p>
      </dsp:txBody>
      <dsp:txXfrm>
        <a:off x="3362640" y="2933161"/>
        <a:ext cx="2852082" cy="97182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B293E58-F6AB-4984-BB60-440828B4BDB2}">
      <dsp:nvSpPr>
        <dsp:cNvPr id="0" name=""/>
        <dsp:cNvSpPr/>
      </dsp:nvSpPr>
      <dsp:spPr>
        <a:xfrm>
          <a:off x="-119392" y="180611"/>
          <a:ext cx="8128000" cy="5079999"/>
        </a:xfrm>
        <a:prstGeom prst="swooshArrow">
          <a:avLst>
            <a:gd name="adj1" fmla="val 25000"/>
            <a:gd name="adj2" fmla="val 25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086341B-2CF0-4FE3-95A2-3C6399BD83BA}">
      <dsp:nvSpPr>
        <dsp:cNvPr id="0" name=""/>
        <dsp:cNvSpPr/>
      </dsp:nvSpPr>
      <dsp:spPr>
        <a:xfrm>
          <a:off x="612696" y="3946821"/>
          <a:ext cx="186944" cy="186944"/>
        </a:xfrm>
        <a:prstGeom prst="ellipse">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DA17C11-4EE4-43CC-A589-AA7ED31A0E39}">
      <dsp:nvSpPr>
        <dsp:cNvPr id="0" name=""/>
        <dsp:cNvSpPr/>
      </dsp:nvSpPr>
      <dsp:spPr>
        <a:xfrm>
          <a:off x="709464" y="4208966"/>
          <a:ext cx="1448797" cy="12090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058" tIns="0" rIns="0" bIns="0" numCol="1" spcCol="1270" anchor="t" anchorCtr="0">
          <a:noAutofit/>
        </a:bodyPr>
        <a:lstStyle/>
        <a:p>
          <a:pPr marL="0" lvl="0" indent="0" algn="l" defTabSz="800100">
            <a:lnSpc>
              <a:spcPct val="90000"/>
            </a:lnSpc>
            <a:spcBef>
              <a:spcPct val="0"/>
            </a:spcBef>
            <a:spcAft>
              <a:spcPct val="35000"/>
            </a:spcAft>
            <a:buNone/>
          </a:pPr>
          <a:r>
            <a:rPr lang="en-US" sz="1800" kern="1200" dirty="0">
              <a:solidFill>
                <a:schemeClr val="tx1"/>
              </a:solidFill>
            </a:rPr>
            <a:t>Registering a company</a:t>
          </a:r>
        </a:p>
      </dsp:txBody>
      <dsp:txXfrm>
        <a:off x="709464" y="4208966"/>
        <a:ext cx="1448797" cy="1209040"/>
      </dsp:txXfrm>
    </dsp:sp>
    <dsp:sp modelId="{E59072FE-CE99-49D1-984F-1B29E4345D21}">
      <dsp:nvSpPr>
        <dsp:cNvPr id="0" name=""/>
        <dsp:cNvSpPr/>
      </dsp:nvSpPr>
      <dsp:spPr>
        <a:xfrm>
          <a:off x="1624632" y="2974509"/>
          <a:ext cx="292608" cy="292608"/>
        </a:xfrm>
        <a:prstGeom prst="ellipse">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5A36EAB-2B9E-40E5-B9B4-67D071F8C3EB}">
      <dsp:nvSpPr>
        <dsp:cNvPr id="0" name=""/>
        <dsp:cNvSpPr/>
      </dsp:nvSpPr>
      <dsp:spPr>
        <a:xfrm>
          <a:off x="1770936" y="3453852"/>
          <a:ext cx="1349248" cy="146244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5047" tIns="0" rIns="0" bIns="0" numCol="1" spcCol="1270" anchor="t" anchorCtr="0">
          <a:noAutofit/>
        </a:bodyPr>
        <a:lstStyle/>
        <a:p>
          <a:pPr marL="0" lvl="0" indent="0" algn="l" defTabSz="800100">
            <a:lnSpc>
              <a:spcPct val="90000"/>
            </a:lnSpc>
            <a:spcBef>
              <a:spcPct val="0"/>
            </a:spcBef>
            <a:spcAft>
              <a:spcPct val="35000"/>
            </a:spcAft>
            <a:buNone/>
          </a:pPr>
          <a:r>
            <a:rPr lang="en-US" sz="1800" kern="1200" dirty="0">
              <a:solidFill>
                <a:schemeClr val="tx1"/>
              </a:solidFill>
            </a:rPr>
            <a:t>Advertising </a:t>
          </a:r>
        </a:p>
      </dsp:txBody>
      <dsp:txXfrm>
        <a:off x="1770936" y="3453852"/>
        <a:ext cx="1349248" cy="1462442"/>
      </dsp:txXfrm>
    </dsp:sp>
    <dsp:sp modelId="{2A00FA0D-5414-49DD-BD2B-F8163DD0C589}">
      <dsp:nvSpPr>
        <dsp:cNvPr id="0" name=""/>
        <dsp:cNvSpPr/>
      </dsp:nvSpPr>
      <dsp:spPr>
        <a:xfrm>
          <a:off x="2925112" y="2199301"/>
          <a:ext cx="390144" cy="390144"/>
        </a:xfrm>
        <a:prstGeom prst="ellipse">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2738BD2-231C-4AB1-B45F-163FD9E3C385}">
      <dsp:nvSpPr>
        <dsp:cNvPr id="0" name=""/>
        <dsp:cNvSpPr/>
      </dsp:nvSpPr>
      <dsp:spPr>
        <a:xfrm>
          <a:off x="2978138" y="2914547"/>
          <a:ext cx="1568704" cy="156605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06729" tIns="0" rIns="0" bIns="0" numCol="1" spcCol="1270" anchor="t" anchorCtr="0">
          <a:noAutofit/>
        </a:bodyPr>
        <a:lstStyle/>
        <a:p>
          <a:pPr marL="0" lvl="0" indent="0" algn="l" defTabSz="800100">
            <a:lnSpc>
              <a:spcPct val="90000"/>
            </a:lnSpc>
            <a:spcBef>
              <a:spcPct val="0"/>
            </a:spcBef>
            <a:spcAft>
              <a:spcPct val="35000"/>
            </a:spcAft>
            <a:buNone/>
          </a:pPr>
          <a:r>
            <a:rPr lang="en-US" sz="1800" kern="1200" dirty="0">
              <a:solidFill>
                <a:schemeClr val="tx1"/>
              </a:solidFill>
            </a:rPr>
            <a:t>Family pack</a:t>
          </a:r>
        </a:p>
      </dsp:txBody>
      <dsp:txXfrm>
        <a:off x="2978138" y="2914547"/>
        <a:ext cx="1568704" cy="1566059"/>
      </dsp:txXfrm>
    </dsp:sp>
    <dsp:sp modelId="{63F1743C-904E-4BFD-9575-BAE0D21FAF79}">
      <dsp:nvSpPr>
        <dsp:cNvPr id="0" name=""/>
        <dsp:cNvSpPr/>
      </dsp:nvSpPr>
      <dsp:spPr>
        <a:xfrm>
          <a:off x="4436920" y="1593765"/>
          <a:ext cx="503936" cy="503936"/>
        </a:xfrm>
        <a:prstGeom prst="ellipse">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405F37C-DA36-4D08-B5D3-CC9306395073}">
      <dsp:nvSpPr>
        <dsp:cNvPr id="0" name=""/>
        <dsp:cNvSpPr/>
      </dsp:nvSpPr>
      <dsp:spPr>
        <a:xfrm>
          <a:off x="4135014" y="2477305"/>
          <a:ext cx="1625600" cy="77329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67025" tIns="0" rIns="0" bIns="0" numCol="1" spcCol="1270" anchor="t" anchorCtr="0">
          <a:noAutofit/>
        </a:bodyPr>
        <a:lstStyle/>
        <a:p>
          <a:pPr marL="0" lvl="0" indent="0" algn="l" defTabSz="800100">
            <a:lnSpc>
              <a:spcPct val="90000"/>
            </a:lnSpc>
            <a:spcBef>
              <a:spcPct val="0"/>
            </a:spcBef>
            <a:spcAft>
              <a:spcPct val="35000"/>
            </a:spcAft>
            <a:buNone/>
          </a:pPr>
          <a:r>
            <a:rPr lang="en-US" sz="1800" kern="1200" dirty="0">
              <a:solidFill>
                <a:schemeClr val="tx1"/>
              </a:solidFill>
            </a:rPr>
            <a:t>New </a:t>
          </a:r>
          <a:r>
            <a:rPr lang="en-US" sz="1800" kern="1200" dirty="0" err="1">
              <a:solidFill>
                <a:schemeClr val="tx1"/>
              </a:solidFill>
            </a:rPr>
            <a:t>flavours</a:t>
          </a:r>
          <a:endParaRPr lang="en-US" sz="1800" kern="1200" dirty="0">
            <a:solidFill>
              <a:schemeClr val="tx1"/>
            </a:solidFill>
          </a:endParaRPr>
        </a:p>
      </dsp:txBody>
      <dsp:txXfrm>
        <a:off x="4135014" y="2477305"/>
        <a:ext cx="1625600" cy="773297"/>
      </dsp:txXfrm>
    </dsp:sp>
    <dsp:sp modelId="{52EB3000-CD04-4398-B392-6D878B7FA28B}">
      <dsp:nvSpPr>
        <dsp:cNvPr id="0" name=""/>
        <dsp:cNvSpPr/>
      </dsp:nvSpPr>
      <dsp:spPr>
        <a:xfrm>
          <a:off x="5993432" y="1189397"/>
          <a:ext cx="642112" cy="642112"/>
        </a:xfrm>
        <a:prstGeom prst="ellipse">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E9B7FBD-D608-47D2-826A-23F3DB8874D1}">
      <dsp:nvSpPr>
        <dsp:cNvPr id="0" name=""/>
        <dsp:cNvSpPr/>
      </dsp:nvSpPr>
      <dsp:spPr>
        <a:xfrm>
          <a:off x="5471598" y="2344728"/>
          <a:ext cx="2377244" cy="178871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40242" tIns="0" rIns="0" bIns="0" numCol="1" spcCol="1270" anchor="t" anchorCtr="0">
          <a:noAutofit/>
        </a:bodyPr>
        <a:lstStyle/>
        <a:p>
          <a:pPr marL="0" lvl="0" indent="0" algn="l" defTabSz="800100">
            <a:lnSpc>
              <a:spcPct val="100000"/>
            </a:lnSpc>
            <a:spcBef>
              <a:spcPct val="0"/>
            </a:spcBef>
            <a:spcAft>
              <a:spcPct val="35000"/>
            </a:spcAft>
            <a:buNone/>
          </a:pPr>
          <a:r>
            <a:rPr lang="en-US" sz="1800" kern="1200" dirty="0" err="1">
              <a:solidFill>
                <a:schemeClr val="tx1"/>
              </a:solidFill>
            </a:rPr>
            <a:t>Internationalisation</a:t>
          </a:r>
          <a:endParaRPr lang="en-US" sz="1800" kern="1200" dirty="0">
            <a:solidFill>
              <a:schemeClr val="tx1"/>
            </a:solidFill>
          </a:endParaRPr>
        </a:p>
      </dsp:txBody>
      <dsp:txXfrm>
        <a:off x="5471598" y="2344728"/>
        <a:ext cx="2377244" cy="1788717"/>
      </dsp:txXfrm>
    </dsp:sp>
  </dsp:spTree>
</dsp:drawing>
</file>

<file path=ppt/diagrams/layout1.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2.xml><?xml version="1.0" encoding="utf-8"?>
<dgm:layoutDef xmlns:dgm="http://schemas.openxmlformats.org/drawingml/2006/diagram" xmlns:a="http://schemas.openxmlformats.org/drawingml/2006/main" uniqueId="urn:microsoft.com/office/officeart/2005/8/layout/arrow2">
  <dgm:title val=""/>
  <dgm:desc val=""/>
  <dgm:catLst>
    <dgm:cat type="process" pri="2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arrowDiagram">
    <dgm:varLst>
      <dgm:chMax val="5"/>
      <dgm:dir/>
      <dgm:resizeHandles val="exact"/>
    </dgm:varLst>
    <dgm:alg type="composite">
      <dgm:param type="ar" val="1.6"/>
    </dgm:alg>
    <dgm:shape xmlns:r="http://schemas.openxmlformats.org/officeDocument/2006/relationships" r:blip="">
      <dgm:adjLst/>
    </dgm:shape>
    <dgm:presOf/>
    <dgm:constrLst>
      <dgm:constr type="l" for="ch" forName="arrow"/>
      <dgm:constr type="t" for="ch" forName="arrow"/>
      <dgm:constr type="w" for="ch" forName="arrow" refType="w"/>
      <dgm:constr type="h" for="ch" forName="arrow" refType="h"/>
      <dgm:constr type="ctrX" for="ch" forName="arrowDiagram1" refType="w" fact="0.5"/>
      <dgm:constr type="ctrY" for="ch" forName="arrowDiagram1" refType="h" fact="0.5"/>
      <dgm:constr type="w" for="ch" forName="arrowDiagram1" refType="w"/>
      <dgm:constr type="h" for="ch" forName="arrowDiagram1" refType="h"/>
      <dgm:constr type="ctrX" for="ch" forName="arrowDiagram2" refType="w" fact="0.5"/>
      <dgm:constr type="ctrY" for="ch" forName="arrowDiagram2" refType="h" fact="0.5"/>
      <dgm:constr type="w" for="ch" forName="arrowDiagram2" refType="w"/>
      <dgm:constr type="h" for="ch" forName="arrowDiagram2" refType="h"/>
      <dgm:constr type="ctrX" for="ch" forName="arrowDiagram3" refType="w" fact="0.5"/>
      <dgm:constr type="ctrY" for="ch" forName="arrowDiagram3" refType="h" fact="0.5"/>
      <dgm:constr type="w" for="ch" forName="arrowDiagram3" refType="w"/>
      <dgm:constr type="h" for="ch" forName="arrowDiagram3" refType="h"/>
      <dgm:constr type="ctrX" for="ch" forName="arrowDiagram4" refType="w" fact="0.5"/>
      <dgm:constr type="ctrY" for="ch" forName="arrowDiagram4" refType="h" fact="0.5"/>
      <dgm:constr type="w" for="ch" forName="arrowDiagram4" refType="w"/>
      <dgm:constr type="h" for="ch" forName="arrowDiagram4" refType="h"/>
      <dgm:constr type="ctrX" for="ch" forName="arrowDiagram5" refType="w" fact="0.5"/>
      <dgm:constr type="ctrY" for="ch" forName="arrowDiagram5" refType="h" fact="0.5"/>
      <dgm:constr type="w" for="ch" forName="arrowDiagram5" refType="w"/>
      <dgm:constr type="h" for="ch" forName="arrowDiagram5" refType="h"/>
    </dgm:constrLst>
    <dgm:ruleLst/>
    <dgm:choose name="Name0">
      <dgm:if name="Name1" axis="ch" ptType="node" func="cnt" op="gte" val="1">
        <dgm:layoutNode name="arrow" styleLbl="bgShp">
          <dgm:alg type="sp"/>
          <dgm:shape xmlns:r="http://schemas.openxmlformats.org/officeDocument/2006/relationships" type="swooshArrow" r:blip="">
            <dgm:adjLst>
              <dgm:adj idx="2" val="0.25"/>
            </dgm:adjLst>
          </dgm:shape>
          <dgm:presOf/>
          <dgm:constrLst/>
          <dgm:ruleLst/>
        </dgm:layoutNode>
        <dgm:choose name="Name2">
          <dgm:if name="Name3" axis="ch" ptType="node" func="cnt" op="lt" val="1"/>
          <dgm:if name="Name4" axis="ch" ptType="node" func="cnt" op="equ" val="1">
            <dgm:layoutNode name="arrowDiagram1">
              <dgm:varLst>
                <dgm:bulletEnabled val="1"/>
              </dgm:varLst>
              <dgm:alg type="composite">
                <dgm:param type="vertAlign" val="none"/>
                <dgm:param type="horzAlign" val="none"/>
              </dgm:alg>
              <dgm:shape xmlns:r="http://schemas.openxmlformats.org/officeDocument/2006/relationships" r:blip="">
                <dgm:adjLst/>
              </dgm:shape>
              <dgm:presOf/>
              <dgm:constrLst>
                <dgm:constr type="ctrX" for="ch" forName="bullet1" refType="w" fact="0.8"/>
                <dgm:constr type="ctrY" for="ch" forName="bullet1" refType="h" fact="0.262"/>
                <dgm:constr type="w" for="ch" forName="bullet1" refType="w" fact="0.074"/>
                <dgm:constr type="h" for="ch" forName="bullet1" refType="w" refFor="ch" refForName="bullet1"/>
                <dgm:constr type="r" for="ch" forName="textBox1" refType="ctrX" refFor="ch" refForName="bullet1"/>
                <dgm:constr type="t" for="ch" forName="textBox1" refType="ctrY" refFor="ch" refForName="bullet1"/>
                <dgm:constr type="w" for="ch" forName="textBox1" refType="w" fact="0.4"/>
                <dgm:constr type="h" for="ch" forName="textBox1" refType="h" fact="0.738"/>
                <dgm:constr type="userA" refType="h" refFor="ch" refForName="bullet1" fact="0.53"/>
                <dgm:constr type="rMarg" for="ch" forName="textBox1" refType="userA" fact="2.834"/>
                <dgm:constr type="primFontSz" for="ch" ptType="node" op="equ" val="65"/>
              </dgm:constrLst>
              <dgm:ruleLst/>
              <dgm:forEach name="Name5" axis="ch" ptType="node" cnt="1">
                <dgm:layoutNode name="bullet1" styleLbl="node1">
                  <dgm:alg type="sp"/>
                  <dgm:shape xmlns:r="http://schemas.openxmlformats.org/officeDocument/2006/relationships" type="ellipse" r:blip="">
                    <dgm:adjLst/>
                  </dgm:shape>
                  <dgm:presOf/>
                  <dgm:constrLst/>
                  <dgm:ruleLst/>
                </dgm:layoutNode>
                <dgm:layoutNode name="textBox1" styleLbl="revTx">
                  <dgm:varLst>
                    <dgm:bulletEnabled val="1"/>
                  </dgm:varLst>
                  <dgm:alg type="tx">
                    <dgm:param type="txAnchorVert" val="t"/>
                    <dgm:param type="parTxLTRAlign" val="r"/>
                    <dgm:param type="parTxRTLAlign" val="r"/>
                  </dgm:alg>
                  <dgm:shape xmlns:r="http://schemas.openxmlformats.org/officeDocument/2006/relationships" type="round2DiagRect" r:blip="">
                    <dgm:adjLst/>
                  </dgm:shape>
                  <dgm:presOf axis="desOrSelf" ptType="node"/>
                  <dgm:constrLst>
                    <dgm:constr type="lMarg"/>
                    <dgm:constr type="tMarg"/>
                    <dgm:constr type="bMarg"/>
                  </dgm:constrLst>
                  <dgm:ruleLst>
                    <dgm:rule type="primFontSz" val="5" fact="NaN" max="NaN"/>
                  </dgm:ruleLst>
                </dgm:layoutNode>
              </dgm:forEach>
            </dgm:layoutNode>
          </dgm:if>
          <dgm:if name="Name6" axis="ch" ptType="node" func="cnt" op="equ" val="2">
            <dgm:layoutNode name="arrowDiagram2">
              <dgm:alg type="composite">
                <dgm:param type="vertAlign" val="none"/>
                <dgm:param type="horzAlign" val="none"/>
              </dgm:alg>
              <dgm:shape xmlns:r="http://schemas.openxmlformats.org/officeDocument/2006/relationships" r:blip="">
                <dgm:adjLst/>
              </dgm:shape>
              <dgm:presOf/>
              <dgm:choose name="Name7">
                <dgm:if name="Name8" func="var" arg="dir" op="equ" val="norm">
                  <dgm:constrLst>
                    <dgm:constr type="ctrX" for="ch" forName="bullet2a" refType="w" fact="0.25"/>
                    <dgm:constr type="ctrY" for="ch" forName="bullet2a" refType="h" fact="0.573"/>
                    <dgm:constr type="w" for="ch" forName="bullet2a" refType="w" fact="0.035"/>
                    <dgm:constr type="h" for="ch" forName="bullet2a" refType="w" refFor="ch" refForName="bullet2a"/>
                    <dgm:constr type="l" for="ch" forName="textBox2a" refType="ctrX" refFor="ch" refForName="bullet2a"/>
                    <dgm:constr type="t" for="ch" forName="textBox2a" refType="ctrY" refFor="ch" refForName="bullet2a"/>
                    <dgm:constr type="w" for="ch" forName="textBox2a" refType="w" fact="0.325"/>
                    <dgm:constr type="h" for="ch" forName="textBox2a" refType="h" fact="0.427"/>
                    <dgm:constr type="userA" refType="h" refFor="ch" refForName="bullet2a" fact="0.53"/>
                    <dgm:constr type="l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l" for="ch" forName="textBox2b" refType="ctrX" refFor="ch" refForName="bullet2b"/>
                    <dgm:constr type="t" for="ch" forName="textBox2b" refType="ctrY" refFor="ch" refForName="bullet2b"/>
                    <dgm:constr type="w" for="ch" forName="textBox2b" refType="w" fact="0.325"/>
                    <dgm:constr type="h" for="ch" forName="textBox2b" refType="h" fact="0.662"/>
                    <dgm:constr type="userB" refType="h" refFor="ch" refForName="bullet2b" fact="0.53"/>
                    <dgm:constr type="lMarg" for="ch" forName="textBox2b" refType="userB" fact="2.834"/>
                    <dgm:constr type="primFontSz" for="ch" ptType="node" op="equ" val="65"/>
                  </dgm:constrLst>
                </dgm:if>
                <dgm:else name="Name9">
                  <dgm:constrLst>
                    <dgm:constr type="ctrX" for="ch" forName="bullet2a" refType="w" fact="0.25"/>
                    <dgm:constr type="ctrY" for="ch" forName="bullet2a" refType="h" fact="0.573"/>
                    <dgm:constr type="w" for="ch" forName="bullet2a" refType="w" fact="0.035"/>
                    <dgm:constr type="h" for="ch" forName="bullet2a" refType="w" refFor="ch" refForName="bullet2a"/>
                    <dgm:constr type="r" for="ch" forName="textBox2a" refType="ctrX" refFor="ch" refForName="bullet2a"/>
                    <dgm:constr type="b" for="ch" forName="textBox2a" refType="ctrY" refFor="ch" refForName="bullet2a"/>
                    <dgm:constr type="w" for="ch" forName="textBox2a" refType="w" fact="0.25"/>
                    <dgm:constr type="h" for="ch" forName="textBox2a" refType="h" fact="0.573"/>
                    <dgm:constr type="userA" refType="h" refFor="ch" refForName="bullet2a" fact="0.53"/>
                    <dgm:constr type="r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r" for="ch" forName="textBox2b" refType="ctrX" refFor="ch" refForName="bullet2b"/>
                    <dgm:constr type="b" for="ch" forName="textBox2b" refType="ctrY" refFor="ch" refForName="bullet2b"/>
                    <dgm:constr type="w" for="ch" forName="textBox2b" refType="w" fact="0.28"/>
                    <dgm:constr type="h" for="ch" forName="textBox2b" refType="h" fact="0.338"/>
                    <dgm:constr type="userB" refType="h" refFor="ch" refForName="bullet2b" fact="0.53"/>
                    <dgm:constr type="rMarg" for="ch" forName="textBox2b" refType="userB" fact="2.834"/>
                    <dgm:constr type="primFontSz" for="ch" ptType="node" op="equ" val="65"/>
                  </dgm:constrLst>
                </dgm:else>
              </dgm:choose>
              <dgm:ruleLst/>
              <dgm:forEach name="Name10" axis="ch" ptType="node" cnt="1">
                <dgm:layoutNode name="bullet2a" styleLbl="node1">
                  <dgm:alg type="sp"/>
                  <dgm:shape xmlns:r="http://schemas.openxmlformats.org/officeDocument/2006/relationships" type="ellipse" r:blip="">
                    <dgm:adjLst/>
                  </dgm:shape>
                  <dgm:presOf/>
                  <dgm:constrLst/>
                  <dgm:ruleLst/>
                </dgm:layoutNode>
                <dgm:layoutNode name="textBox2a" styleLbl="revTx">
                  <dgm:varLst>
                    <dgm:bulletEnabled val="1"/>
                  </dgm:varLst>
                  <dgm:choose name="Name11">
                    <dgm:if name="Name12" func="var" arg="dir" op="equ" val="norm">
                      <dgm:choose name="Name13">
                        <dgm:if name="Name14" axis="root des" ptType="all node" func="maxDepth" op="gt" val="1">
                          <dgm:alg type="tx">
                            <dgm:param type="txAnchorVert" val="t"/>
                            <dgm:param type="parTxLTRAlign" val="l"/>
                            <dgm:param type="parTxRTLAlign" val="r"/>
                          </dgm:alg>
                        </dgm:if>
                        <dgm:else name="Name15">
                          <dgm:alg type="tx">
                            <dgm:param type="txAnchorVert" val="t"/>
                            <dgm:param type="parTxLTRAlign" val="l"/>
                            <dgm:param type="parTxRTLAlign" val="l"/>
                          </dgm:alg>
                        </dgm:else>
                      </dgm:choose>
                    </dgm:if>
                    <dgm:else name="Name16">
                      <dgm:choose name="Name17">
                        <dgm:if name="Name18" axis="root des" ptType="all node" func="maxDepth" op="gt" val="1">
                          <dgm:alg type="tx">
                            <dgm:param type="txAnchorVert" val="b"/>
                            <dgm:param type="txAnchorVertCh" val="b"/>
                            <dgm:param type="parTxLTRAlign" val="l"/>
                            <dgm:param type="parTxRTLAlign" val="r"/>
                          </dgm:alg>
                        </dgm:if>
                        <dgm:else name="Name1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
                    <dgm:if name="Name21" func="var" arg="dir" op="equ" val="norm">
                      <dgm:constrLst>
                        <dgm:constr type="rMarg"/>
                        <dgm:constr type="tMarg"/>
                        <dgm:constr type="bMarg"/>
                      </dgm:constrLst>
                    </dgm:if>
                    <dgm:else name="Name22">
                      <dgm:constrLst>
                        <dgm:constr type="lMarg"/>
                        <dgm:constr type="tMarg"/>
                        <dgm:constr type="bMarg"/>
                      </dgm:constrLst>
                    </dgm:else>
                  </dgm:choose>
                  <dgm:ruleLst>
                    <dgm:rule type="primFontSz" val="5" fact="NaN" max="NaN"/>
                  </dgm:ruleLst>
                </dgm:layoutNode>
              </dgm:forEach>
              <dgm:forEach name="Name23" axis="ch" ptType="node" st="2" cnt="1">
                <dgm:layoutNode name="bullet2b" styleLbl="node1">
                  <dgm:alg type="sp"/>
                  <dgm:shape xmlns:r="http://schemas.openxmlformats.org/officeDocument/2006/relationships" type="ellipse" r:blip="">
                    <dgm:adjLst/>
                  </dgm:shape>
                  <dgm:presOf/>
                  <dgm:constrLst/>
                  <dgm:ruleLst/>
                </dgm:layoutNode>
                <dgm:layoutNode name="textBox2b" styleLbl="revTx">
                  <dgm:varLst>
                    <dgm:bulletEnabled val="1"/>
                  </dgm:varLst>
                  <dgm:choose name="Name24">
                    <dgm:if name="Name25" func="var" arg="dir" op="equ" val="norm">
                      <dgm:choose name="Name26">
                        <dgm:if name="Name27" axis="root des" ptType="all node" func="maxDepth" op="gt" val="1">
                          <dgm:alg type="tx">
                            <dgm:param type="txAnchorVert" val="t"/>
                            <dgm:param type="parTxLTRAlign" val="l"/>
                            <dgm:param type="parTxRTLAlign" val="r"/>
                          </dgm:alg>
                        </dgm:if>
                        <dgm:else name="Name28">
                          <dgm:alg type="tx">
                            <dgm:param type="txAnchorVert" val="t"/>
                            <dgm:param type="parTxLTRAlign" val="l"/>
                            <dgm:param type="parTxRTLAlign" val="l"/>
                          </dgm:alg>
                        </dgm:else>
                      </dgm:choose>
                    </dgm:if>
                    <dgm:else name="Name29">
                      <dgm:choose name="Name30">
                        <dgm:if name="Name31" axis="root des" ptType="all node" func="maxDepth" op="gt" val="1">
                          <dgm:alg type="tx">
                            <dgm:param type="txAnchorVert" val="b"/>
                            <dgm:param type="txAnchorVertCh" val="b"/>
                            <dgm:param type="parTxLTRAlign" val="l"/>
                            <dgm:param type="parTxRTLAlign" val="r"/>
                          </dgm:alg>
                        </dgm:if>
                        <dgm:else name="Name3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33">
                    <dgm:if name="Name34" func="var" arg="dir" op="equ" val="norm">
                      <dgm:constrLst>
                        <dgm:constr type="rMarg"/>
                        <dgm:constr type="tMarg"/>
                        <dgm:constr type="bMarg"/>
                      </dgm:constrLst>
                    </dgm:if>
                    <dgm:else name="Name35">
                      <dgm:constrLst>
                        <dgm:constr type="lMarg"/>
                        <dgm:constr type="tMarg"/>
                        <dgm:constr type="bMarg"/>
                      </dgm:constrLst>
                    </dgm:else>
                  </dgm:choose>
                  <dgm:ruleLst>
                    <dgm:rule type="primFontSz" val="5" fact="NaN" max="NaN"/>
                  </dgm:ruleLst>
                </dgm:layoutNode>
              </dgm:forEach>
            </dgm:layoutNode>
          </dgm:if>
          <dgm:if name="Name36" axis="ch" ptType="node" func="cnt" op="equ" val="3">
            <dgm:layoutNode name="arrowDiagram3">
              <dgm:alg type="composite">
                <dgm:param type="vertAlign" val="none"/>
                <dgm:param type="horzAlign" val="none"/>
              </dgm:alg>
              <dgm:shape xmlns:r="http://schemas.openxmlformats.org/officeDocument/2006/relationships" r:blip="">
                <dgm:adjLst/>
              </dgm:shape>
              <dgm:presOf/>
              <dgm:choose name="Name37">
                <dgm:if name="Name38" func="var" arg="dir" op="equ" val="norm">
                  <dgm:constrLst>
                    <dgm:constr type="ctrX" for="ch" forName="bullet3a" refType="w" fact="0.14"/>
                    <dgm:constr type="ctrY" for="ch" forName="bullet3a" refType="h" fact="0.711"/>
                    <dgm:constr type="w" for="ch" forName="bullet3a" refType="w" fact="0.026"/>
                    <dgm:constr type="h" for="ch" forName="bullet3a" refType="w" refFor="ch" refForName="bullet3a"/>
                    <dgm:constr type="l" for="ch" forName="textBox3a" refType="ctrX" refFor="ch" refForName="bullet3a"/>
                    <dgm:constr type="t" for="ch" forName="textBox3a" refType="ctrY" refFor="ch" refForName="bullet3a"/>
                    <dgm:constr type="w" for="ch" forName="textBox3a" refType="w" fact="0.233"/>
                    <dgm:constr type="h" for="ch" forName="textBox3a" refType="h" fact="0.289"/>
                    <dgm:constr type="userA" refType="h" refFor="ch" refForName="bullet3a" fact="0.53"/>
                    <dgm:constr type="l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l" for="ch" forName="textBox3b" refType="ctrX" refFor="ch" refForName="bullet3b"/>
                    <dgm:constr type="t" for="ch" forName="textBox3b" refType="ctrY" refFor="ch" refForName="bullet3b"/>
                    <dgm:constr type="w" for="ch" forName="textBox3b" refType="w" fact="0.24"/>
                    <dgm:constr type="h" for="ch" forName="textBox3b" refType="h" fact="0.544"/>
                    <dgm:constr type="userB" refType="h" refFor="ch" refForName="bullet3b" fact="0.53"/>
                    <dgm:constr type="l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l" for="ch" forName="textBox3c" refType="ctrX" refFor="ch" refForName="bullet3c"/>
                    <dgm:constr type="t" for="ch" forName="textBox3c" refType="ctrY" refFor="ch" refForName="bullet3c"/>
                    <dgm:constr type="w" for="ch" forName="textBox3c" refType="w" fact="0.24"/>
                    <dgm:constr type="h" for="ch" forName="textBox3c" refType="h" fact="0.695"/>
                    <dgm:constr type="userC" refType="h" refFor="ch" refForName="bullet3c" fact="0.53"/>
                    <dgm:constr type="lMarg" for="ch" forName="textBox3c" refType="userC" fact="2.834"/>
                    <dgm:constr type="primFontSz" for="ch" ptType="node" op="equ" val="65"/>
                  </dgm:constrLst>
                </dgm:if>
                <dgm:else name="Name39">
                  <dgm:constrLst>
                    <dgm:constr type="ctrX" for="ch" forName="bullet3a" refType="w" fact="0.14"/>
                    <dgm:constr type="ctrY" for="ch" forName="bullet3a" refType="h" fact="0.711"/>
                    <dgm:constr type="w" for="ch" forName="bullet3a" refType="w" fact="0.026"/>
                    <dgm:constr type="h" for="ch" forName="bullet3a" refType="w" refFor="ch" refForName="bullet3a"/>
                    <dgm:constr type="r" for="ch" forName="textBox3a" refType="ctrX" refFor="ch" refForName="bullet3a"/>
                    <dgm:constr type="b" for="ch" forName="textBox3a" refType="ctrY" refFor="ch" refForName="bullet3a"/>
                    <dgm:constr type="w" for="ch" forName="textBox3a" refType="w" fact="0.14"/>
                    <dgm:constr type="h" for="ch" forName="textBox3a" refType="h" fact="0.711"/>
                    <dgm:constr type="userA" refType="h" refFor="ch" refForName="bullet3a" fact="0.53"/>
                    <dgm:constr type="r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r" for="ch" forName="textBox3b" refType="ctrX" refFor="ch" refForName="bullet3b"/>
                    <dgm:constr type="b" for="ch" forName="textBox3b" refType="ctrY" refFor="ch" refForName="bullet3b"/>
                    <dgm:constr type="w" for="ch" forName="textBox3b" refType="w" fact="0.24"/>
                    <dgm:constr type="h" for="ch" forName="textBox3b" refType="h" fact="0.456"/>
                    <dgm:constr type="userB" refType="h" refFor="ch" refForName="bullet3b" fact="0.53"/>
                    <dgm:constr type="r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r" for="ch" forName="textBox3c" refType="ctrX" refFor="ch" refForName="bullet3c"/>
                    <dgm:constr type="b" for="ch" forName="textBox3c" refType="ctrY" refFor="ch" refForName="bullet3c"/>
                    <dgm:constr type="w" for="ch" forName="textBox3c" refType="w" fact="0.24"/>
                    <dgm:constr type="h" for="ch" forName="textBox3c" refType="h" fact="0.305"/>
                    <dgm:constr type="userC" refType="h" refFor="ch" refForName="bullet3c" fact="0.53"/>
                    <dgm:constr type="rMarg" for="ch" forName="textBox3c" refType="userC" fact="2.834"/>
                    <dgm:constr type="primFontSz" for="ch" ptType="node" op="equ" val="65"/>
                  </dgm:constrLst>
                </dgm:else>
              </dgm:choose>
              <dgm:ruleLst/>
              <dgm:forEach name="Name40" axis="ch" ptType="node" cnt="1">
                <dgm:layoutNode name="bullet3a" styleLbl="node1">
                  <dgm:alg type="sp"/>
                  <dgm:shape xmlns:r="http://schemas.openxmlformats.org/officeDocument/2006/relationships" type="ellipse" r:blip="">
                    <dgm:adjLst/>
                  </dgm:shape>
                  <dgm:presOf/>
                  <dgm:constrLst/>
                  <dgm:ruleLst/>
                </dgm:layoutNode>
                <dgm:layoutNode name="textBox3a" styleLbl="revTx">
                  <dgm:varLst>
                    <dgm:bulletEnabled val="1"/>
                  </dgm:varLst>
                  <dgm:choose name="Name41">
                    <dgm:if name="Name42" func="var" arg="dir" op="equ" val="norm">
                      <dgm:choose name="Name43">
                        <dgm:if name="Name44" axis="root des" ptType="all node" func="maxDepth" op="gt" val="1">
                          <dgm:alg type="tx">
                            <dgm:param type="txAnchorVert" val="t"/>
                            <dgm:param type="parTxLTRAlign" val="l"/>
                            <dgm:param type="parTxRTLAlign" val="r"/>
                          </dgm:alg>
                        </dgm:if>
                        <dgm:else name="Name45">
                          <dgm:alg type="tx">
                            <dgm:param type="txAnchorVert" val="t"/>
                            <dgm:param type="parTxLTRAlign" val="l"/>
                            <dgm:param type="parTxRTLAlign" val="l"/>
                          </dgm:alg>
                        </dgm:else>
                      </dgm:choose>
                    </dgm:if>
                    <dgm:else name="Name46">
                      <dgm:choose name="Name47">
                        <dgm:if name="Name48" axis="root des" ptType="all node" func="maxDepth" op="gt" val="1">
                          <dgm:alg type="tx">
                            <dgm:param type="txAnchorVert" val="b"/>
                            <dgm:param type="txAnchorVertCh" val="b"/>
                            <dgm:param type="parTxLTRAlign" val="l"/>
                            <dgm:param type="parTxRTLAlign" val="r"/>
                          </dgm:alg>
                        </dgm:if>
                        <dgm:else name="Name4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50">
                    <dgm:if name="Name51" func="var" arg="dir" op="equ" val="norm">
                      <dgm:constrLst>
                        <dgm:constr type="rMarg"/>
                        <dgm:constr type="tMarg"/>
                        <dgm:constr type="bMarg"/>
                      </dgm:constrLst>
                    </dgm:if>
                    <dgm:else name="Name52">
                      <dgm:constrLst>
                        <dgm:constr type="lMarg"/>
                        <dgm:constr type="tMarg"/>
                        <dgm:constr type="bMarg"/>
                      </dgm:constrLst>
                    </dgm:else>
                  </dgm:choose>
                  <dgm:ruleLst>
                    <dgm:rule type="primFontSz" val="5" fact="NaN" max="NaN"/>
                  </dgm:ruleLst>
                </dgm:layoutNode>
              </dgm:forEach>
              <dgm:forEach name="Name53" axis="ch" ptType="node" st="2" cnt="1">
                <dgm:layoutNode name="bullet3b" styleLbl="node1">
                  <dgm:alg type="sp"/>
                  <dgm:shape xmlns:r="http://schemas.openxmlformats.org/officeDocument/2006/relationships" type="ellipse" r:blip="">
                    <dgm:adjLst/>
                  </dgm:shape>
                  <dgm:presOf/>
                  <dgm:constrLst/>
                  <dgm:ruleLst/>
                </dgm:layoutNode>
                <dgm:layoutNode name="textBox3b" styleLbl="revTx">
                  <dgm:varLst>
                    <dgm:bulletEnabled val="1"/>
                  </dgm:varLst>
                  <dgm:choose name="Name54">
                    <dgm:if name="Name55" func="var" arg="dir" op="equ" val="norm">
                      <dgm:choose name="Name56">
                        <dgm:if name="Name57" axis="root des" ptType="all node" func="maxDepth" op="gt" val="1">
                          <dgm:alg type="tx">
                            <dgm:param type="txAnchorVert" val="t"/>
                            <dgm:param type="parTxLTRAlign" val="l"/>
                            <dgm:param type="parTxRTLAlign" val="r"/>
                          </dgm:alg>
                        </dgm:if>
                        <dgm:else name="Name58">
                          <dgm:alg type="tx">
                            <dgm:param type="txAnchorVert" val="t"/>
                            <dgm:param type="parTxLTRAlign" val="l"/>
                            <dgm:param type="parTxRTLAlign" val="l"/>
                          </dgm:alg>
                        </dgm:else>
                      </dgm:choose>
                    </dgm:if>
                    <dgm:else name="Name59">
                      <dgm:choose name="Name60">
                        <dgm:if name="Name61" axis="root des" ptType="all node" func="maxDepth" op="gt" val="1">
                          <dgm:alg type="tx">
                            <dgm:param type="txAnchorVert" val="b"/>
                            <dgm:param type="txAnchorVertCh" val="b"/>
                            <dgm:param type="parTxLTRAlign" val="l"/>
                            <dgm:param type="parTxRTLAlign" val="r"/>
                          </dgm:alg>
                        </dgm:if>
                        <dgm:else name="Name6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63">
                    <dgm:if name="Name64" func="var" arg="dir" op="equ" val="norm">
                      <dgm:constrLst>
                        <dgm:constr type="rMarg"/>
                        <dgm:constr type="tMarg"/>
                        <dgm:constr type="bMarg"/>
                      </dgm:constrLst>
                    </dgm:if>
                    <dgm:else name="Name65">
                      <dgm:constrLst>
                        <dgm:constr type="lMarg"/>
                        <dgm:constr type="tMarg"/>
                        <dgm:constr type="bMarg"/>
                      </dgm:constrLst>
                    </dgm:else>
                  </dgm:choose>
                  <dgm:ruleLst>
                    <dgm:rule type="primFontSz" val="5" fact="NaN" max="NaN"/>
                  </dgm:ruleLst>
                </dgm:layoutNode>
              </dgm:forEach>
              <dgm:forEach name="Name66" axis="ch" ptType="node" st="3" cnt="1">
                <dgm:layoutNode name="bullet3c" styleLbl="node1">
                  <dgm:alg type="sp"/>
                  <dgm:shape xmlns:r="http://schemas.openxmlformats.org/officeDocument/2006/relationships" type="ellipse" r:blip="">
                    <dgm:adjLst/>
                  </dgm:shape>
                  <dgm:presOf/>
                  <dgm:constrLst/>
                  <dgm:ruleLst/>
                </dgm:layoutNode>
                <dgm:layoutNode name="textBox3c" styleLbl="revTx">
                  <dgm:varLst>
                    <dgm:bulletEnabled val="1"/>
                  </dgm:varLst>
                  <dgm:choose name="Name67">
                    <dgm:if name="Name68" func="var" arg="dir" op="equ" val="norm">
                      <dgm:choose name="Name69">
                        <dgm:if name="Name70" axis="root des" ptType="all node" func="maxDepth" op="gt" val="1">
                          <dgm:alg type="tx">
                            <dgm:param type="txAnchorVert" val="t"/>
                            <dgm:param type="parTxLTRAlign" val="l"/>
                            <dgm:param type="parTxRTLAlign" val="r"/>
                          </dgm:alg>
                        </dgm:if>
                        <dgm:else name="Name71">
                          <dgm:alg type="tx">
                            <dgm:param type="txAnchorVert" val="t"/>
                            <dgm:param type="parTxLTRAlign" val="l"/>
                            <dgm:param type="parTxRTLAlign" val="l"/>
                          </dgm:alg>
                        </dgm:else>
                      </dgm:choose>
                    </dgm:if>
                    <dgm:else name="Name72">
                      <dgm:choose name="Name73">
                        <dgm:if name="Name74" axis="root des" ptType="all node" func="maxDepth" op="gt" val="1">
                          <dgm:alg type="tx">
                            <dgm:param type="txAnchorVert" val="b"/>
                            <dgm:param type="txAnchorVertCh" val="b"/>
                            <dgm:param type="parTxLTRAlign" val="l"/>
                            <dgm:param type="parTxRTLAlign" val="r"/>
                          </dgm:alg>
                        </dgm:if>
                        <dgm:else name="Name7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76">
                    <dgm:if name="Name77" func="var" arg="dir" op="equ" val="norm">
                      <dgm:constrLst>
                        <dgm:constr type="rMarg"/>
                        <dgm:constr type="tMarg"/>
                        <dgm:constr type="bMarg"/>
                      </dgm:constrLst>
                    </dgm:if>
                    <dgm:else name="Name78">
                      <dgm:constrLst>
                        <dgm:constr type="lMarg"/>
                        <dgm:constr type="tMarg"/>
                        <dgm:constr type="bMarg"/>
                      </dgm:constrLst>
                    </dgm:else>
                  </dgm:choose>
                  <dgm:ruleLst>
                    <dgm:rule type="primFontSz" val="5" fact="NaN" max="NaN"/>
                  </dgm:ruleLst>
                </dgm:layoutNode>
              </dgm:forEach>
            </dgm:layoutNode>
          </dgm:if>
          <dgm:if name="Name79" axis="ch" ptType="node" func="cnt" op="equ" val="4">
            <dgm:layoutNode name="arrowDiagram4">
              <dgm:alg type="composite">
                <dgm:param type="vertAlign" val="none"/>
                <dgm:param type="horzAlign" val="none"/>
              </dgm:alg>
              <dgm:shape xmlns:r="http://schemas.openxmlformats.org/officeDocument/2006/relationships" r:blip="">
                <dgm:adjLst/>
              </dgm:shape>
              <dgm:presOf/>
              <dgm:choose name="Name80">
                <dgm:if name="Name81" func="var" arg="dir" op="equ" val="norm">
                  <dgm:constrLst>
                    <dgm:constr type="ctrX" for="ch" forName="bullet4a" refType="w" fact="0.11"/>
                    <dgm:constr type="ctrY" for="ch" forName="bullet4a" refType="h" fact="0.762"/>
                    <dgm:constr type="w" for="ch" forName="bullet4a" refType="w" fact="0.023"/>
                    <dgm:constr type="h" for="ch" forName="bullet4a" refType="w" refFor="ch" refForName="bullet4a"/>
                    <dgm:constr type="l" for="ch" forName="textBox4a" refType="ctrX" refFor="ch" refForName="bullet4a"/>
                    <dgm:constr type="t" for="ch" forName="textBox4a" refType="ctrY" refFor="ch" refForName="bullet4a"/>
                    <dgm:constr type="w" for="ch" forName="textBox4a" refType="w" fact="0.171"/>
                    <dgm:constr type="h" for="ch" forName="textBox4a" refType="h" fact="0.238"/>
                    <dgm:constr type="userA" refType="h" refFor="ch" refForName="bullet4a" fact="0.53"/>
                    <dgm:constr type="l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l" for="ch" forName="textBox4b" refType="ctrX" refFor="ch" refForName="bullet4b"/>
                    <dgm:constr type="t" for="ch" forName="textBox4b" refType="ctrY" refFor="ch" refForName="bullet4b"/>
                    <dgm:constr type="w" for="ch" forName="textBox4b" refType="w" fact="0.21"/>
                    <dgm:constr type="h" for="ch" forName="textBox4b" refType="h" fact="0.457"/>
                    <dgm:constr type="userB" refType="h" refFor="ch" refForName="bullet4b" fact="0.53"/>
                    <dgm:constr type="l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l" for="ch" forName="textBox4c" refType="ctrX" refFor="ch" refForName="bullet4c"/>
                    <dgm:constr type="t" for="ch" forName="textBox4c" refType="ctrY" refFor="ch" refForName="bullet4c"/>
                    <dgm:constr type="w" for="ch" forName="textBox4c" refType="w" fact="0.21"/>
                    <dgm:constr type="h" for="ch" forName="textBox4c" refType="h" fact="0.618"/>
                    <dgm:constr type="userC" refType="h" refFor="ch" refForName="bullet4c" fact="0.53"/>
                    <dgm:constr type="l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l" for="ch" forName="textBox4d" refType="ctrX" refFor="ch" refForName="bullet4d"/>
                    <dgm:constr type="t" for="ch" forName="textBox4d" refType="ctrY" refFor="ch" refForName="bullet4d"/>
                    <dgm:constr type="w" for="ch" forName="textBox4d" refType="w" fact="0.21"/>
                    <dgm:constr type="h" for="ch" forName="textBox4d" refType="h" fact="0.717"/>
                    <dgm:constr type="userD" refType="h" refFor="ch" refForName="bullet4d" fact="0.53"/>
                    <dgm:constr type="lMarg" for="ch" forName="textBox4d" refType="userD" fact="2.834"/>
                    <dgm:constr type="primFontSz" for="ch" ptType="node" op="equ" val="65"/>
                  </dgm:constrLst>
                </dgm:if>
                <dgm:else name="Name82">
                  <dgm:constrLst>
                    <dgm:constr type="ctrX" for="ch" forName="bullet4a" refType="w" fact="0.11"/>
                    <dgm:constr type="ctrY" for="ch" forName="bullet4a" refType="h" fact="0.762"/>
                    <dgm:constr type="w" for="ch" forName="bullet4a" refType="w" fact="0.023"/>
                    <dgm:constr type="h" for="ch" forName="bullet4a" refType="w" refFor="ch" refForName="bullet4a"/>
                    <dgm:constr type="r" for="ch" forName="textBox4a" refType="ctrX" refFor="ch" refForName="bullet4a"/>
                    <dgm:constr type="b" for="ch" forName="textBox4a" refType="ctrY" refFor="ch" refForName="bullet4a"/>
                    <dgm:constr type="w" for="ch" forName="textBox4a" refType="w" fact="0.11"/>
                    <dgm:constr type="h" for="ch" forName="textBox4a" refType="h" fact="0.762"/>
                    <dgm:constr type="userA" refType="h" refFor="ch" refForName="bullet4a" fact="0.53"/>
                    <dgm:constr type="r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r" for="ch" forName="textBox4b" refType="ctrX" refFor="ch" refForName="bullet4b"/>
                    <dgm:constr type="b" for="ch" forName="textBox4b" refType="ctrY" refFor="ch" refForName="bullet4b"/>
                    <dgm:constr type="w" for="ch" forName="textBox4b" refType="w" fact="0.171"/>
                    <dgm:constr type="h" for="ch" forName="textBox4b" refType="h" fact="0.543"/>
                    <dgm:constr type="userB" refType="h" refFor="ch" refForName="bullet4b" fact="0.53"/>
                    <dgm:constr type="r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r" for="ch" forName="textBox4c" refType="ctrX" refFor="ch" refForName="bullet4c"/>
                    <dgm:constr type="b" for="ch" forName="textBox4c" refType="ctrY" refFor="ch" refForName="bullet4c"/>
                    <dgm:constr type="w" for="ch" forName="textBox4c" refType="w" fact="0.21"/>
                    <dgm:constr type="h" for="ch" forName="textBox4c" refType="h" fact="0.382"/>
                    <dgm:constr type="userC" refType="h" refFor="ch" refForName="bullet4c" fact="0.53"/>
                    <dgm:constr type="r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r" for="ch" forName="textBox4d" refType="ctrX" refFor="ch" refForName="bullet4d"/>
                    <dgm:constr type="b" for="ch" forName="textBox4d" refType="ctrY" refFor="ch" refForName="bullet4d"/>
                    <dgm:constr type="w" for="ch" forName="textBox4d" refType="w" fact="0.21"/>
                    <dgm:constr type="h" for="ch" forName="textBox4d" refType="h" fact="0.283"/>
                    <dgm:constr type="userD" refType="h" refFor="ch" refForName="bullet4d" fact="0.53"/>
                    <dgm:constr type="rMarg" for="ch" forName="textBox4d" refType="userD" fact="2.834"/>
                    <dgm:constr type="primFontSz" for="ch" ptType="node" op="equ" val="65"/>
                  </dgm:constrLst>
                </dgm:else>
              </dgm:choose>
              <dgm:ruleLst/>
              <dgm:forEach name="Name83" axis="ch" ptType="node" cnt="1">
                <dgm:layoutNode name="bullet4a" styleLbl="node1">
                  <dgm:alg type="sp"/>
                  <dgm:shape xmlns:r="http://schemas.openxmlformats.org/officeDocument/2006/relationships" type="ellipse" r:blip="">
                    <dgm:adjLst/>
                  </dgm:shape>
                  <dgm:presOf/>
                  <dgm:constrLst/>
                  <dgm:ruleLst/>
                </dgm:layoutNode>
                <dgm:layoutNode name="textBox4a" styleLbl="revTx">
                  <dgm:varLst>
                    <dgm:bulletEnabled val="1"/>
                  </dgm:varLst>
                  <dgm:choose name="Name84">
                    <dgm:if name="Name85" func="var" arg="dir" op="equ" val="norm">
                      <dgm:choose name="Name86">
                        <dgm:if name="Name87" axis="root des" ptType="all node" func="maxDepth" op="gt" val="1">
                          <dgm:alg type="tx">
                            <dgm:param type="txAnchorVert" val="t"/>
                            <dgm:param type="parTxLTRAlign" val="l"/>
                            <dgm:param type="parTxRTLAlign" val="r"/>
                          </dgm:alg>
                        </dgm:if>
                        <dgm:else name="Name88">
                          <dgm:alg type="tx">
                            <dgm:param type="txAnchorVert" val="t"/>
                            <dgm:param type="parTxLTRAlign" val="l"/>
                            <dgm:param type="parTxRTLAlign" val="l"/>
                          </dgm:alg>
                        </dgm:else>
                      </dgm:choose>
                    </dgm:if>
                    <dgm:else name="Name89">
                      <dgm:choose name="Name90">
                        <dgm:if name="Name91" axis="root des" ptType="all node" func="maxDepth" op="gt" val="1">
                          <dgm:alg type="tx">
                            <dgm:param type="txAnchorVert" val="b"/>
                            <dgm:param type="txAnchorVertCh" val="b"/>
                            <dgm:param type="parTxLTRAlign" val="l"/>
                            <dgm:param type="parTxRTLAlign" val="r"/>
                          </dgm:alg>
                        </dgm:if>
                        <dgm:else name="Name9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93">
                    <dgm:if name="Name94" func="var" arg="dir" op="equ" val="norm">
                      <dgm:constrLst>
                        <dgm:constr type="rMarg"/>
                        <dgm:constr type="tMarg"/>
                        <dgm:constr type="bMarg"/>
                      </dgm:constrLst>
                    </dgm:if>
                    <dgm:else name="Name95">
                      <dgm:constrLst>
                        <dgm:constr type="lMarg"/>
                        <dgm:constr type="tMarg"/>
                        <dgm:constr type="bMarg"/>
                      </dgm:constrLst>
                    </dgm:else>
                  </dgm:choose>
                  <dgm:ruleLst>
                    <dgm:rule type="primFontSz" val="5" fact="NaN" max="NaN"/>
                  </dgm:ruleLst>
                </dgm:layoutNode>
              </dgm:forEach>
              <dgm:forEach name="Name96" axis="ch" ptType="node" st="2" cnt="1">
                <dgm:layoutNode name="bullet4b" styleLbl="node1">
                  <dgm:alg type="sp"/>
                  <dgm:shape xmlns:r="http://schemas.openxmlformats.org/officeDocument/2006/relationships" type="ellipse" r:blip="">
                    <dgm:adjLst/>
                  </dgm:shape>
                  <dgm:presOf/>
                  <dgm:constrLst/>
                  <dgm:ruleLst/>
                </dgm:layoutNode>
                <dgm:layoutNode name="textBox4b" styleLbl="revTx">
                  <dgm:varLst>
                    <dgm:bulletEnabled val="1"/>
                  </dgm:varLst>
                  <dgm:choose name="Name97">
                    <dgm:if name="Name98" func="var" arg="dir" op="equ" val="norm">
                      <dgm:choose name="Name99">
                        <dgm:if name="Name100" axis="root des" ptType="all node" func="maxDepth" op="gt" val="1">
                          <dgm:alg type="tx">
                            <dgm:param type="txAnchorVert" val="t"/>
                            <dgm:param type="parTxLTRAlign" val="l"/>
                            <dgm:param type="parTxRTLAlign" val="r"/>
                          </dgm:alg>
                        </dgm:if>
                        <dgm:else name="Name101">
                          <dgm:alg type="tx">
                            <dgm:param type="txAnchorVert" val="t"/>
                            <dgm:param type="parTxLTRAlign" val="l"/>
                            <dgm:param type="parTxRTLAlign" val="l"/>
                          </dgm:alg>
                        </dgm:else>
                      </dgm:choose>
                    </dgm:if>
                    <dgm:else name="Name102">
                      <dgm:choose name="Name103">
                        <dgm:if name="Name104" axis="root des" ptType="all node" func="maxDepth" op="gt" val="1">
                          <dgm:alg type="tx">
                            <dgm:param type="txAnchorVert" val="b"/>
                            <dgm:param type="txAnchorVertCh" val="b"/>
                            <dgm:param type="parTxLTRAlign" val="l"/>
                            <dgm:param type="parTxRTLAlign" val="r"/>
                          </dgm:alg>
                        </dgm:if>
                        <dgm:else name="Name10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06">
                    <dgm:if name="Name107" func="var" arg="dir" op="equ" val="norm">
                      <dgm:constrLst>
                        <dgm:constr type="rMarg"/>
                        <dgm:constr type="tMarg"/>
                        <dgm:constr type="bMarg"/>
                      </dgm:constrLst>
                    </dgm:if>
                    <dgm:else name="Name108">
                      <dgm:constrLst>
                        <dgm:constr type="lMarg"/>
                        <dgm:constr type="tMarg"/>
                        <dgm:constr type="bMarg"/>
                      </dgm:constrLst>
                    </dgm:else>
                  </dgm:choose>
                  <dgm:ruleLst>
                    <dgm:rule type="primFontSz" val="5" fact="NaN" max="NaN"/>
                  </dgm:ruleLst>
                </dgm:layoutNode>
              </dgm:forEach>
              <dgm:forEach name="Name109" axis="ch" ptType="node" st="3" cnt="1">
                <dgm:layoutNode name="bullet4c" styleLbl="node1">
                  <dgm:alg type="sp"/>
                  <dgm:shape xmlns:r="http://schemas.openxmlformats.org/officeDocument/2006/relationships" type="ellipse" r:blip="">
                    <dgm:adjLst/>
                  </dgm:shape>
                  <dgm:presOf/>
                  <dgm:constrLst/>
                  <dgm:ruleLst/>
                </dgm:layoutNode>
                <dgm:layoutNode name="textBox4c" styleLbl="revTx">
                  <dgm:varLst>
                    <dgm:bulletEnabled val="1"/>
                  </dgm:varLst>
                  <dgm:choose name="Name110">
                    <dgm:if name="Name111" func="var" arg="dir" op="equ" val="norm">
                      <dgm:choose name="Name112">
                        <dgm:if name="Name113" axis="root des" ptType="all node" func="maxDepth" op="gt" val="1">
                          <dgm:alg type="tx">
                            <dgm:param type="txAnchorVert" val="t"/>
                            <dgm:param type="parTxLTRAlign" val="l"/>
                            <dgm:param type="parTxRTLAlign" val="r"/>
                          </dgm:alg>
                        </dgm:if>
                        <dgm:else name="Name114">
                          <dgm:alg type="tx">
                            <dgm:param type="txAnchorVert" val="t"/>
                            <dgm:param type="parTxLTRAlign" val="l"/>
                            <dgm:param type="parTxRTLAlign" val="l"/>
                          </dgm:alg>
                        </dgm:else>
                      </dgm:choose>
                    </dgm:if>
                    <dgm:else name="Name115">
                      <dgm:choose name="Name116">
                        <dgm:if name="Name117" axis="root des" ptType="all node" func="maxDepth" op="gt" val="1">
                          <dgm:alg type="tx">
                            <dgm:param type="txAnchorVert" val="b"/>
                            <dgm:param type="txAnchorVertCh" val="b"/>
                            <dgm:param type="parTxLTRAlign" val="l"/>
                            <dgm:param type="parTxRTLAlign" val="r"/>
                          </dgm:alg>
                        </dgm:if>
                        <dgm:else name="Name11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19">
                    <dgm:if name="Name120" func="var" arg="dir" op="equ" val="norm">
                      <dgm:constrLst>
                        <dgm:constr type="rMarg"/>
                        <dgm:constr type="tMarg"/>
                        <dgm:constr type="bMarg"/>
                      </dgm:constrLst>
                    </dgm:if>
                    <dgm:else name="Name121">
                      <dgm:constrLst>
                        <dgm:constr type="lMarg"/>
                        <dgm:constr type="tMarg"/>
                        <dgm:constr type="bMarg"/>
                      </dgm:constrLst>
                    </dgm:else>
                  </dgm:choose>
                  <dgm:ruleLst>
                    <dgm:rule type="primFontSz" val="5" fact="NaN" max="NaN"/>
                  </dgm:ruleLst>
                </dgm:layoutNode>
              </dgm:forEach>
              <dgm:forEach name="Name122" axis="ch" ptType="node" st="4" cnt="1">
                <dgm:layoutNode name="bullet4d" styleLbl="node1">
                  <dgm:alg type="sp"/>
                  <dgm:shape xmlns:r="http://schemas.openxmlformats.org/officeDocument/2006/relationships" type="ellipse" r:blip="">
                    <dgm:adjLst/>
                  </dgm:shape>
                  <dgm:presOf/>
                  <dgm:constrLst/>
                  <dgm:ruleLst/>
                </dgm:layoutNode>
                <dgm:layoutNode name="textBox4d" styleLbl="revTx">
                  <dgm:varLst>
                    <dgm:bulletEnabled val="1"/>
                  </dgm:varLst>
                  <dgm:choose name="Name123">
                    <dgm:if name="Name124" func="var" arg="dir" op="equ" val="norm">
                      <dgm:choose name="Name125">
                        <dgm:if name="Name126" axis="root des" ptType="all node" func="maxDepth" op="gt" val="1">
                          <dgm:alg type="tx">
                            <dgm:param type="txAnchorVert" val="t"/>
                            <dgm:param type="parTxLTRAlign" val="l"/>
                            <dgm:param type="parTxRTLAlign" val="r"/>
                          </dgm:alg>
                        </dgm:if>
                        <dgm:else name="Name127">
                          <dgm:alg type="tx">
                            <dgm:param type="txAnchorVert" val="t"/>
                            <dgm:param type="parTxLTRAlign" val="l"/>
                            <dgm:param type="parTxRTLAlign" val="l"/>
                          </dgm:alg>
                        </dgm:else>
                      </dgm:choose>
                    </dgm:if>
                    <dgm:else name="Name128">
                      <dgm:choose name="Name129">
                        <dgm:if name="Name130" axis="root des" ptType="all node" func="maxDepth" op="gt" val="1">
                          <dgm:alg type="tx">
                            <dgm:param type="txAnchorVert" val="b"/>
                            <dgm:param type="txAnchorVertCh" val="b"/>
                            <dgm:param type="parTxLTRAlign" val="l"/>
                            <dgm:param type="parTxRTLAlign" val="r"/>
                          </dgm:alg>
                        </dgm:if>
                        <dgm:else name="Name13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32">
                    <dgm:if name="Name133" func="var" arg="dir" op="equ" val="norm">
                      <dgm:constrLst>
                        <dgm:constr type="rMarg"/>
                        <dgm:constr type="tMarg"/>
                        <dgm:constr type="bMarg"/>
                      </dgm:constrLst>
                    </dgm:if>
                    <dgm:else name="Name134">
                      <dgm:constrLst>
                        <dgm:constr type="lMarg"/>
                        <dgm:constr type="tMarg"/>
                        <dgm:constr type="bMarg"/>
                      </dgm:constrLst>
                    </dgm:else>
                  </dgm:choose>
                  <dgm:ruleLst>
                    <dgm:rule type="primFontSz" val="5" fact="NaN" max="NaN"/>
                  </dgm:ruleLst>
                </dgm:layoutNode>
              </dgm:forEach>
            </dgm:layoutNode>
          </dgm:if>
          <dgm:else name="Name135">
            <dgm:layoutNode name="arrowDiagram5">
              <dgm:alg type="composite">
                <dgm:param type="vertAlign" val="none"/>
                <dgm:param type="horzAlign" val="none"/>
              </dgm:alg>
              <dgm:shape xmlns:r="http://schemas.openxmlformats.org/officeDocument/2006/relationships" r:blip="">
                <dgm:adjLst/>
              </dgm:shape>
              <dgm:presOf/>
              <dgm:choose name="Name136">
                <dgm:if name="Name137" func="var" arg="dir" op="equ" val="norm">
                  <dgm:constrLst>
                    <dgm:constr type="ctrX" for="ch" forName="bullet5a" refType="w" fact="0.11"/>
                    <dgm:constr type="ctrY" for="ch" forName="bullet5a" refType="h" fact="0.762"/>
                    <dgm:constr type="w" for="ch" forName="bullet5a" refType="w" fact="0.023"/>
                    <dgm:constr type="h" for="ch" forName="bullet5a" refType="w" refFor="ch" refForName="bullet5a"/>
                    <dgm:constr type="l" for="ch" forName="textBox5a" refType="ctrX" refFor="ch" refForName="bullet5a"/>
                    <dgm:constr type="t" for="ch" forName="textBox5a" refType="ctrY" refFor="ch" refForName="bullet5a"/>
                    <dgm:constr type="w" for="ch" forName="textBox5a" refType="w" fact="0.131"/>
                    <dgm:constr type="h" for="ch" forName="textBox5a" refType="h" fact="0.238"/>
                    <dgm:constr type="userA" refType="h" refFor="ch" refForName="bullet5a" fact="0.53"/>
                    <dgm:constr type="l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l" for="ch" forName="textBox5b" refType="ctrX" refFor="ch" refForName="bullet5b"/>
                    <dgm:constr type="t" for="ch" forName="textBox5b" refType="ctrY" refFor="ch" refForName="bullet5b"/>
                    <dgm:constr type="w" for="ch" forName="textBox5b" refType="w" fact="0.166"/>
                    <dgm:constr type="h" for="ch" forName="textBox5b" refType="h" fact="0.419"/>
                    <dgm:constr type="userB" refType="h" refFor="ch" refForName="bullet5b" fact="0.53"/>
                    <dgm:constr type="l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l" for="ch" forName="textBox5c" refType="ctrX" refFor="ch" refForName="bullet5c"/>
                    <dgm:constr type="t" for="ch" forName="textBox5c" refType="ctrY" refFor="ch" refForName="bullet5c"/>
                    <dgm:constr type="w" for="ch" forName="textBox5c" refType="w" fact="0.193"/>
                    <dgm:constr type="h" for="ch" forName="textBox5c" refType="h" fact="0.562"/>
                    <dgm:constr type="userC" refType="h" refFor="ch" refForName="bullet5c" fact="0.53"/>
                    <dgm:constr type="l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l" for="ch" forName="textBox5d" refType="ctrX" refFor="ch" refForName="bullet5d"/>
                    <dgm:constr type="t" for="ch" forName="textBox5d" refType="ctrY" refFor="ch" refForName="bullet5d"/>
                    <dgm:constr type="w" for="ch" forName="textBox5d" refType="w" fact="0.2"/>
                    <dgm:constr type="h" for="ch" forName="textBox5d" refType="h" fact="0.67"/>
                    <dgm:constr type="userD" refType="h" refFor="ch" refForName="bullet5d" fact="0.53"/>
                    <dgm:constr type="l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l" for="ch" forName="textBox5e" refType="ctrX" refFor="ch" refForName="bullet5e"/>
                    <dgm:constr type="t" for="ch" forName="textBox5e" refType="ctrY" refFor="ch" refForName="bullet5e"/>
                    <dgm:constr type="w" for="ch" forName="textBox5e" refType="w" fact="0.2"/>
                    <dgm:constr type="h" for="ch" forName="textBox5e" refType="h" fact="0.736"/>
                    <dgm:constr type="userE" refType="h" refFor="ch" refForName="bullet5e" fact="0.53"/>
                    <dgm:constr type="lMarg" for="ch" forName="textBox5e" refType="userE" fact="2.834"/>
                    <dgm:constr type="primFontSz" for="ch" ptType="node" op="equ" val="65"/>
                  </dgm:constrLst>
                </dgm:if>
                <dgm:else name="Name138">
                  <dgm:constrLst>
                    <dgm:constr type="ctrX" for="ch" forName="bullet5a" refType="w" fact="0.11"/>
                    <dgm:constr type="ctrY" for="ch" forName="bullet5a" refType="h" fact="0.762"/>
                    <dgm:constr type="w" for="ch" forName="bullet5a" refType="w" fact="0.023"/>
                    <dgm:constr type="h" for="ch" forName="bullet5a" refType="w" refFor="ch" refForName="bullet5a"/>
                    <dgm:constr type="r" for="ch" forName="textBox5a" refType="ctrX" refFor="ch" refForName="bullet5a"/>
                    <dgm:constr type="b" for="ch" forName="textBox5a" refType="ctrY" refFor="ch" refForName="bullet5a"/>
                    <dgm:constr type="w" for="ch" forName="textBox5a" refType="w" fact="0.11"/>
                    <dgm:constr type="h" for="ch" forName="textBox5a" refType="h" fact="0.762"/>
                    <dgm:constr type="userA" refType="h" refFor="ch" refForName="bullet5a" fact="0.53"/>
                    <dgm:constr type="r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r" for="ch" forName="textBox5b" refType="ctrX" refFor="ch" refForName="bullet5b"/>
                    <dgm:constr type="b" for="ch" forName="textBox5b" refType="ctrY" refFor="ch" refForName="bullet5b"/>
                    <dgm:constr type="w" for="ch" forName="textBox5b" refType="w" fact="0.131"/>
                    <dgm:constr type="h" for="ch" forName="textBox5b" refType="h" fact="0.581"/>
                    <dgm:constr type="userB" refType="h" refFor="ch" refForName="bullet5b" fact="0.53"/>
                    <dgm:constr type="r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r" for="ch" forName="textBox5c" refType="ctrX" refFor="ch" refForName="bullet5c"/>
                    <dgm:constr type="b" for="ch" forName="textBox5c" refType="ctrY" refFor="ch" refForName="bullet5c"/>
                    <dgm:constr type="w" for="ch" forName="textBox5c" refType="w" fact="0.166"/>
                    <dgm:constr type="h" for="ch" forName="textBox5c" refType="h" fact="0.438"/>
                    <dgm:constr type="userC" refType="h" refFor="ch" refForName="bullet5c" fact="0.53"/>
                    <dgm:constr type="r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r" for="ch" forName="textBox5d" refType="ctrX" refFor="ch" refForName="bullet5d"/>
                    <dgm:constr type="b" for="ch" forName="textBox5d" refType="ctrY" refFor="ch" refForName="bullet5d"/>
                    <dgm:constr type="w" for="ch" forName="textBox5d" refType="w" fact="0.193"/>
                    <dgm:constr type="h" for="ch" forName="textBox5d" refType="h" fact="0.33"/>
                    <dgm:constr type="userD" refType="h" refFor="ch" refForName="bullet5d" fact="0.53"/>
                    <dgm:constr type="r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r" for="ch" forName="textBox5e" refType="ctrX" refFor="ch" refForName="bullet5e"/>
                    <dgm:constr type="b" for="ch" forName="textBox5e" refType="ctrY" refFor="ch" refForName="bullet5e"/>
                    <dgm:constr type="w" for="ch" forName="textBox5e" refType="w" fact="0.2"/>
                    <dgm:constr type="h" for="ch" forName="textBox5e" refType="h" fact="0.264"/>
                    <dgm:constr type="userE" refType="h" refFor="ch" refForName="bullet5e" fact="0.53"/>
                    <dgm:constr type="rMarg" for="ch" forName="textBox5e" refType="userE" fact="2.834"/>
                    <dgm:constr type="primFontSz" for="ch" ptType="node" op="equ" val="65"/>
                  </dgm:constrLst>
                </dgm:else>
              </dgm:choose>
              <dgm:ruleLst/>
              <dgm:forEach name="Name139" axis="ch" ptType="node" cnt="1">
                <dgm:layoutNode name="bullet5a" styleLbl="node1">
                  <dgm:alg type="sp"/>
                  <dgm:shape xmlns:r="http://schemas.openxmlformats.org/officeDocument/2006/relationships" type="ellipse" r:blip="">
                    <dgm:adjLst/>
                  </dgm:shape>
                  <dgm:presOf/>
                  <dgm:constrLst/>
                  <dgm:ruleLst/>
                </dgm:layoutNode>
                <dgm:layoutNode name="textBox5a" styleLbl="revTx">
                  <dgm:varLst>
                    <dgm:bulletEnabled val="1"/>
                  </dgm:varLst>
                  <dgm:choose name="Name140">
                    <dgm:if name="Name141" func="var" arg="dir" op="equ" val="norm">
                      <dgm:choose name="Name142">
                        <dgm:if name="Name143" axis="root des" ptType="all node" func="maxDepth" op="gt" val="1">
                          <dgm:alg type="tx">
                            <dgm:param type="txAnchorVert" val="t"/>
                            <dgm:param type="parTxLTRAlign" val="l"/>
                            <dgm:param type="parTxRTLAlign" val="r"/>
                          </dgm:alg>
                        </dgm:if>
                        <dgm:else name="Name144">
                          <dgm:alg type="tx">
                            <dgm:param type="txAnchorVert" val="t"/>
                            <dgm:param type="parTxLTRAlign" val="l"/>
                            <dgm:param type="parTxRTLAlign" val="l"/>
                          </dgm:alg>
                        </dgm:else>
                      </dgm:choose>
                    </dgm:if>
                    <dgm:else name="Name145">
                      <dgm:choose name="Name146">
                        <dgm:if name="Name147" axis="root des" ptType="all node" func="maxDepth" op="gt" val="1">
                          <dgm:alg type="tx">
                            <dgm:param type="txAnchorVert" val="b"/>
                            <dgm:param type="txAnchorVertCh" val="b"/>
                            <dgm:param type="parTxLTRAlign" val="l"/>
                            <dgm:param type="parTxRTLAlign" val="r"/>
                          </dgm:alg>
                        </dgm:if>
                        <dgm:else name="Name14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49">
                    <dgm:if name="Name150" func="var" arg="dir" op="equ" val="norm">
                      <dgm:constrLst>
                        <dgm:constr type="rMarg"/>
                        <dgm:constr type="tMarg"/>
                        <dgm:constr type="bMarg"/>
                      </dgm:constrLst>
                    </dgm:if>
                    <dgm:else name="Name151">
                      <dgm:constrLst>
                        <dgm:constr type="lMarg"/>
                        <dgm:constr type="tMarg"/>
                        <dgm:constr type="bMarg"/>
                      </dgm:constrLst>
                    </dgm:else>
                  </dgm:choose>
                  <dgm:ruleLst>
                    <dgm:rule type="primFontSz" val="5" fact="NaN" max="NaN"/>
                  </dgm:ruleLst>
                </dgm:layoutNode>
              </dgm:forEach>
              <dgm:forEach name="Name152" axis="ch" ptType="node" st="2" cnt="1">
                <dgm:layoutNode name="bullet5b" styleLbl="node1">
                  <dgm:alg type="sp"/>
                  <dgm:shape xmlns:r="http://schemas.openxmlformats.org/officeDocument/2006/relationships" type="ellipse" r:blip="">
                    <dgm:adjLst/>
                  </dgm:shape>
                  <dgm:presOf/>
                  <dgm:constrLst/>
                  <dgm:ruleLst/>
                </dgm:layoutNode>
                <dgm:layoutNode name="textBox5b" styleLbl="revTx">
                  <dgm:varLst>
                    <dgm:bulletEnabled val="1"/>
                  </dgm:varLst>
                  <dgm:choose name="Name153">
                    <dgm:if name="Name154" func="var" arg="dir" op="equ" val="norm">
                      <dgm:choose name="Name155">
                        <dgm:if name="Name156" axis="root des" ptType="all node" func="maxDepth" op="gt" val="1">
                          <dgm:alg type="tx">
                            <dgm:param type="txAnchorVert" val="t"/>
                            <dgm:param type="parTxLTRAlign" val="l"/>
                            <dgm:param type="parTxRTLAlign" val="r"/>
                          </dgm:alg>
                        </dgm:if>
                        <dgm:else name="Name157">
                          <dgm:alg type="tx">
                            <dgm:param type="txAnchorVert" val="t"/>
                            <dgm:param type="parTxLTRAlign" val="l"/>
                            <dgm:param type="parTxRTLAlign" val="l"/>
                          </dgm:alg>
                        </dgm:else>
                      </dgm:choose>
                    </dgm:if>
                    <dgm:else name="Name158">
                      <dgm:choose name="Name159">
                        <dgm:if name="Name160" axis="root des" ptType="all node" func="maxDepth" op="gt" val="1">
                          <dgm:alg type="tx">
                            <dgm:param type="txAnchorVert" val="b"/>
                            <dgm:param type="txAnchorVertCh" val="b"/>
                            <dgm:param type="parTxLTRAlign" val="l"/>
                            <dgm:param type="parTxRTLAlign" val="r"/>
                          </dgm:alg>
                        </dgm:if>
                        <dgm:else name="Name16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62">
                    <dgm:if name="Name163" func="var" arg="dir" op="equ" val="norm">
                      <dgm:constrLst>
                        <dgm:constr type="rMarg"/>
                        <dgm:constr type="tMarg"/>
                        <dgm:constr type="bMarg"/>
                      </dgm:constrLst>
                    </dgm:if>
                    <dgm:else name="Name164">
                      <dgm:constrLst>
                        <dgm:constr type="lMarg"/>
                        <dgm:constr type="tMarg"/>
                        <dgm:constr type="bMarg"/>
                      </dgm:constrLst>
                    </dgm:else>
                  </dgm:choose>
                  <dgm:ruleLst>
                    <dgm:rule type="primFontSz" val="5" fact="NaN" max="NaN"/>
                  </dgm:ruleLst>
                </dgm:layoutNode>
              </dgm:forEach>
              <dgm:forEach name="Name165" axis="ch" ptType="node" st="3" cnt="1">
                <dgm:layoutNode name="bullet5c" styleLbl="node1">
                  <dgm:alg type="sp"/>
                  <dgm:shape xmlns:r="http://schemas.openxmlformats.org/officeDocument/2006/relationships" type="ellipse" r:blip="">
                    <dgm:adjLst/>
                  </dgm:shape>
                  <dgm:presOf/>
                  <dgm:constrLst/>
                  <dgm:ruleLst/>
                </dgm:layoutNode>
                <dgm:layoutNode name="textBox5c" styleLbl="revTx">
                  <dgm:varLst>
                    <dgm:bulletEnabled val="1"/>
                  </dgm:varLst>
                  <dgm:choose name="Name166">
                    <dgm:if name="Name167" func="var" arg="dir" op="equ" val="norm">
                      <dgm:choose name="Name168">
                        <dgm:if name="Name169" axis="root des" ptType="all node" func="maxDepth" op="gt" val="1">
                          <dgm:alg type="tx">
                            <dgm:param type="txAnchorVert" val="t"/>
                            <dgm:param type="parTxLTRAlign" val="l"/>
                            <dgm:param type="parTxRTLAlign" val="r"/>
                          </dgm:alg>
                        </dgm:if>
                        <dgm:else name="Name170">
                          <dgm:alg type="tx">
                            <dgm:param type="txAnchorVert" val="t"/>
                            <dgm:param type="parTxLTRAlign" val="l"/>
                            <dgm:param type="parTxRTLAlign" val="l"/>
                          </dgm:alg>
                        </dgm:else>
                      </dgm:choose>
                    </dgm:if>
                    <dgm:else name="Name171">
                      <dgm:choose name="Name172">
                        <dgm:if name="Name173" axis="root des" ptType="all node" func="maxDepth" op="gt" val="1">
                          <dgm:alg type="tx">
                            <dgm:param type="txAnchorVert" val="b"/>
                            <dgm:param type="txAnchorVertCh" val="b"/>
                            <dgm:param type="parTxLTRAlign" val="l"/>
                            <dgm:param type="parTxRTLAlign" val="r"/>
                          </dgm:alg>
                        </dgm:if>
                        <dgm:else name="Name174">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75">
                    <dgm:if name="Name176" func="var" arg="dir" op="equ" val="norm">
                      <dgm:constrLst>
                        <dgm:constr type="rMarg"/>
                        <dgm:constr type="tMarg"/>
                        <dgm:constr type="bMarg"/>
                      </dgm:constrLst>
                    </dgm:if>
                    <dgm:else name="Name177">
                      <dgm:constrLst>
                        <dgm:constr type="lMarg"/>
                        <dgm:constr type="tMarg"/>
                        <dgm:constr type="bMarg"/>
                      </dgm:constrLst>
                    </dgm:else>
                  </dgm:choose>
                  <dgm:ruleLst>
                    <dgm:rule type="primFontSz" val="5" fact="NaN" max="NaN"/>
                  </dgm:ruleLst>
                </dgm:layoutNode>
              </dgm:forEach>
              <dgm:forEach name="Name178" axis="ch" ptType="node" st="4" cnt="1">
                <dgm:layoutNode name="bullet5d" styleLbl="node1">
                  <dgm:alg type="sp"/>
                  <dgm:shape xmlns:r="http://schemas.openxmlformats.org/officeDocument/2006/relationships" type="ellipse" r:blip="">
                    <dgm:adjLst/>
                  </dgm:shape>
                  <dgm:presOf/>
                  <dgm:constrLst/>
                  <dgm:ruleLst/>
                </dgm:layoutNode>
                <dgm:layoutNode name="textBox5d" styleLbl="revTx">
                  <dgm:varLst>
                    <dgm:bulletEnabled val="1"/>
                  </dgm:varLst>
                  <dgm:choose name="Name179">
                    <dgm:if name="Name180" func="var" arg="dir" op="equ" val="norm">
                      <dgm:choose name="Name181">
                        <dgm:if name="Name182" axis="root des" ptType="all node" func="maxDepth" op="gt" val="1">
                          <dgm:alg type="tx">
                            <dgm:param type="txAnchorVert" val="t"/>
                            <dgm:param type="parTxLTRAlign" val="l"/>
                            <dgm:param type="parTxRTLAlign" val="r"/>
                          </dgm:alg>
                        </dgm:if>
                        <dgm:else name="Name183">
                          <dgm:alg type="tx">
                            <dgm:param type="txAnchorVert" val="t"/>
                            <dgm:param type="parTxLTRAlign" val="l"/>
                            <dgm:param type="parTxRTLAlign" val="l"/>
                          </dgm:alg>
                        </dgm:else>
                      </dgm:choose>
                    </dgm:if>
                    <dgm:else name="Name184">
                      <dgm:choose name="Name185">
                        <dgm:if name="Name186" axis="root des" ptType="all node" func="maxDepth" op="gt" val="1">
                          <dgm:alg type="tx">
                            <dgm:param type="txAnchorVert" val="b"/>
                            <dgm:param type="txAnchorVertCh" val="b"/>
                            <dgm:param type="parTxLTRAlign" val="l"/>
                            <dgm:param type="parTxRTLAlign" val="r"/>
                          </dgm:alg>
                        </dgm:if>
                        <dgm:else name="Name187">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88">
                    <dgm:if name="Name189" func="var" arg="dir" op="equ" val="norm">
                      <dgm:constrLst>
                        <dgm:constr type="rMarg"/>
                        <dgm:constr type="tMarg"/>
                        <dgm:constr type="bMarg"/>
                      </dgm:constrLst>
                    </dgm:if>
                    <dgm:else name="Name190">
                      <dgm:constrLst>
                        <dgm:constr type="lMarg"/>
                        <dgm:constr type="tMarg"/>
                        <dgm:constr type="bMarg"/>
                      </dgm:constrLst>
                    </dgm:else>
                  </dgm:choose>
                  <dgm:ruleLst>
                    <dgm:rule type="primFontSz" val="5" fact="NaN" max="NaN"/>
                  </dgm:ruleLst>
                </dgm:layoutNode>
              </dgm:forEach>
              <dgm:forEach name="Name191" axis="ch" ptType="node" st="5" cnt="1">
                <dgm:layoutNode name="bullet5e" styleLbl="node1">
                  <dgm:alg type="sp"/>
                  <dgm:shape xmlns:r="http://schemas.openxmlformats.org/officeDocument/2006/relationships" type="ellipse" r:blip="">
                    <dgm:adjLst/>
                  </dgm:shape>
                  <dgm:presOf/>
                  <dgm:constrLst/>
                  <dgm:ruleLst/>
                </dgm:layoutNode>
                <dgm:layoutNode name="textBox5e" styleLbl="revTx">
                  <dgm:varLst>
                    <dgm:bulletEnabled val="1"/>
                  </dgm:varLst>
                  <dgm:choose name="Name192">
                    <dgm:if name="Name193" func="var" arg="dir" op="equ" val="norm">
                      <dgm:choose name="Name194">
                        <dgm:if name="Name195" axis="root des" ptType="all node" func="maxDepth" op="gt" val="1">
                          <dgm:alg type="tx">
                            <dgm:param type="txAnchorVert" val="t"/>
                            <dgm:param type="parTxLTRAlign" val="l"/>
                            <dgm:param type="parTxRTLAlign" val="r"/>
                          </dgm:alg>
                        </dgm:if>
                        <dgm:else name="Name196">
                          <dgm:alg type="tx">
                            <dgm:param type="txAnchorVert" val="t"/>
                            <dgm:param type="parTxLTRAlign" val="l"/>
                            <dgm:param type="parTxRTLAlign" val="l"/>
                          </dgm:alg>
                        </dgm:else>
                      </dgm:choose>
                    </dgm:if>
                    <dgm:else name="Name197">
                      <dgm:choose name="Name198">
                        <dgm:if name="Name199" axis="root des" ptType="all node" func="maxDepth" op="gt" val="1">
                          <dgm:alg type="tx">
                            <dgm:param type="txAnchorVert" val="b"/>
                            <dgm:param type="txAnchorVertCh" val="b"/>
                            <dgm:param type="parTxLTRAlign" val="l"/>
                            <dgm:param type="parTxRTLAlign" val="r"/>
                          </dgm:alg>
                        </dgm:if>
                        <dgm:else name="Name200">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1">
                    <dgm:if name="Name202" func="var" arg="dir" op="equ" val="norm">
                      <dgm:constrLst>
                        <dgm:constr type="rMarg"/>
                        <dgm:constr type="tMarg"/>
                        <dgm:constr type="bMarg"/>
                      </dgm:constrLst>
                    </dgm:if>
                    <dgm:else name="Name203">
                      <dgm:constrLst>
                        <dgm:constr type="lMarg"/>
                        <dgm:constr type="tMarg"/>
                        <dgm:constr type="bMarg"/>
                      </dgm:constrLst>
                    </dgm:else>
                  </dgm:choose>
                  <dgm:ruleLst>
                    <dgm:rule type="primFontSz" val="5" fact="NaN" max="NaN"/>
                  </dgm:ruleLst>
                </dgm:layoutNode>
              </dgm:forEach>
            </dgm:layoutNode>
          </dgm:else>
        </dgm:choose>
      </dgm:if>
      <dgm:else name="Name204"/>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drawing1.xml><?xml version="1.0" encoding="utf-8"?>
<c:userShapes xmlns:c="http://schemas.openxmlformats.org/drawingml/2006/chart">
  <cdr:relSizeAnchor xmlns:cdr="http://schemas.openxmlformats.org/drawingml/2006/chartDrawing">
    <cdr:from>
      <cdr:x>0.14859</cdr:x>
      <cdr:y>0.76836</cdr:y>
    </cdr:from>
    <cdr:to>
      <cdr:x>0.3426</cdr:x>
      <cdr:y>1</cdr:y>
    </cdr:to>
    <cdr:sp macro="" textlink="">
      <cdr:nvSpPr>
        <cdr:cNvPr id="2" name="Oval 1">
          <a:extLst xmlns:a="http://schemas.openxmlformats.org/drawingml/2006/main">
            <a:ext uri="{FF2B5EF4-FFF2-40B4-BE49-F238E27FC236}">
              <a16:creationId xmlns:a16="http://schemas.microsoft.com/office/drawing/2014/main" id="{1EEA9314-5C65-4809-93ED-FAEB552BE347}"/>
            </a:ext>
          </a:extLst>
        </cdr:cNvPr>
        <cdr:cNvSpPr/>
      </cdr:nvSpPr>
      <cdr:spPr>
        <a:xfrm xmlns:a="http://schemas.openxmlformats.org/drawingml/2006/main">
          <a:off x="1067539" y="3482118"/>
          <a:ext cx="1393794" cy="1049785"/>
        </a:xfrm>
        <a:prstGeom xmlns:a="http://schemas.openxmlformats.org/drawingml/2006/main" prst="ellipse">
          <a:avLst/>
        </a:prstGeom>
        <a:noFill xmlns:a="http://schemas.openxmlformats.org/drawingml/2006/main"/>
        <a:ln xmlns:a="http://schemas.openxmlformats.org/drawingml/2006/main" w="38100">
          <a:solidFill>
            <a:srgbClr val="962E00"/>
          </a:solid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vertOverflow="clip"/>
        <a:lstStyle xmlns:a="http://schemas.openxmlformats.org/drawingml/2006/main"/>
        <a:p xmlns:a="http://schemas.openxmlformats.org/drawingml/2006/main">
          <a:endParaRPr lang="en-US"/>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7F1E5EB6-D04A-057E-76CC-10145FC92140}"/>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5F717993-304C-356B-4CE0-EF3D4911CC82}"/>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ADB0E166-5A1B-482B-8AF2-D8C815FDF249}" type="datetimeFigureOut">
              <a:rPr lang="en-US" smtClean="0"/>
              <a:t>4/11/2025</a:t>
            </a:fld>
            <a:endParaRPr lang="en-US"/>
          </a:p>
        </p:txBody>
      </p:sp>
      <p:sp>
        <p:nvSpPr>
          <p:cNvPr id="4" name="Footer Placeholder 3">
            <a:extLst>
              <a:ext uri="{FF2B5EF4-FFF2-40B4-BE49-F238E27FC236}">
                <a16:creationId xmlns:a16="http://schemas.microsoft.com/office/drawing/2014/main" id="{2D041726-6236-252D-3125-CBE2DA5E4B8E}"/>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FF822961-1CA4-DC23-FD04-7752853CDED7}"/>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EE40641F-8D2E-4B6D-A516-55AB9539386C}" type="slidenum">
              <a:rPr lang="en-US" smtClean="0"/>
              <a:t>‹#›</a:t>
            </a:fld>
            <a:endParaRPr lang="en-US"/>
          </a:p>
        </p:txBody>
      </p:sp>
    </p:spTree>
    <p:extLst>
      <p:ext uri="{BB962C8B-B14F-4D97-AF65-F5344CB8AC3E}">
        <p14:creationId xmlns:p14="http://schemas.microsoft.com/office/powerpoint/2010/main" val="319162234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9F2D7DB-A7D3-4580-9EEB-017447174A94}" type="datetimeFigureOut">
              <a:rPr lang="en-US" smtClean="0"/>
              <a:t>4/11/2025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B3B6B39-1FB3-456D-8568-1EF3109362A9}" type="slidenum">
              <a:rPr lang="en-US" smtClean="0"/>
              <a:t>‹#›</a:t>
            </a:fld>
            <a:endParaRPr lang="en-US"/>
          </a:p>
        </p:txBody>
      </p:sp>
    </p:spTree>
    <p:extLst>
      <p:ext uri="{BB962C8B-B14F-4D97-AF65-F5344CB8AC3E}">
        <p14:creationId xmlns:p14="http://schemas.microsoft.com/office/powerpoint/2010/main" val="39658240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5" Type="http://schemas.openxmlformats.org/officeDocument/2006/relationships/image" Target="../media/image6.svg"/><Relationship Id="rId4" Type="http://schemas.openxmlformats.org/officeDocument/2006/relationships/image" Target="../media/image5.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6.sv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7.png"/><Relationship Id="rId1" Type="http://schemas.openxmlformats.org/officeDocument/2006/relationships/slideMaster" Target="../slideMasters/slideMaster1.xml"/><Relationship Id="rId4" Type="http://schemas.openxmlformats.org/officeDocument/2006/relationships/image" Target="../media/image6.sv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7.png"/><Relationship Id="rId1" Type="http://schemas.openxmlformats.org/officeDocument/2006/relationships/slideMaster" Target="../slideMasters/slideMaster1.xml"/><Relationship Id="rId4" Type="http://schemas.openxmlformats.org/officeDocument/2006/relationships/image" Target="../media/image6.sv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accent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07156F1-34FE-756E-0B64-B272B7D4B6B8}"/>
              </a:ext>
              <a:ext uri="{C183D7F6-B498-43B3-948B-1728B52AA6E4}">
                <adec:decorative xmlns:adec="http://schemas.microsoft.com/office/drawing/2017/decorative" val="1"/>
              </a:ext>
            </a:extLst>
          </p:cNvPr>
          <p:cNvSpPr/>
          <p:nvPr userDrawn="1"/>
        </p:nvSpPr>
        <p:spPr>
          <a:xfrm>
            <a:off x="0" y="0"/>
            <a:ext cx="9128760" cy="6858000"/>
          </a:xfrm>
          <a:prstGeom prst="rect">
            <a:avLst/>
          </a:prstGeom>
          <a:solidFill>
            <a:schemeClr val="accent1">
              <a:lumMod val="75000"/>
              <a:alpha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7FAFFF7A-2129-B9CE-1B30-239FEB640370}"/>
              </a:ext>
              <a:ext uri="{C183D7F6-B498-43B3-948B-1728B52AA6E4}">
                <adec:decorative xmlns:adec="http://schemas.microsoft.com/office/drawing/2017/decorative" val="1"/>
              </a:ext>
            </a:extLst>
          </p:cNvPr>
          <p:cNvPicPr>
            <a:picLocks noChangeAspect="1"/>
          </p:cNvPicPr>
          <p:nvPr userDrawn="1"/>
        </p:nvPicPr>
        <p:blipFill rotWithShape="1">
          <a:blip r:embed="rId2" cstate="print">
            <a:duotone>
              <a:schemeClr val="accent6">
                <a:shade val="45000"/>
                <a:satMod val="135000"/>
              </a:schemeClr>
              <a:prstClr val="white"/>
            </a:duotone>
            <a:alphaModFix amt="2000"/>
            <a:extLst>
              <a:ext uri="{28A0092B-C50C-407E-A947-70E740481C1C}">
                <a14:useLocalDpi xmlns:a14="http://schemas.microsoft.com/office/drawing/2010/main"/>
              </a:ext>
            </a:extLst>
          </a:blip>
          <a:srcRect r="-2736"/>
          <a:stretch/>
        </p:blipFill>
        <p:spPr>
          <a:xfrm rot="10800000" flipV="1">
            <a:off x="5644581" y="-7646"/>
            <a:ext cx="6547419" cy="6865646"/>
          </a:xfrm>
          <a:prstGeom prst="rect">
            <a:avLst/>
          </a:prstGeom>
        </p:spPr>
      </p:pic>
      <p:pic>
        <p:nvPicPr>
          <p:cNvPr id="11" name="Picture 10">
            <a:extLst>
              <a:ext uri="{FF2B5EF4-FFF2-40B4-BE49-F238E27FC236}">
                <a16:creationId xmlns:a16="http://schemas.microsoft.com/office/drawing/2014/main" id="{61FBDFE4-22E9-9FAC-E1DD-D7F4FB161B6E}"/>
              </a:ext>
              <a:ext uri="{C183D7F6-B498-43B3-948B-1728B52AA6E4}">
                <adec:decorative xmlns:adec="http://schemas.microsoft.com/office/drawing/2017/decorative" val="1"/>
              </a:ext>
            </a:extLst>
          </p:cNvPr>
          <p:cNvPicPr>
            <a:picLocks noChangeAspect="1"/>
          </p:cNvPicPr>
          <p:nvPr userDrawn="1"/>
        </p:nvPicPr>
        <p:blipFill rotWithShape="1">
          <a:blip r:embed="rId3" cstate="print">
            <a:duotone>
              <a:schemeClr val="accent6">
                <a:shade val="45000"/>
                <a:satMod val="135000"/>
              </a:schemeClr>
              <a:prstClr val="white"/>
            </a:duotone>
            <a:alphaModFix amt="2000"/>
            <a:extLst>
              <a:ext uri="{28A0092B-C50C-407E-A947-70E740481C1C}">
                <a14:useLocalDpi xmlns:a14="http://schemas.microsoft.com/office/drawing/2010/main"/>
              </a:ext>
            </a:extLst>
          </a:blip>
          <a:srcRect r="-4367" b="-6266"/>
          <a:stretch/>
        </p:blipFill>
        <p:spPr>
          <a:xfrm rot="5400000" flipV="1">
            <a:off x="63141" y="-70784"/>
            <a:ext cx="4163783" cy="4290062"/>
          </a:xfrm>
          <a:prstGeom prst="rect">
            <a:avLst/>
          </a:prstGeom>
        </p:spPr>
      </p:pic>
      <p:sp>
        <p:nvSpPr>
          <p:cNvPr id="2" name="Title 1">
            <a:extLst>
              <a:ext uri="{FF2B5EF4-FFF2-40B4-BE49-F238E27FC236}">
                <a16:creationId xmlns:a16="http://schemas.microsoft.com/office/drawing/2014/main" id="{5B369027-A380-3EDB-355B-67F17AC86460}"/>
              </a:ext>
            </a:extLst>
          </p:cNvPr>
          <p:cNvSpPr>
            <a:spLocks noGrp="1"/>
          </p:cNvSpPr>
          <p:nvPr>
            <p:ph type="ctrTitle" hasCustomPrompt="1"/>
          </p:nvPr>
        </p:nvSpPr>
        <p:spPr>
          <a:xfrm>
            <a:off x="702468" y="1803015"/>
            <a:ext cx="5393532" cy="3670685"/>
          </a:xfrm>
        </p:spPr>
        <p:txBody>
          <a:bodyPr lIns="0" anchor="b">
            <a:noAutofit/>
          </a:bodyPr>
          <a:lstStyle>
            <a:lvl1pPr algn="l">
              <a:lnSpc>
                <a:spcPct val="80000"/>
              </a:lnSpc>
              <a:defRPr sz="8000" baseline="0">
                <a:solidFill>
                  <a:schemeClr val="tx1"/>
                </a:solidFill>
              </a:defRPr>
            </a:lvl1pPr>
          </a:lstStyle>
          <a:p>
            <a:r>
              <a:rPr lang="en-US" dirty="0"/>
              <a:t>Click to add title</a:t>
            </a:r>
          </a:p>
        </p:txBody>
      </p:sp>
      <p:sp>
        <p:nvSpPr>
          <p:cNvPr id="8" name="Text Placeholder 6">
            <a:extLst>
              <a:ext uri="{FF2B5EF4-FFF2-40B4-BE49-F238E27FC236}">
                <a16:creationId xmlns:a16="http://schemas.microsoft.com/office/drawing/2014/main" id="{E3DAB823-8DF9-82FE-1C75-C0BED798A8D0}"/>
              </a:ext>
            </a:extLst>
          </p:cNvPr>
          <p:cNvSpPr>
            <a:spLocks noGrp="1"/>
          </p:cNvSpPr>
          <p:nvPr>
            <p:ph type="body" sz="quarter" idx="12" hasCustomPrompt="1"/>
          </p:nvPr>
        </p:nvSpPr>
        <p:spPr>
          <a:xfrm>
            <a:off x="702468" y="904461"/>
            <a:ext cx="4609760" cy="890909"/>
          </a:xfrm>
        </p:spPr>
        <p:txBody>
          <a:bodyPr lIns="0" rIns="0" anchor="ctr">
            <a:normAutofit/>
          </a:bodyPr>
          <a:lstStyle>
            <a:lvl1pPr marL="0" indent="0" algn="l">
              <a:buNone/>
              <a:defRPr sz="2400" cap="all" spc="0" baseline="0">
                <a:solidFill>
                  <a:schemeClr val="tx1"/>
                </a:solidFill>
              </a:defRPr>
            </a:lvl1pPr>
          </a:lstStyle>
          <a:p>
            <a:pPr lvl="0"/>
            <a:r>
              <a:rPr lang="en-US" dirty="0"/>
              <a:t>Click to add subtitle</a:t>
            </a:r>
          </a:p>
        </p:txBody>
      </p:sp>
      <p:sp>
        <p:nvSpPr>
          <p:cNvPr id="7" name="Text Placeholder 6">
            <a:extLst>
              <a:ext uri="{FF2B5EF4-FFF2-40B4-BE49-F238E27FC236}">
                <a16:creationId xmlns:a16="http://schemas.microsoft.com/office/drawing/2014/main" id="{589EB697-B782-B0BE-B5BE-74CE1BA5A06A}"/>
              </a:ext>
            </a:extLst>
          </p:cNvPr>
          <p:cNvSpPr>
            <a:spLocks noGrp="1"/>
          </p:cNvSpPr>
          <p:nvPr>
            <p:ph type="body" sz="quarter" idx="11" hasCustomPrompt="1"/>
          </p:nvPr>
        </p:nvSpPr>
        <p:spPr>
          <a:xfrm>
            <a:off x="702468" y="5658078"/>
            <a:ext cx="5393532" cy="389251"/>
          </a:xfrm>
        </p:spPr>
        <p:txBody>
          <a:bodyPr lIns="0" anchor="t">
            <a:normAutofit/>
          </a:bodyPr>
          <a:lstStyle>
            <a:lvl1pPr marL="0" indent="0">
              <a:buNone/>
              <a:defRPr sz="1600" b="0" cap="all" spc="0" baseline="0">
                <a:solidFill>
                  <a:schemeClr val="tx1"/>
                </a:solidFill>
              </a:defRPr>
            </a:lvl1pPr>
          </a:lstStyle>
          <a:p>
            <a:pPr lvl="0"/>
            <a:r>
              <a:rPr lang="en-US" dirty="0"/>
              <a:t>Click to add text</a:t>
            </a:r>
          </a:p>
        </p:txBody>
      </p:sp>
      <p:sp>
        <p:nvSpPr>
          <p:cNvPr id="3" name="Picture Placeholder 2">
            <a:extLst>
              <a:ext uri="{FF2B5EF4-FFF2-40B4-BE49-F238E27FC236}">
                <a16:creationId xmlns:a16="http://schemas.microsoft.com/office/drawing/2014/main" id="{D21CC78C-D6DB-602E-592B-738F7C0D4EBC}"/>
              </a:ext>
            </a:extLst>
          </p:cNvPr>
          <p:cNvSpPr>
            <a:spLocks noGrp="1"/>
          </p:cNvSpPr>
          <p:nvPr>
            <p:ph type="pic" sz="quarter" idx="10"/>
          </p:nvPr>
        </p:nvSpPr>
        <p:spPr>
          <a:xfrm>
            <a:off x="6685835" y="1048054"/>
            <a:ext cx="4840129" cy="4840129"/>
          </a:xfrm>
          <a:custGeom>
            <a:avLst/>
            <a:gdLst>
              <a:gd name="connsiteX0" fmla="*/ 2990850 w 5981700"/>
              <a:gd name="connsiteY0" fmla="*/ 0 h 5981700"/>
              <a:gd name="connsiteX1" fmla="*/ 5981700 w 5981700"/>
              <a:gd name="connsiteY1" fmla="*/ 2990850 h 5981700"/>
              <a:gd name="connsiteX2" fmla="*/ 2990850 w 5981700"/>
              <a:gd name="connsiteY2" fmla="*/ 5981700 h 5981700"/>
              <a:gd name="connsiteX3" fmla="*/ 0 w 5981700"/>
              <a:gd name="connsiteY3" fmla="*/ 2990850 h 5981700"/>
              <a:gd name="connsiteX4" fmla="*/ 2990850 w 5981700"/>
              <a:gd name="connsiteY4" fmla="*/ 0 h 59817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81700" h="5981700">
                <a:moveTo>
                  <a:pt x="2990850" y="0"/>
                </a:moveTo>
                <a:cubicBezTo>
                  <a:pt x="4642651" y="0"/>
                  <a:pt x="5981700" y="1339049"/>
                  <a:pt x="5981700" y="2990850"/>
                </a:cubicBezTo>
                <a:cubicBezTo>
                  <a:pt x="5981700" y="4642651"/>
                  <a:pt x="4642651" y="5981700"/>
                  <a:pt x="2990850" y="5981700"/>
                </a:cubicBezTo>
                <a:cubicBezTo>
                  <a:pt x="1339049" y="5981700"/>
                  <a:pt x="0" y="4642651"/>
                  <a:pt x="0" y="2990850"/>
                </a:cubicBezTo>
                <a:cubicBezTo>
                  <a:pt x="0" y="1339049"/>
                  <a:pt x="1339049" y="0"/>
                  <a:pt x="2990850" y="0"/>
                </a:cubicBezTo>
                <a:close/>
              </a:path>
            </a:pathLst>
          </a:custGeom>
          <a:ln w="76200">
            <a:solidFill>
              <a:schemeClr val="accent2">
                <a:lumMod val="60000"/>
                <a:lumOff val="40000"/>
              </a:schemeClr>
            </a:solidFill>
          </a:ln>
        </p:spPr>
        <p:txBody>
          <a:bodyPr wrap="square" tIns="1371600">
            <a:noAutofit/>
          </a:bodyPr>
          <a:lstStyle>
            <a:lvl1pPr marL="0" indent="0" algn="ctr">
              <a:buNone/>
              <a:defRPr sz="2000">
                <a:solidFill>
                  <a:schemeClr val="tx1"/>
                </a:solidFill>
              </a:defRPr>
            </a:lvl1pPr>
          </a:lstStyle>
          <a:p>
            <a:r>
              <a:rPr lang="en-US"/>
              <a:t>Click icon to add picture</a:t>
            </a:r>
            <a:endParaRPr lang="en-US" dirty="0"/>
          </a:p>
        </p:txBody>
      </p:sp>
    </p:spTree>
    <p:extLst>
      <p:ext uri="{BB962C8B-B14F-4D97-AF65-F5344CB8AC3E}">
        <p14:creationId xmlns:p14="http://schemas.microsoft.com/office/powerpoint/2010/main" val="957318670"/>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2">
    <p:bg>
      <p:bgPr>
        <a:solidFill>
          <a:schemeClr val="accent1"/>
        </a:solidFill>
        <a:effectLst/>
      </p:bgPr>
    </p:bg>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61FBDFE4-22E9-9FAC-E1DD-D7F4FB161B6E}"/>
              </a:ext>
              <a:ext uri="{C183D7F6-B498-43B3-948B-1728B52AA6E4}">
                <adec:decorative xmlns:adec="http://schemas.microsoft.com/office/drawing/2017/decorative" val="1"/>
              </a:ext>
            </a:extLst>
          </p:cNvPr>
          <p:cNvPicPr>
            <a:picLocks noChangeAspect="1"/>
          </p:cNvPicPr>
          <p:nvPr userDrawn="1"/>
        </p:nvPicPr>
        <p:blipFill rotWithShape="1">
          <a:blip r:embed="rId2" cstate="print">
            <a:duotone>
              <a:schemeClr val="accent6">
                <a:shade val="45000"/>
                <a:satMod val="135000"/>
              </a:schemeClr>
              <a:prstClr val="white"/>
            </a:duotone>
            <a:alphaModFix amt="2000"/>
            <a:extLst>
              <a:ext uri="{28A0092B-C50C-407E-A947-70E740481C1C}">
                <a14:useLocalDpi xmlns:a14="http://schemas.microsoft.com/office/drawing/2010/main"/>
              </a:ext>
            </a:extLst>
          </a:blip>
          <a:srcRect r="-3921" b="-5281"/>
          <a:stretch/>
        </p:blipFill>
        <p:spPr>
          <a:xfrm rot="16200000" flipV="1">
            <a:off x="7359287" y="2025287"/>
            <a:ext cx="4620983" cy="5044442"/>
          </a:xfrm>
          <a:prstGeom prst="rect">
            <a:avLst/>
          </a:prstGeom>
        </p:spPr>
      </p:pic>
      <p:sp>
        <p:nvSpPr>
          <p:cNvPr id="4" name="Rectangle 3">
            <a:extLst>
              <a:ext uri="{FF2B5EF4-FFF2-40B4-BE49-F238E27FC236}">
                <a16:creationId xmlns:a16="http://schemas.microsoft.com/office/drawing/2014/main" id="{907156F1-34FE-756E-0B64-B272B7D4B6B8}"/>
              </a:ext>
              <a:ext uri="{C183D7F6-B498-43B3-948B-1728B52AA6E4}">
                <adec:decorative xmlns:adec="http://schemas.microsoft.com/office/drawing/2017/decorative" val="1"/>
              </a:ext>
            </a:extLst>
          </p:cNvPr>
          <p:cNvSpPr/>
          <p:nvPr userDrawn="1"/>
        </p:nvSpPr>
        <p:spPr>
          <a:xfrm>
            <a:off x="0" y="-7646"/>
            <a:ext cx="6151794" cy="6865646"/>
          </a:xfrm>
          <a:prstGeom prst="rect">
            <a:avLst/>
          </a:prstGeom>
          <a:solidFill>
            <a:schemeClr val="accent1">
              <a:lumMod val="75000"/>
              <a:alpha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7FAFFF7A-2129-B9CE-1B30-239FEB640370}"/>
              </a:ext>
              <a:ext uri="{C183D7F6-B498-43B3-948B-1728B52AA6E4}">
                <adec:decorative xmlns:adec="http://schemas.microsoft.com/office/drawing/2017/decorative" val="1"/>
              </a:ext>
            </a:extLst>
          </p:cNvPr>
          <p:cNvPicPr>
            <a:picLocks noChangeAspect="1"/>
          </p:cNvPicPr>
          <p:nvPr userDrawn="1"/>
        </p:nvPicPr>
        <p:blipFill rotWithShape="1">
          <a:blip r:embed="rId3" cstate="print">
            <a:duotone>
              <a:schemeClr val="accent6">
                <a:shade val="45000"/>
                <a:satMod val="135000"/>
              </a:schemeClr>
              <a:prstClr val="white"/>
            </a:duotone>
            <a:alphaModFix amt="2000"/>
            <a:extLst>
              <a:ext uri="{28A0092B-C50C-407E-A947-70E740481C1C}">
                <a14:useLocalDpi xmlns:a14="http://schemas.microsoft.com/office/drawing/2010/main"/>
              </a:ext>
            </a:extLst>
          </a:blip>
          <a:srcRect r="-2736" b="-775"/>
          <a:stretch/>
        </p:blipFill>
        <p:spPr>
          <a:xfrm rot="5400000" flipV="1">
            <a:off x="620844" y="-620842"/>
            <a:ext cx="6547419" cy="7789106"/>
          </a:xfrm>
          <a:prstGeom prst="rect">
            <a:avLst/>
          </a:prstGeom>
        </p:spPr>
      </p:pic>
      <p:sp>
        <p:nvSpPr>
          <p:cNvPr id="2" name="Title 1">
            <a:extLst>
              <a:ext uri="{FF2B5EF4-FFF2-40B4-BE49-F238E27FC236}">
                <a16:creationId xmlns:a16="http://schemas.microsoft.com/office/drawing/2014/main" id="{5B369027-A380-3EDB-355B-67F17AC86460}"/>
              </a:ext>
            </a:extLst>
          </p:cNvPr>
          <p:cNvSpPr>
            <a:spLocks noGrp="1"/>
          </p:cNvSpPr>
          <p:nvPr>
            <p:ph type="ctrTitle" hasCustomPrompt="1"/>
          </p:nvPr>
        </p:nvSpPr>
        <p:spPr>
          <a:xfrm>
            <a:off x="6679486" y="3162300"/>
            <a:ext cx="5492974" cy="3620240"/>
          </a:xfrm>
        </p:spPr>
        <p:txBody>
          <a:bodyPr lIns="0" anchor="t">
            <a:noAutofit/>
          </a:bodyPr>
          <a:lstStyle>
            <a:lvl1pPr algn="l">
              <a:lnSpc>
                <a:spcPct val="80000"/>
              </a:lnSpc>
              <a:defRPr sz="6600" baseline="0">
                <a:solidFill>
                  <a:schemeClr val="tx1"/>
                </a:solidFill>
              </a:defRPr>
            </a:lvl1pPr>
          </a:lstStyle>
          <a:p>
            <a:r>
              <a:rPr lang="en-US" dirty="0"/>
              <a:t>Click to add title</a:t>
            </a:r>
          </a:p>
        </p:txBody>
      </p:sp>
      <p:sp>
        <p:nvSpPr>
          <p:cNvPr id="3" name="Picture Placeholder 2">
            <a:extLst>
              <a:ext uri="{FF2B5EF4-FFF2-40B4-BE49-F238E27FC236}">
                <a16:creationId xmlns:a16="http://schemas.microsoft.com/office/drawing/2014/main" id="{D21CC78C-D6DB-602E-592B-738F7C0D4EBC}"/>
              </a:ext>
            </a:extLst>
          </p:cNvPr>
          <p:cNvSpPr>
            <a:spLocks noGrp="1"/>
          </p:cNvSpPr>
          <p:nvPr>
            <p:ph type="pic" sz="quarter" idx="10"/>
          </p:nvPr>
        </p:nvSpPr>
        <p:spPr>
          <a:xfrm>
            <a:off x="665794" y="1048054"/>
            <a:ext cx="4840129" cy="4840129"/>
          </a:xfrm>
          <a:custGeom>
            <a:avLst/>
            <a:gdLst>
              <a:gd name="connsiteX0" fmla="*/ 2990850 w 5981700"/>
              <a:gd name="connsiteY0" fmla="*/ 0 h 5981700"/>
              <a:gd name="connsiteX1" fmla="*/ 5981700 w 5981700"/>
              <a:gd name="connsiteY1" fmla="*/ 2990850 h 5981700"/>
              <a:gd name="connsiteX2" fmla="*/ 2990850 w 5981700"/>
              <a:gd name="connsiteY2" fmla="*/ 5981700 h 5981700"/>
              <a:gd name="connsiteX3" fmla="*/ 0 w 5981700"/>
              <a:gd name="connsiteY3" fmla="*/ 2990850 h 5981700"/>
              <a:gd name="connsiteX4" fmla="*/ 2990850 w 5981700"/>
              <a:gd name="connsiteY4" fmla="*/ 0 h 59817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81700" h="5981700">
                <a:moveTo>
                  <a:pt x="2990850" y="0"/>
                </a:moveTo>
                <a:cubicBezTo>
                  <a:pt x="4642651" y="0"/>
                  <a:pt x="5981700" y="1339049"/>
                  <a:pt x="5981700" y="2990850"/>
                </a:cubicBezTo>
                <a:cubicBezTo>
                  <a:pt x="5981700" y="4642651"/>
                  <a:pt x="4642651" y="5981700"/>
                  <a:pt x="2990850" y="5981700"/>
                </a:cubicBezTo>
                <a:cubicBezTo>
                  <a:pt x="1339049" y="5981700"/>
                  <a:pt x="0" y="4642651"/>
                  <a:pt x="0" y="2990850"/>
                </a:cubicBezTo>
                <a:cubicBezTo>
                  <a:pt x="0" y="1339049"/>
                  <a:pt x="1339049" y="0"/>
                  <a:pt x="2990850" y="0"/>
                </a:cubicBezTo>
                <a:close/>
              </a:path>
            </a:pathLst>
          </a:custGeom>
          <a:ln w="76200">
            <a:solidFill>
              <a:schemeClr val="accent2">
                <a:lumMod val="60000"/>
                <a:lumOff val="40000"/>
              </a:schemeClr>
            </a:solidFill>
          </a:ln>
        </p:spPr>
        <p:txBody>
          <a:bodyPr wrap="square" tIns="1371600">
            <a:noAutofit/>
          </a:bodyPr>
          <a:lstStyle>
            <a:lvl1pPr marL="0" indent="0" algn="ctr">
              <a:buNone/>
              <a:defRPr sz="2000">
                <a:solidFill>
                  <a:schemeClr val="tx1"/>
                </a:solidFill>
              </a:defRPr>
            </a:lvl1pPr>
          </a:lstStyle>
          <a:p>
            <a:r>
              <a:rPr lang="en-US"/>
              <a:t>Click icon to add picture</a:t>
            </a:r>
            <a:endParaRPr lang="en-US" dirty="0"/>
          </a:p>
        </p:txBody>
      </p:sp>
      <p:sp>
        <p:nvSpPr>
          <p:cNvPr id="6" name="Text Placeholder 6">
            <a:extLst>
              <a:ext uri="{FF2B5EF4-FFF2-40B4-BE49-F238E27FC236}">
                <a16:creationId xmlns:a16="http://schemas.microsoft.com/office/drawing/2014/main" id="{2308F0DE-05CF-52D2-524A-39AFB4CD0196}"/>
              </a:ext>
            </a:extLst>
          </p:cNvPr>
          <p:cNvSpPr>
            <a:spLocks noGrp="1"/>
          </p:cNvSpPr>
          <p:nvPr>
            <p:ph type="body" sz="quarter" idx="11" hasCustomPrompt="1"/>
          </p:nvPr>
        </p:nvSpPr>
        <p:spPr>
          <a:xfrm>
            <a:off x="6679486" y="754602"/>
            <a:ext cx="3724353" cy="2148619"/>
          </a:xfrm>
        </p:spPr>
        <p:txBody>
          <a:bodyPr lIns="0" anchor="b">
            <a:normAutofit/>
          </a:bodyPr>
          <a:lstStyle>
            <a:lvl1pPr marL="0" indent="0" algn="l">
              <a:buNone/>
              <a:defRPr lang="en-US" sz="1600" b="0" kern="1200" cap="all" spc="0" dirty="0">
                <a:solidFill>
                  <a:schemeClr val="tx1"/>
                </a:solidFill>
                <a:latin typeface="+mn-lt"/>
                <a:ea typeface="+mn-ea"/>
                <a:cs typeface="+mn-cs"/>
              </a:defRPr>
            </a:lvl1pPr>
          </a:lstStyle>
          <a:p>
            <a:pPr lvl="0"/>
            <a:r>
              <a:rPr lang="en-US" dirty="0"/>
              <a:t>Click to add subtitle</a:t>
            </a:r>
          </a:p>
        </p:txBody>
      </p:sp>
      <p:pic>
        <p:nvPicPr>
          <p:cNvPr id="14" name="Graphic 13">
            <a:extLst>
              <a:ext uri="{FF2B5EF4-FFF2-40B4-BE49-F238E27FC236}">
                <a16:creationId xmlns:a16="http://schemas.microsoft.com/office/drawing/2014/main" id="{7AB5F830-68FC-D02D-E399-9A7E2D0010A2}"/>
              </a:ext>
              <a:ext uri="{C183D7F6-B498-43B3-948B-1728B52AA6E4}">
                <adec:decorative xmlns:adec="http://schemas.microsoft.com/office/drawing/2017/decorative" val="1"/>
              </a:ext>
            </a:extLst>
          </p:cNvPr>
          <p:cNvPicPr>
            <a:picLocks noChangeAspect="1"/>
          </p:cNvPicPr>
          <p:nvPr userDrawn="1"/>
        </p:nvPicPr>
        <p:blipFill rotWithShape="1">
          <a:blip r:embed="rId4" cstate="print">
            <a:extLst>
              <a:ext uri="{28A0092B-C50C-407E-A947-70E740481C1C}">
                <a14:useLocalDpi xmlns:a14="http://schemas.microsoft.com/office/drawing/2010/main"/>
              </a:ext>
              <a:ext uri="{96DAC541-7B7A-43D3-8B79-37D633B846F1}">
                <asvg:svgBlip xmlns:asvg="http://schemas.microsoft.com/office/drawing/2016/SVG/main" r:embed="rId5"/>
              </a:ext>
            </a:extLst>
          </a:blip>
          <a:srcRect t="20504" b="19513"/>
          <a:stretch/>
        </p:blipFill>
        <p:spPr>
          <a:xfrm rot="16200000">
            <a:off x="10787010" y="371951"/>
            <a:ext cx="1232643" cy="1577341"/>
          </a:xfrm>
          <a:prstGeom prst="rect">
            <a:avLst/>
          </a:prstGeom>
        </p:spPr>
      </p:pic>
    </p:spTree>
    <p:extLst>
      <p:ext uri="{BB962C8B-B14F-4D97-AF65-F5344CB8AC3E}">
        <p14:creationId xmlns:p14="http://schemas.microsoft.com/office/powerpoint/2010/main" val="4071006585"/>
      </p:ext>
    </p:extLst>
  </p:cSld>
  <p:clrMapOvr>
    <a:overrideClrMapping bg1="dk1" tx1="lt1" bg2="dk2" tx2="lt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lide 3">
    <p:bg>
      <p:bgPr>
        <a:solidFill>
          <a:schemeClr val="accent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07156F1-34FE-756E-0B64-B272B7D4B6B8}"/>
              </a:ext>
              <a:ext uri="{C183D7F6-B498-43B3-948B-1728B52AA6E4}">
                <adec:decorative xmlns:adec="http://schemas.microsoft.com/office/drawing/2017/decorative" val="1"/>
              </a:ext>
            </a:extLst>
          </p:cNvPr>
          <p:cNvSpPr/>
          <p:nvPr userDrawn="1"/>
        </p:nvSpPr>
        <p:spPr>
          <a:xfrm>
            <a:off x="9098280" y="-7646"/>
            <a:ext cx="3093720" cy="6865646"/>
          </a:xfrm>
          <a:prstGeom prst="rect">
            <a:avLst/>
          </a:prstGeom>
          <a:solidFill>
            <a:schemeClr val="accent1">
              <a:lumMod val="75000"/>
              <a:alpha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7FAFFF7A-2129-B9CE-1B30-239FEB640370}"/>
              </a:ext>
              <a:ext uri="{C183D7F6-B498-43B3-948B-1728B52AA6E4}">
                <adec:decorative xmlns:adec="http://schemas.microsoft.com/office/drawing/2017/decorative" val="1"/>
              </a:ext>
            </a:extLst>
          </p:cNvPr>
          <p:cNvPicPr>
            <a:picLocks noChangeAspect="1"/>
          </p:cNvPicPr>
          <p:nvPr userDrawn="1"/>
        </p:nvPicPr>
        <p:blipFill rotWithShape="1">
          <a:blip r:embed="rId2" cstate="print">
            <a:duotone>
              <a:schemeClr val="accent6">
                <a:shade val="45000"/>
                <a:satMod val="135000"/>
              </a:schemeClr>
              <a:prstClr val="white"/>
            </a:duotone>
            <a:alphaModFix amt="2000"/>
            <a:extLst>
              <a:ext uri="{28A0092B-C50C-407E-A947-70E740481C1C}">
                <a14:useLocalDpi xmlns:a14="http://schemas.microsoft.com/office/drawing/2010/main"/>
              </a:ext>
            </a:extLst>
          </a:blip>
          <a:srcRect r="-2736"/>
          <a:stretch/>
        </p:blipFill>
        <p:spPr>
          <a:xfrm rot="10800000" flipV="1">
            <a:off x="5644581" y="-7646"/>
            <a:ext cx="6547419" cy="6865646"/>
          </a:xfrm>
          <a:prstGeom prst="rect">
            <a:avLst/>
          </a:prstGeom>
        </p:spPr>
      </p:pic>
      <p:pic>
        <p:nvPicPr>
          <p:cNvPr id="11" name="Picture 10">
            <a:extLst>
              <a:ext uri="{FF2B5EF4-FFF2-40B4-BE49-F238E27FC236}">
                <a16:creationId xmlns:a16="http://schemas.microsoft.com/office/drawing/2014/main" id="{61FBDFE4-22E9-9FAC-E1DD-D7F4FB161B6E}"/>
              </a:ext>
              <a:ext uri="{C183D7F6-B498-43B3-948B-1728B52AA6E4}">
                <adec:decorative xmlns:adec="http://schemas.microsoft.com/office/drawing/2017/decorative" val="1"/>
              </a:ext>
            </a:extLst>
          </p:cNvPr>
          <p:cNvPicPr>
            <a:picLocks noChangeAspect="1"/>
          </p:cNvPicPr>
          <p:nvPr userDrawn="1"/>
        </p:nvPicPr>
        <p:blipFill rotWithShape="1">
          <a:blip r:embed="rId3" cstate="print">
            <a:duotone>
              <a:schemeClr val="accent6">
                <a:shade val="45000"/>
                <a:satMod val="135000"/>
              </a:schemeClr>
              <a:prstClr val="white"/>
            </a:duotone>
            <a:alphaModFix amt="2000"/>
            <a:extLst>
              <a:ext uri="{28A0092B-C50C-407E-A947-70E740481C1C}">
                <a14:useLocalDpi xmlns:a14="http://schemas.microsoft.com/office/drawing/2010/main"/>
              </a:ext>
            </a:extLst>
          </a:blip>
          <a:srcRect r="-4367" b="-6266"/>
          <a:stretch/>
        </p:blipFill>
        <p:spPr>
          <a:xfrm rot="5400000" flipV="1">
            <a:off x="63138" y="-70783"/>
            <a:ext cx="4163783" cy="4290062"/>
          </a:xfrm>
          <a:prstGeom prst="rect">
            <a:avLst/>
          </a:prstGeom>
        </p:spPr>
      </p:pic>
      <p:sp>
        <p:nvSpPr>
          <p:cNvPr id="2" name="Title 1">
            <a:extLst>
              <a:ext uri="{FF2B5EF4-FFF2-40B4-BE49-F238E27FC236}">
                <a16:creationId xmlns:a16="http://schemas.microsoft.com/office/drawing/2014/main" id="{5B369027-A380-3EDB-355B-67F17AC86460}"/>
              </a:ext>
            </a:extLst>
          </p:cNvPr>
          <p:cNvSpPr>
            <a:spLocks noGrp="1"/>
          </p:cNvSpPr>
          <p:nvPr>
            <p:ph type="ctrTitle" hasCustomPrompt="1"/>
          </p:nvPr>
        </p:nvSpPr>
        <p:spPr>
          <a:xfrm>
            <a:off x="630281" y="3040380"/>
            <a:ext cx="5430207" cy="3817620"/>
          </a:xfrm>
        </p:spPr>
        <p:txBody>
          <a:bodyPr lIns="0" anchor="t">
            <a:noAutofit/>
          </a:bodyPr>
          <a:lstStyle>
            <a:lvl1pPr algn="l">
              <a:defRPr sz="7000" baseline="0">
                <a:solidFill>
                  <a:schemeClr val="tx1"/>
                </a:solidFill>
              </a:defRPr>
            </a:lvl1pPr>
          </a:lstStyle>
          <a:p>
            <a:r>
              <a:rPr lang="en-US" dirty="0"/>
              <a:t>Click to add title</a:t>
            </a:r>
          </a:p>
        </p:txBody>
      </p:sp>
      <p:sp>
        <p:nvSpPr>
          <p:cNvPr id="6" name="Text Placeholder 6">
            <a:extLst>
              <a:ext uri="{FF2B5EF4-FFF2-40B4-BE49-F238E27FC236}">
                <a16:creationId xmlns:a16="http://schemas.microsoft.com/office/drawing/2014/main" id="{2308F0DE-05CF-52D2-524A-39AFB4CD0196}"/>
              </a:ext>
            </a:extLst>
          </p:cNvPr>
          <p:cNvSpPr>
            <a:spLocks noGrp="1"/>
          </p:cNvSpPr>
          <p:nvPr>
            <p:ph type="body" sz="quarter" idx="11" hasCustomPrompt="1"/>
          </p:nvPr>
        </p:nvSpPr>
        <p:spPr>
          <a:xfrm>
            <a:off x="630281" y="1225118"/>
            <a:ext cx="4634178" cy="1678103"/>
          </a:xfrm>
        </p:spPr>
        <p:txBody>
          <a:bodyPr lIns="0" anchor="b">
            <a:normAutofit/>
          </a:bodyPr>
          <a:lstStyle>
            <a:lvl1pPr marL="0" indent="0" algn="l">
              <a:buNone/>
              <a:defRPr sz="2000" b="0" cap="all" spc="0" baseline="0">
                <a:solidFill>
                  <a:schemeClr val="tx1"/>
                </a:solidFill>
              </a:defRPr>
            </a:lvl1pPr>
          </a:lstStyle>
          <a:p>
            <a:pPr lvl="0"/>
            <a:r>
              <a:rPr lang="en-US" dirty="0"/>
              <a:t>Click to add subtitle</a:t>
            </a:r>
          </a:p>
        </p:txBody>
      </p:sp>
      <p:sp>
        <p:nvSpPr>
          <p:cNvPr id="5" name="Picture Placeholder 4">
            <a:extLst>
              <a:ext uri="{FF2B5EF4-FFF2-40B4-BE49-F238E27FC236}">
                <a16:creationId xmlns:a16="http://schemas.microsoft.com/office/drawing/2014/main" id="{4914434B-2F33-1D60-AE02-DDEC3B9CF870}"/>
              </a:ext>
            </a:extLst>
          </p:cNvPr>
          <p:cNvSpPr>
            <a:spLocks noGrp="1"/>
          </p:cNvSpPr>
          <p:nvPr>
            <p:ph type="pic" sz="quarter" idx="12"/>
          </p:nvPr>
        </p:nvSpPr>
        <p:spPr>
          <a:xfrm>
            <a:off x="6685835" y="1048054"/>
            <a:ext cx="4840129" cy="4840129"/>
          </a:xfrm>
          <a:custGeom>
            <a:avLst/>
            <a:gdLst>
              <a:gd name="connsiteX0" fmla="*/ 2990850 w 5981700"/>
              <a:gd name="connsiteY0" fmla="*/ 0 h 5981700"/>
              <a:gd name="connsiteX1" fmla="*/ 5981700 w 5981700"/>
              <a:gd name="connsiteY1" fmla="*/ 2990850 h 5981700"/>
              <a:gd name="connsiteX2" fmla="*/ 2990850 w 5981700"/>
              <a:gd name="connsiteY2" fmla="*/ 5981700 h 5981700"/>
              <a:gd name="connsiteX3" fmla="*/ 0 w 5981700"/>
              <a:gd name="connsiteY3" fmla="*/ 2990850 h 5981700"/>
              <a:gd name="connsiteX4" fmla="*/ 2990850 w 5981700"/>
              <a:gd name="connsiteY4" fmla="*/ 0 h 59817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81700" h="5981700">
                <a:moveTo>
                  <a:pt x="2990850" y="0"/>
                </a:moveTo>
                <a:cubicBezTo>
                  <a:pt x="4642651" y="0"/>
                  <a:pt x="5981700" y="1339049"/>
                  <a:pt x="5981700" y="2990850"/>
                </a:cubicBezTo>
                <a:cubicBezTo>
                  <a:pt x="5981700" y="4642651"/>
                  <a:pt x="4642651" y="5981700"/>
                  <a:pt x="2990850" y="5981700"/>
                </a:cubicBezTo>
                <a:cubicBezTo>
                  <a:pt x="1339049" y="5981700"/>
                  <a:pt x="0" y="4642651"/>
                  <a:pt x="0" y="2990850"/>
                </a:cubicBezTo>
                <a:cubicBezTo>
                  <a:pt x="0" y="1339049"/>
                  <a:pt x="1339049" y="0"/>
                  <a:pt x="2990850" y="0"/>
                </a:cubicBezTo>
                <a:close/>
              </a:path>
            </a:pathLst>
          </a:custGeom>
          <a:ln w="76200">
            <a:solidFill>
              <a:schemeClr val="accent2">
                <a:lumMod val="60000"/>
                <a:lumOff val="40000"/>
              </a:schemeClr>
            </a:solidFill>
          </a:ln>
        </p:spPr>
        <p:txBody>
          <a:bodyPr wrap="square" tIns="1371600">
            <a:noAutofit/>
          </a:bodyPr>
          <a:lstStyle>
            <a:lvl1pPr marL="0" indent="0" algn="ctr">
              <a:buNone/>
              <a:defRPr sz="2000">
                <a:solidFill>
                  <a:schemeClr val="tx1"/>
                </a:solidFill>
              </a:defRPr>
            </a:lvl1pPr>
          </a:lstStyle>
          <a:p>
            <a:r>
              <a:rPr lang="en-US"/>
              <a:t>Click icon to add picture</a:t>
            </a:r>
            <a:endParaRPr lang="en-US" dirty="0"/>
          </a:p>
        </p:txBody>
      </p:sp>
    </p:spTree>
    <p:extLst>
      <p:ext uri="{BB962C8B-B14F-4D97-AF65-F5344CB8AC3E}">
        <p14:creationId xmlns:p14="http://schemas.microsoft.com/office/powerpoint/2010/main" val="952506657"/>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Image and Title ">
    <p:bg>
      <p:bgPr>
        <a:solidFill>
          <a:schemeClr val="accent1"/>
        </a:solidFill>
        <a:effectLst/>
      </p:bgPr>
    </p:bg>
    <p:spTree>
      <p:nvGrpSpPr>
        <p:cNvPr id="1" name=""/>
        <p:cNvGrpSpPr/>
        <p:nvPr/>
      </p:nvGrpSpPr>
      <p:grpSpPr>
        <a:xfrm>
          <a:off x="0" y="0"/>
          <a:ext cx="0" cy="0"/>
          <a:chOff x="0" y="0"/>
          <a:chExt cx="0" cy="0"/>
        </a:xfrm>
      </p:grpSpPr>
      <p:sp>
        <p:nvSpPr>
          <p:cNvPr id="45" name="Rectangle 44">
            <a:extLst>
              <a:ext uri="{FF2B5EF4-FFF2-40B4-BE49-F238E27FC236}">
                <a16:creationId xmlns:a16="http://schemas.microsoft.com/office/drawing/2014/main" id="{E5157DB4-9CB7-294E-6FC5-03F67A02B0BA}"/>
              </a:ext>
              <a:ext uri="{C183D7F6-B498-43B3-948B-1728B52AA6E4}">
                <adec:decorative xmlns:adec="http://schemas.microsoft.com/office/drawing/2017/decorative" val="1"/>
              </a:ext>
            </a:extLst>
          </p:cNvPr>
          <p:cNvSpPr/>
          <p:nvPr userDrawn="1"/>
        </p:nvSpPr>
        <p:spPr>
          <a:xfrm flipH="1">
            <a:off x="7249888" y="0"/>
            <a:ext cx="4942112" cy="6858000"/>
          </a:xfrm>
          <a:prstGeom prst="rect">
            <a:avLst/>
          </a:prstGeom>
          <a:solidFill>
            <a:schemeClr val="accent1">
              <a:lumMod val="75000"/>
              <a:alpha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4" name="Picture 43">
            <a:extLst>
              <a:ext uri="{FF2B5EF4-FFF2-40B4-BE49-F238E27FC236}">
                <a16:creationId xmlns:a16="http://schemas.microsoft.com/office/drawing/2014/main" id="{4552F5AC-18A6-7462-5EB6-6F6F3A4081BE}"/>
              </a:ext>
              <a:ext uri="{C183D7F6-B498-43B3-948B-1728B52AA6E4}">
                <adec:decorative xmlns:adec="http://schemas.microsoft.com/office/drawing/2017/decorative" val="1"/>
              </a:ext>
            </a:extLst>
          </p:cNvPr>
          <p:cNvPicPr>
            <a:picLocks noChangeAspect="1"/>
          </p:cNvPicPr>
          <p:nvPr userDrawn="1"/>
        </p:nvPicPr>
        <p:blipFill rotWithShape="1">
          <a:blip r:embed="rId2" cstate="print">
            <a:duotone>
              <a:schemeClr val="accent6">
                <a:shade val="45000"/>
                <a:satMod val="135000"/>
              </a:schemeClr>
              <a:prstClr val="white"/>
            </a:duotone>
            <a:alphaModFix amt="2000"/>
            <a:extLst>
              <a:ext uri="{28A0092B-C50C-407E-A947-70E740481C1C}">
                <a14:useLocalDpi xmlns:a14="http://schemas.microsoft.com/office/drawing/2010/main"/>
              </a:ext>
            </a:extLst>
          </a:blip>
          <a:srcRect r="-2736"/>
          <a:stretch/>
        </p:blipFill>
        <p:spPr>
          <a:xfrm flipV="1">
            <a:off x="0" y="0"/>
            <a:ext cx="6547419" cy="6865646"/>
          </a:xfrm>
          <a:prstGeom prst="rect">
            <a:avLst/>
          </a:prstGeom>
        </p:spPr>
      </p:pic>
      <p:cxnSp>
        <p:nvCxnSpPr>
          <p:cNvPr id="51" name="Straight Connector 50">
            <a:extLst>
              <a:ext uri="{FF2B5EF4-FFF2-40B4-BE49-F238E27FC236}">
                <a16:creationId xmlns:a16="http://schemas.microsoft.com/office/drawing/2014/main" id="{ED573256-59FC-E67E-E487-C37703D80849}"/>
              </a:ext>
              <a:ext uri="{C183D7F6-B498-43B3-948B-1728B52AA6E4}">
                <adec:decorative xmlns:adec="http://schemas.microsoft.com/office/drawing/2017/decorative" val="1"/>
              </a:ext>
            </a:extLst>
          </p:cNvPr>
          <p:cNvCxnSpPr/>
          <p:nvPr userDrawn="1"/>
        </p:nvCxnSpPr>
        <p:spPr>
          <a:xfrm>
            <a:off x="0" y="4808538"/>
            <a:ext cx="12192000" cy="0"/>
          </a:xfrm>
          <a:prstGeom prst="line">
            <a:avLst/>
          </a:prstGeom>
          <a:ln w="76200">
            <a:solidFill>
              <a:schemeClr val="accent2">
                <a:lumMod val="60000"/>
                <a:lumOff val="40000"/>
              </a:schemeClr>
            </a:solidFill>
          </a:ln>
        </p:spPr>
        <p:style>
          <a:lnRef idx="2">
            <a:schemeClr val="accent1"/>
          </a:lnRef>
          <a:fillRef idx="0">
            <a:schemeClr val="accent1"/>
          </a:fillRef>
          <a:effectRef idx="1">
            <a:schemeClr val="accent1"/>
          </a:effectRef>
          <a:fontRef idx="minor">
            <a:schemeClr val="tx1"/>
          </a:fontRef>
        </p:style>
      </p:cxnSp>
      <p:sp>
        <p:nvSpPr>
          <p:cNvPr id="2" name="Title 1">
            <a:extLst>
              <a:ext uri="{FF2B5EF4-FFF2-40B4-BE49-F238E27FC236}">
                <a16:creationId xmlns:a16="http://schemas.microsoft.com/office/drawing/2014/main" id="{5B369027-A380-3EDB-355B-67F17AC86460}"/>
              </a:ext>
            </a:extLst>
          </p:cNvPr>
          <p:cNvSpPr>
            <a:spLocks noGrp="1"/>
          </p:cNvSpPr>
          <p:nvPr>
            <p:ph type="ctrTitle" hasCustomPrompt="1"/>
          </p:nvPr>
        </p:nvSpPr>
        <p:spPr>
          <a:xfrm>
            <a:off x="702469" y="4154558"/>
            <a:ext cx="5324951" cy="2220902"/>
          </a:xfrm>
        </p:spPr>
        <p:txBody>
          <a:bodyPr lIns="0" anchor="b">
            <a:noAutofit/>
          </a:bodyPr>
          <a:lstStyle>
            <a:lvl1pPr algn="l">
              <a:defRPr sz="6600" baseline="0">
                <a:solidFill>
                  <a:schemeClr val="tx1"/>
                </a:solidFill>
              </a:defRPr>
            </a:lvl1pPr>
          </a:lstStyle>
          <a:p>
            <a:r>
              <a:rPr lang="en-US" dirty="0"/>
              <a:t>Click to add title</a:t>
            </a:r>
          </a:p>
        </p:txBody>
      </p:sp>
      <p:sp>
        <p:nvSpPr>
          <p:cNvPr id="49" name="Picture Placeholder 48">
            <a:extLst>
              <a:ext uri="{FF2B5EF4-FFF2-40B4-BE49-F238E27FC236}">
                <a16:creationId xmlns:a16="http://schemas.microsoft.com/office/drawing/2014/main" id="{7EB4FD7F-9DB9-04F2-0FF6-C32C0396FADF}"/>
              </a:ext>
            </a:extLst>
          </p:cNvPr>
          <p:cNvSpPr>
            <a:spLocks noGrp="1"/>
          </p:cNvSpPr>
          <p:nvPr>
            <p:ph type="pic" sz="quarter" idx="12"/>
          </p:nvPr>
        </p:nvSpPr>
        <p:spPr>
          <a:xfrm>
            <a:off x="0" y="0"/>
            <a:ext cx="12192000" cy="4770438"/>
          </a:xfrm>
        </p:spPr>
        <p:txBody>
          <a:bodyPr tIns="365760">
            <a:normAutofit/>
          </a:bodyPr>
          <a:lstStyle>
            <a:lvl1pPr marL="0" indent="0" algn="ctr">
              <a:buNone/>
              <a:defRPr sz="2000">
                <a:solidFill>
                  <a:schemeClr val="tx1"/>
                </a:solidFill>
              </a:defRPr>
            </a:lvl1pPr>
          </a:lstStyle>
          <a:p>
            <a:r>
              <a:rPr lang="en-US"/>
              <a:t>Click icon to add picture</a:t>
            </a:r>
            <a:endParaRPr lang="en-US" dirty="0"/>
          </a:p>
        </p:txBody>
      </p:sp>
      <p:sp>
        <p:nvSpPr>
          <p:cNvPr id="47" name="Text Placeholder 6">
            <a:extLst>
              <a:ext uri="{FF2B5EF4-FFF2-40B4-BE49-F238E27FC236}">
                <a16:creationId xmlns:a16="http://schemas.microsoft.com/office/drawing/2014/main" id="{1067FA4B-E31C-2922-DCB4-ACA6179812F7}"/>
              </a:ext>
            </a:extLst>
          </p:cNvPr>
          <p:cNvSpPr>
            <a:spLocks noGrp="1"/>
          </p:cNvSpPr>
          <p:nvPr>
            <p:ph type="body" sz="quarter" idx="11" hasCustomPrompt="1"/>
          </p:nvPr>
        </p:nvSpPr>
        <p:spPr>
          <a:xfrm>
            <a:off x="8061960" y="5288279"/>
            <a:ext cx="4130040" cy="1131567"/>
          </a:xfrm>
        </p:spPr>
        <p:txBody>
          <a:bodyPr lIns="0" anchor="ctr">
            <a:normAutofit/>
          </a:bodyPr>
          <a:lstStyle>
            <a:lvl1pPr marL="0" indent="0" algn="ctr">
              <a:buNone/>
              <a:defRPr sz="1800" b="0" cap="all" spc="0" baseline="0">
                <a:solidFill>
                  <a:schemeClr val="tx1"/>
                </a:solidFill>
              </a:defRPr>
            </a:lvl1pPr>
          </a:lstStyle>
          <a:p>
            <a:pPr lvl="0"/>
            <a:r>
              <a:rPr lang="en-US" dirty="0"/>
              <a:t>Click to add subtitle</a:t>
            </a:r>
          </a:p>
        </p:txBody>
      </p:sp>
      <p:pic>
        <p:nvPicPr>
          <p:cNvPr id="62" name="Graphic 61">
            <a:extLst>
              <a:ext uri="{FF2B5EF4-FFF2-40B4-BE49-F238E27FC236}">
                <a16:creationId xmlns:a16="http://schemas.microsoft.com/office/drawing/2014/main" id="{F167C73C-A4C3-9198-7F38-8DB5D6BD51CB}"/>
              </a:ext>
              <a:ext uri="{C183D7F6-B498-43B3-948B-1728B52AA6E4}">
                <adec:decorative xmlns:adec="http://schemas.microsoft.com/office/drawing/2017/decorative" val="1"/>
              </a:ext>
            </a:extLst>
          </p:cNvPr>
          <p:cNvPicPr>
            <a:picLocks noChangeAspect="1"/>
          </p:cNvPicPr>
          <p:nvPr userDrawn="1"/>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rot="16200000">
            <a:off x="6764603" y="4925265"/>
            <a:ext cx="870600" cy="1857281"/>
          </a:xfrm>
          <a:prstGeom prst="rect">
            <a:avLst/>
          </a:prstGeom>
        </p:spPr>
      </p:pic>
    </p:spTree>
    <p:extLst>
      <p:ext uri="{BB962C8B-B14F-4D97-AF65-F5344CB8AC3E}">
        <p14:creationId xmlns:p14="http://schemas.microsoft.com/office/powerpoint/2010/main" val="1799531051"/>
      </p:ext>
    </p:extLst>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Images with Titles">
    <p:bg>
      <p:bgPr>
        <a:solidFill>
          <a:schemeClr val="accent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94A72122-641A-CA2F-E7AC-6FC3819C5DF8}"/>
              </a:ext>
              <a:ext uri="{C183D7F6-B498-43B3-948B-1728B52AA6E4}">
                <adec:decorative xmlns:adec="http://schemas.microsoft.com/office/drawing/2017/decorative" val="1"/>
              </a:ext>
            </a:extLst>
          </p:cNvPr>
          <p:cNvSpPr/>
          <p:nvPr userDrawn="1"/>
        </p:nvSpPr>
        <p:spPr>
          <a:xfrm flipH="1">
            <a:off x="0" y="2736850"/>
            <a:ext cx="12192000" cy="4121150"/>
          </a:xfrm>
          <a:prstGeom prst="rect">
            <a:avLst/>
          </a:prstGeom>
          <a:solidFill>
            <a:schemeClr val="accent1">
              <a:lumMod val="75000"/>
              <a:alpha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4C9E4C80-6993-C1B1-26E6-463B91EBB843}"/>
              </a:ext>
              <a:ext uri="{C183D7F6-B498-43B3-948B-1728B52AA6E4}">
                <adec:decorative xmlns:adec="http://schemas.microsoft.com/office/drawing/2017/decorative" val="1"/>
              </a:ext>
            </a:extLst>
          </p:cNvPr>
          <p:cNvPicPr>
            <a:picLocks noChangeAspect="1"/>
          </p:cNvPicPr>
          <p:nvPr userDrawn="1"/>
        </p:nvPicPr>
        <p:blipFill rotWithShape="1">
          <a:blip r:embed="rId2" cstate="print">
            <a:duotone>
              <a:schemeClr val="accent6">
                <a:shade val="45000"/>
                <a:satMod val="135000"/>
              </a:schemeClr>
              <a:prstClr val="white"/>
            </a:duotone>
            <a:alphaModFix amt="2000"/>
            <a:extLst>
              <a:ext uri="{28A0092B-C50C-407E-A947-70E740481C1C}">
                <a14:useLocalDpi xmlns:a14="http://schemas.microsoft.com/office/drawing/2010/main"/>
              </a:ext>
            </a:extLst>
          </a:blip>
          <a:srcRect r="-1450"/>
          <a:stretch/>
        </p:blipFill>
        <p:spPr>
          <a:xfrm flipV="1">
            <a:off x="1" y="-7646"/>
            <a:ext cx="12192000" cy="6865646"/>
          </a:xfrm>
          <a:prstGeom prst="rect">
            <a:avLst/>
          </a:prstGeom>
        </p:spPr>
      </p:pic>
      <p:sp>
        <p:nvSpPr>
          <p:cNvPr id="2" name="Title 1">
            <a:extLst>
              <a:ext uri="{FF2B5EF4-FFF2-40B4-BE49-F238E27FC236}">
                <a16:creationId xmlns:a16="http://schemas.microsoft.com/office/drawing/2014/main" id="{5B369027-A380-3EDB-355B-67F17AC86460}"/>
              </a:ext>
            </a:extLst>
          </p:cNvPr>
          <p:cNvSpPr>
            <a:spLocks noGrp="1"/>
          </p:cNvSpPr>
          <p:nvPr>
            <p:ph type="ctrTitle" hasCustomPrompt="1"/>
          </p:nvPr>
        </p:nvSpPr>
        <p:spPr>
          <a:xfrm>
            <a:off x="702469" y="5331961"/>
            <a:ext cx="5279231" cy="539762"/>
          </a:xfrm>
        </p:spPr>
        <p:txBody>
          <a:bodyPr lIns="0" anchor="t">
            <a:noAutofit/>
          </a:bodyPr>
          <a:lstStyle>
            <a:lvl1pPr algn="l">
              <a:defRPr lang="en-US" sz="2000" b="0" kern="1200" spc="100" baseline="0" dirty="0">
                <a:solidFill>
                  <a:schemeClr val="tx1"/>
                </a:solidFill>
                <a:latin typeface="+mj-lt"/>
                <a:ea typeface="+mn-ea"/>
                <a:cs typeface="+mn-cs"/>
              </a:defRPr>
            </a:lvl1pPr>
          </a:lstStyle>
          <a:p>
            <a:r>
              <a:rPr lang="en-US" dirty="0"/>
              <a:t>Click to add title</a:t>
            </a:r>
          </a:p>
        </p:txBody>
      </p:sp>
      <p:sp>
        <p:nvSpPr>
          <p:cNvPr id="5" name="Picture Placeholder 4">
            <a:extLst>
              <a:ext uri="{FF2B5EF4-FFF2-40B4-BE49-F238E27FC236}">
                <a16:creationId xmlns:a16="http://schemas.microsoft.com/office/drawing/2014/main" id="{683FB349-AC61-548D-5D7E-37990D16B7AE}"/>
              </a:ext>
            </a:extLst>
          </p:cNvPr>
          <p:cNvSpPr>
            <a:spLocks noGrp="1"/>
          </p:cNvSpPr>
          <p:nvPr>
            <p:ph type="pic" sz="quarter" idx="10"/>
          </p:nvPr>
        </p:nvSpPr>
        <p:spPr>
          <a:xfrm>
            <a:off x="702469" y="310243"/>
            <a:ext cx="5279231" cy="4716745"/>
          </a:xfrm>
        </p:spPr>
        <p:txBody>
          <a:bodyPr>
            <a:normAutofit/>
          </a:bodyPr>
          <a:lstStyle>
            <a:lvl1pPr marL="0" indent="0" algn="ctr">
              <a:buNone/>
              <a:defRPr sz="2000">
                <a:solidFill>
                  <a:schemeClr val="tx1"/>
                </a:solidFill>
              </a:defRPr>
            </a:lvl1pPr>
          </a:lstStyle>
          <a:p>
            <a:r>
              <a:rPr lang="en-US"/>
              <a:t>Click icon to add picture</a:t>
            </a:r>
            <a:endParaRPr lang="en-US" dirty="0"/>
          </a:p>
        </p:txBody>
      </p:sp>
      <p:sp>
        <p:nvSpPr>
          <p:cNvPr id="6" name="Picture Placeholder 4">
            <a:extLst>
              <a:ext uri="{FF2B5EF4-FFF2-40B4-BE49-F238E27FC236}">
                <a16:creationId xmlns:a16="http://schemas.microsoft.com/office/drawing/2014/main" id="{E0227EBE-BEA6-9FE3-015A-377B5C29024E}"/>
              </a:ext>
            </a:extLst>
          </p:cNvPr>
          <p:cNvSpPr>
            <a:spLocks noGrp="1"/>
          </p:cNvSpPr>
          <p:nvPr>
            <p:ph type="pic" sz="quarter" idx="11"/>
          </p:nvPr>
        </p:nvSpPr>
        <p:spPr>
          <a:xfrm>
            <a:off x="6209502" y="310242"/>
            <a:ext cx="5279231" cy="4716745"/>
          </a:xfrm>
        </p:spPr>
        <p:txBody>
          <a:bodyPr>
            <a:normAutofit/>
          </a:bodyPr>
          <a:lstStyle>
            <a:lvl1pPr marL="0" indent="0" algn="ctr">
              <a:buNone/>
              <a:defRPr sz="2000">
                <a:solidFill>
                  <a:schemeClr val="tx1"/>
                </a:solidFill>
              </a:defRPr>
            </a:lvl1pPr>
          </a:lstStyle>
          <a:p>
            <a:r>
              <a:rPr lang="en-US"/>
              <a:t>Click icon to add picture</a:t>
            </a:r>
            <a:endParaRPr lang="en-US" dirty="0"/>
          </a:p>
        </p:txBody>
      </p:sp>
      <p:sp>
        <p:nvSpPr>
          <p:cNvPr id="13" name="Text Placeholder 11">
            <a:extLst>
              <a:ext uri="{FF2B5EF4-FFF2-40B4-BE49-F238E27FC236}">
                <a16:creationId xmlns:a16="http://schemas.microsoft.com/office/drawing/2014/main" id="{F08933BF-A0AD-9306-66A0-8F4D312552F8}"/>
              </a:ext>
            </a:extLst>
          </p:cNvPr>
          <p:cNvSpPr>
            <a:spLocks noGrp="1"/>
          </p:cNvSpPr>
          <p:nvPr>
            <p:ph type="body" sz="quarter" idx="13" hasCustomPrompt="1"/>
          </p:nvPr>
        </p:nvSpPr>
        <p:spPr>
          <a:xfrm>
            <a:off x="702469" y="5883730"/>
            <a:ext cx="5279236" cy="664027"/>
          </a:xfrm>
        </p:spPr>
        <p:txBody>
          <a:bodyPr lIns="0" anchor="t">
            <a:normAutofit/>
          </a:bodyPr>
          <a:lstStyle>
            <a:lvl1pPr marL="0" indent="0" algn="l">
              <a:buNone/>
              <a:defRPr lang="en-US" sz="1400" b="0" kern="1200" spc="0" baseline="0" dirty="0" smtClean="0">
                <a:solidFill>
                  <a:schemeClr val="tx1"/>
                </a:solidFill>
                <a:latin typeface="+mn-lt"/>
                <a:ea typeface="+mn-ea"/>
                <a:cs typeface="+mn-cs"/>
              </a:defRPr>
            </a:lvl1pPr>
            <a:lvl2pPr>
              <a:defRPr lang="en-US" sz="1200" b="0" kern="1200" spc="300" baseline="0" dirty="0" smtClean="0">
                <a:solidFill>
                  <a:schemeClr val="tx1"/>
                </a:solidFill>
                <a:latin typeface="+mn-lt"/>
                <a:ea typeface="+mn-ea"/>
                <a:cs typeface="+mn-cs"/>
              </a:defRPr>
            </a:lvl2pPr>
            <a:lvl3pPr>
              <a:defRPr lang="en-US" sz="1200" b="0" kern="1200" spc="300" baseline="0" dirty="0" smtClean="0">
                <a:solidFill>
                  <a:schemeClr val="tx1"/>
                </a:solidFill>
                <a:latin typeface="+mn-lt"/>
                <a:ea typeface="+mn-ea"/>
                <a:cs typeface="+mn-cs"/>
              </a:defRPr>
            </a:lvl3pPr>
            <a:lvl4pPr>
              <a:defRPr lang="en-US" sz="1200" b="0" kern="1200" spc="300" baseline="0" dirty="0" smtClean="0">
                <a:solidFill>
                  <a:schemeClr val="tx1"/>
                </a:solidFill>
                <a:latin typeface="+mn-lt"/>
                <a:ea typeface="+mn-ea"/>
                <a:cs typeface="+mn-cs"/>
              </a:defRPr>
            </a:lvl4pPr>
            <a:lvl5pPr>
              <a:defRPr lang="en-US" sz="1200" b="0" kern="1200" spc="300" baseline="0" dirty="0">
                <a:solidFill>
                  <a:schemeClr val="tx1"/>
                </a:solidFill>
                <a:latin typeface="+mn-lt"/>
                <a:ea typeface="+mn-ea"/>
                <a:cs typeface="+mn-cs"/>
              </a:defRPr>
            </a:lvl5pPr>
          </a:lstStyle>
          <a:p>
            <a:pPr lvl="0"/>
            <a:r>
              <a:rPr lang="en-US" dirty="0"/>
              <a:t>Click to add text</a:t>
            </a:r>
          </a:p>
        </p:txBody>
      </p:sp>
      <p:sp>
        <p:nvSpPr>
          <p:cNvPr id="7" name="Text Placeholder 11">
            <a:extLst>
              <a:ext uri="{FF2B5EF4-FFF2-40B4-BE49-F238E27FC236}">
                <a16:creationId xmlns:a16="http://schemas.microsoft.com/office/drawing/2014/main" id="{079C2CAE-EB6C-AA3C-093C-AA24705ADDCC}"/>
              </a:ext>
            </a:extLst>
          </p:cNvPr>
          <p:cNvSpPr>
            <a:spLocks noGrp="1"/>
          </p:cNvSpPr>
          <p:nvPr>
            <p:ph type="body" sz="quarter" idx="15" hasCustomPrompt="1"/>
          </p:nvPr>
        </p:nvSpPr>
        <p:spPr>
          <a:xfrm>
            <a:off x="6209499" y="5331961"/>
            <a:ext cx="5279236" cy="539762"/>
          </a:xfrm>
        </p:spPr>
        <p:txBody>
          <a:bodyPr lIns="0" anchor="t">
            <a:noAutofit/>
          </a:bodyPr>
          <a:lstStyle>
            <a:lvl1pPr marL="0" indent="0" algn="l">
              <a:buNone/>
              <a:defRPr lang="en-US" sz="2000" b="0" kern="1200" spc="100" baseline="0" dirty="0">
                <a:solidFill>
                  <a:schemeClr val="tx1"/>
                </a:solidFill>
                <a:latin typeface="+mj-lt"/>
                <a:ea typeface="+mn-ea"/>
                <a:cs typeface="+mn-cs"/>
              </a:defRPr>
            </a:lvl1pPr>
            <a:lvl2pPr>
              <a:defRPr lang="en-US" sz="1200" b="0" kern="1200" spc="300" baseline="0" dirty="0" smtClean="0">
                <a:solidFill>
                  <a:schemeClr val="tx1"/>
                </a:solidFill>
                <a:latin typeface="+mn-lt"/>
                <a:ea typeface="+mn-ea"/>
                <a:cs typeface="+mn-cs"/>
              </a:defRPr>
            </a:lvl2pPr>
            <a:lvl3pPr>
              <a:defRPr lang="en-US" sz="1200" b="0" kern="1200" spc="300" baseline="0" dirty="0" smtClean="0">
                <a:solidFill>
                  <a:schemeClr val="tx1"/>
                </a:solidFill>
                <a:latin typeface="+mn-lt"/>
                <a:ea typeface="+mn-ea"/>
                <a:cs typeface="+mn-cs"/>
              </a:defRPr>
            </a:lvl3pPr>
            <a:lvl4pPr>
              <a:defRPr lang="en-US" sz="1200" b="0" kern="1200" spc="300" baseline="0" dirty="0" smtClean="0">
                <a:solidFill>
                  <a:schemeClr val="tx1"/>
                </a:solidFill>
                <a:latin typeface="+mn-lt"/>
                <a:ea typeface="+mn-ea"/>
                <a:cs typeface="+mn-cs"/>
              </a:defRPr>
            </a:lvl4pPr>
            <a:lvl5pPr>
              <a:defRPr lang="en-US" sz="1200" b="0" kern="1200" spc="300" baseline="0" dirty="0">
                <a:solidFill>
                  <a:schemeClr val="tx1"/>
                </a:solidFill>
                <a:latin typeface="+mn-lt"/>
                <a:ea typeface="+mn-ea"/>
                <a:cs typeface="+mn-cs"/>
              </a:defRPr>
            </a:lvl5pPr>
          </a:lstStyle>
          <a:p>
            <a:pPr lvl="0"/>
            <a:r>
              <a:rPr lang="en-US" dirty="0"/>
              <a:t>Click to add title</a:t>
            </a:r>
          </a:p>
        </p:txBody>
      </p:sp>
      <p:sp>
        <p:nvSpPr>
          <p:cNvPr id="4" name="Text Placeholder 11">
            <a:extLst>
              <a:ext uri="{FF2B5EF4-FFF2-40B4-BE49-F238E27FC236}">
                <a16:creationId xmlns:a16="http://schemas.microsoft.com/office/drawing/2014/main" id="{9BB16295-2CE6-A516-8527-E895BD912F78}"/>
              </a:ext>
            </a:extLst>
          </p:cNvPr>
          <p:cNvSpPr>
            <a:spLocks noGrp="1"/>
          </p:cNvSpPr>
          <p:nvPr>
            <p:ph type="body" sz="quarter" idx="14" hasCustomPrompt="1"/>
          </p:nvPr>
        </p:nvSpPr>
        <p:spPr>
          <a:xfrm>
            <a:off x="6209502" y="5883730"/>
            <a:ext cx="5279236" cy="664027"/>
          </a:xfrm>
        </p:spPr>
        <p:txBody>
          <a:bodyPr lIns="0" anchor="t">
            <a:normAutofit/>
          </a:bodyPr>
          <a:lstStyle>
            <a:lvl1pPr marL="0" indent="0" algn="l">
              <a:buNone/>
              <a:defRPr lang="en-US" sz="1400" b="0" kern="1200" spc="0" baseline="0" dirty="0" smtClean="0">
                <a:solidFill>
                  <a:schemeClr val="tx1"/>
                </a:solidFill>
                <a:latin typeface="+mn-lt"/>
                <a:ea typeface="+mn-ea"/>
                <a:cs typeface="+mn-cs"/>
              </a:defRPr>
            </a:lvl1pPr>
            <a:lvl2pPr>
              <a:defRPr lang="en-US" sz="1200" b="0" kern="1200" spc="300" baseline="0" dirty="0" smtClean="0">
                <a:solidFill>
                  <a:schemeClr val="tx1"/>
                </a:solidFill>
                <a:latin typeface="+mn-lt"/>
                <a:ea typeface="+mn-ea"/>
                <a:cs typeface="+mn-cs"/>
              </a:defRPr>
            </a:lvl2pPr>
            <a:lvl3pPr>
              <a:defRPr lang="en-US" sz="1200" b="0" kern="1200" spc="300" baseline="0" dirty="0" smtClean="0">
                <a:solidFill>
                  <a:schemeClr val="tx1"/>
                </a:solidFill>
                <a:latin typeface="+mn-lt"/>
                <a:ea typeface="+mn-ea"/>
                <a:cs typeface="+mn-cs"/>
              </a:defRPr>
            </a:lvl3pPr>
            <a:lvl4pPr>
              <a:defRPr lang="en-US" sz="1200" b="0" kern="1200" spc="300" baseline="0" dirty="0" smtClean="0">
                <a:solidFill>
                  <a:schemeClr val="tx1"/>
                </a:solidFill>
                <a:latin typeface="+mn-lt"/>
                <a:ea typeface="+mn-ea"/>
                <a:cs typeface="+mn-cs"/>
              </a:defRPr>
            </a:lvl4pPr>
            <a:lvl5pPr>
              <a:defRPr lang="en-US" sz="1200" b="0" kern="1200" spc="300" baseline="0" dirty="0">
                <a:solidFill>
                  <a:schemeClr val="tx1"/>
                </a:solidFill>
                <a:latin typeface="+mn-lt"/>
                <a:ea typeface="+mn-ea"/>
                <a:cs typeface="+mn-cs"/>
              </a:defRPr>
            </a:lvl5pPr>
          </a:lstStyle>
          <a:p>
            <a:pPr lvl="0"/>
            <a:r>
              <a:rPr lang="en-US" dirty="0"/>
              <a:t>Click to add text</a:t>
            </a:r>
          </a:p>
        </p:txBody>
      </p:sp>
      <p:pic>
        <p:nvPicPr>
          <p:cNvPr id="11" name="Graphic 10">
            <a:extLst>
              <a:ext uri="{FF2B5EF4-FFF2-40B4-BE49-F238E27FC236}">
                <a16:creationId xmlns:a16="http://schemas.microsoft.com/office/drawing/2014/main" id="{F82228A6-C5DE-A755-5A92-B53F6AA1BF05}"/>
              </a:ext>
              <a:ext uri="{C183D7F6-B498-43B3-948B-1728B52AA6E4}">
                <adec:decorative xmlns:adec="http://schemas.microsoft.com/office/drawing/2017/decorative" val="1"/>
              </a:ext>
            </a:extLst>
          </p:cNvPr>
          <p:cNvPicPr>
            <a:picLocks noChangeAspect="1"/>
          </p:cNvPicPr>
          <p:nvPr userDrawn="1"/>
        </p:nvPicPr>
        <p:blipFill rotWithShape="1">
          <a:blip r:embed="rId3" cstate="print">
            <a:extLst>
              <a:ext uri="{28A0092B-C50C-407E-A947-70E740481C1C}">
                <a14:useLocalDpi xmlns:a14="http://schemas.microsoft.com/office/drawing/2010/main"/>
              </a:ext>
              <a:ext uri="{96DAC541-7B7A-43D3-8B79-37D633B846F1}">
                <asvg:svgBlip xmlns:asvg="http://schemas.microsoft.com/office/drawing/2016/SVG/main" r:embed="rId4"/>
              </a:ext>
            </a:extLst>
          </a:blip>
          <a:srcRect t="62209" r="430" b="845"/>
          <a:stretch/>
        </p:blipFill>
        <p:spPr>
          <a:xfrm rot="5400000">
            <a:off x="11092549" y="5460313"/>
            <a:ext cx="1227349" cy="971552"/>
          </a:xfrm>
          <a:prstGeom prst="rect">
            <a:avLst/>
          </a:prstGeom>
        </p:spPr>
      </p:pic>
    </p:spTree>
    <p:extLst>
      <p:ext uri="{BB962C8B-B14F-4D97-AF65-F5344CB8AC3E}">
        <p14:creationId xmlns:p14="http://schemas.microsoft.com/office/powerpoint/2010/main" val="2630087897"/>
      </p:ext>
    </p:extLst>
  </p:cSld>
  <p:clrMapOvr>
    <a:overrideClrMapping bg1="dk1" tx1="lt1" bg2="dk2" tx2="lt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hree Images with Titles">
    <p:bg>
      <p:bgPr>
        <a:solidFill>
          <a:schemeClr val="accent1"/>
        </a:solidFill>
        <a:effectLst/>
      </p:bgPr>
    </p:bg>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7B5D6890-2EFE-4162-E925-FDAB446DD0A0}"/>
              </a:ext>
              <a:ext uri="{C183D7F6-B498-43B3-948B-1728B52AA6E4}">
                <adec:decorative xmlns:adec="http://schemas.microsoft.com/office/drawing/2017/decorative" val="1"/>
              </a:ext>
            </a:extLst>
          </p:cNvPr>
          <p:cNvSpPr/>
          <p:nvPr userDrawn="1"/>
        </p:nvSpPr>
        <p:spPr>
          <a:xfrm flipH="1">
            <a:off x="0" y="2736850"/>
            <a:ext cx="12192000" cy="4121150"/>
          </a:xfrm>
          <a:prstGeom prst="rect">
            <a:avLst/>
          </a:prstGeom>
          <a:solidFill>
            <a:schemeClr val="accent1">
              <a:lumMod val="75000"/>
              <a:alpha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 name="Picture 19">
            <a:extLst>
              <a:ext uri="{FF2B5EF4-FFF2-40B4-BE49-F238E27FC236}">
                <a16:creationId xmlns:a16="http://schemas.microsoft.com/office/drawing/2014/main" id="{B21EA913-1C41-0E26-60E1-0458172DDE0C}"/>
              </a:ext>
              <a:ext uri="{C183D7F6-B498-43B3-948B-1728B52AA6E4}">
                <adec:decorative xmlns:adec="http://schemas.microsoft.com/office/drawing/2017/decorative" val="1"/>
              </a:ext>
            </a:extLst>
          </p:cNvPr>
          <p:cNvPicPr>
            <a:picLocks noChangeAspect="1"/>
          </p:cNvPicPr>
          <p:nvPr userDrawn="1"/>
        </p:nvPicPr>
        <p:blipFill rotWithShape="1">
          <a:blip r:embed="rId2" cstate="print">
            <a:duotone>
              <a:schemeClr val="accent6">
                <a:shade val="45000"/>
                <a:satMod val="135000"/>
              </a:schemeClr>
              <a:prstClr val="white"/>
            </a:duotone>
            <a:alphaModFix amt="2000"/>
            <a:extLst>
              <a:ext uri="{28A0092B-C50C-407E-A947-70E740481C1C}">
                <a14:useLocalDpi xmlns:a14="http://schemas.microsoft.com/office/drawing/2010/main"/>
              </a:ext>
            </a:extLst>
          </a:blip>
          <a:srcRect r="-2736"/>
          <a:stretch/>
        </p:blipFill>
        <p:spPr>
          <a:xfrm rot="10800000" flipV="1">
            <a:off x="5644581" y="-7646"/>
            <a:ext cx="6547419" cy="6865646"/>
          </a:xfrm>
          <a:prstGeom prst="rect">
            <a:avLst/>
          </a:prstGeom>
        </p:spPr>
      </p:pic>
      <p:pic>
        <p:nvPicPr>
          <p:cNvPr id="19" name="Picture 18">
            <a:extLst>
              <a:ext uri="{FF2B5EF4-FFF2-40B4-BE49-F238E27FC236}">
                <a16:creationId xmlns:a16="http://schemas.microsoft.com/office/drawing/2014/main" id="{7EAA5C59-8D1E-6B6F-4640-8F9A700A815D}"/>
              </a:ext>
              <a:ext uri="{C183D7F6-B498-43B3-948B-1728B52AA6E4}">
                <adec:decorative xmlns:adec="http://schemas.microsoft.com/office/drawing/2017/decorative" val="1"/>
              </a:ext>
            </a:extLst>
          </p:cNvPr>
          <p:cNvPicPr>
            <a:picLocks noChangeAspect="1"/>
          </p:cNvPicPr>
          <p:nvPr userDrawn="1"/>
        </p:nvPicPr>
        <p:blipFill rotWithShape="1">
          <a:blip r:embed="rId3" cstate="print">
            <a:duotone>
              <a:schemeClr val="accent6">
                <a:shade val="45000"/>
                <a:satMod val="135000"/>
              </a:schemeClr>
              <a:prstClr val="white"/>
            </a:duotone>
            <a:alphaModFix amt="2000"/>
            <a:extLst>
              <a:ext uri="{28A0092B-C50C-407E-A947-70E740481C1C}">
                <a14:useLocalDpi xmlns:a14="http://schemas.microsoft.com/office/drawing/2010/main"/>
              </a:ext>
            </a:extLst>
          </a:blip>
          <a:srcRect r="-4367" b="-6266"/>
          <a:stretch/>
        </p:blipFill>
        <p:spPr>
          <a:xfrm rot="5400000" flipV="1">
            <a:off x="63141" y="-70784"/>
            <a:ext cx="4163783" cy="4290062"/>
          </a:xfrm>
          <a:prstGeom prst="rect">
            <a:avLst/>
          </a:prstGeom>
        </p:spPr>
      </p:pic>
      <p:sp>
        <p:nvSpPr>
          <p:cNvPr id="12" name="Title 1">
            <a:extLst>
              <a:ext uri="{FF2B5EF4-FFF2-40B4-BE49-F238E27FC236}">
                <a16:creationId xmlns:a16="http://schemas.microsoft.com/office/drawing/2014/main" id="{2997E53A-1A39-DF71-6DD3-4C26BF7174CA}"/>
              </a:ext>
            </a:extLst>
          </p:cNvPr>
          <p:cNvSpPr>
            <a:spLocks noGrp="1"/>
          </p:cNvSpPr>
          <p:nvPr>
            <p:ph type="ctrTitle" hasCustomPrompt="1"/>
          </p:nvPr>
        </p:nvSpPr>
        <p:spPr>
          <a:xfrm>
            <a:off x="702469" y="5331961"/>
            <a:ext cx="3429679" cy="551768"/>
          </a:xfrm>
        </p:spPr>
        <p:txBody>
          <a:bodyPr lIns="0" anchor="t">
            <a:noAutofit/>
          </a:bodyPr>
          <a:lstStyle>
            <a:lvl1pPr algn="l">
              <a:defRPr lang="en-US" sz="2000" b="0" kern="1200" spc="100" baseline="0" dirty="0">
                <a:solidFill>
                  <a:schemeClr val="tx1"/>
                </a:solidFill>
                <a:latin typeface="+mj-lt"/>
                <a:ea typeface="+mn-ea"/>
                <a:cs typeface="+mn-cs"/>
              </a:defRPr>
            </a:lvl1pPr>
          </a:lstStyle>
          <a:p>
            <a:r>
              <a:rPr lang="en-US" dirty="0"/>
              <a:t>Click to add title</a:t>
            </a:r>
          </a:p>
        </p:txBody>
      </p:sp>
      <p:sp>
        <p:nvSpPr>
          <p:cNvPr id="6" name="Content Placeholder 16">
            <a:extLst>
              <a:ext uri="{FF2B5EF4-FFF2-40B4-BE49-F238E27FC236}">
                <a16:creationId xmlns:a16="http://schemas.microsoft.com/office/drawing/2014/main" id="{DC4D0A5C-7796-AAF8-E639-4A1710EE93C1}"/>
              </a:ext>
            </a:extLst>
          </p:cNvPr>
          <p:cNvSpPr>
            <a:spLocks noGrp="1"/>
          </p:cNvSpPr>
          <p:nvPr>
            <p:ph sz="quarter" idx="13" hasCustomPrompt="1"/>
          </p:nvPr>
        </p:nvSpPr>
        <p:spPr>
          <a:xfrm>
            <a:off x="704057" y="310244"/>
            <a:ext cx="3429682" cy="4716745"/>
          </a:xfrm>
        </p:spPr>
        <p:txBody>
          <a:bodyPr>
            <a:normAutofit/>
          </a:bodyPr>
          <a:lstStyle>
            <a:lvl1pPr>
              <a:defRPr sz="2000">
                <a:solidFill>
                  <a:schemeClr val="tx1"/>
                </a:solidFill>
              </a:defRPr>
            </a:lvl1pPr>
            <a:lvl2pPr>
              <a:defRPr sz="1800">
                <a:solidFill>
                  <a:schemeClr val="tx1"/>
                </a:solidFill>
              </a:defRPr>
            </a:lvl2pPr>
            <a:lvl3pPr>
              <a:defRPr sz="1600">
                <a:solidFill>
                  <a:schemeClr val="tx1"/>
                </a:solidFill>
              </a:defRPr>
            </a:lvl3pPr>
            <a:lvl4pPr>
              <a:defRPr sz="1400">
                <a:solidFill>
                  <a:schemeClr val="tx1"/>
                </a:solidFill>
              </a:defRPr>
            </a:lvl4pPr>
            <a:lvl5pPr>
              <a:defRPr sz="1400">
                <a:solidFill>
                  <a:schemeClr val="tx1"/>
                </a:solidFill>
              </a:defRPr>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Content Placeholder 16">
            <a:extLst>
              <a:ext uri="{FF2B5EF4-FFF2-40B4-BE49-F238E27FC236}">
                <a16:creationId xmlns:a16="http://schemas.microsoft.com/office/drawing/2014/main" id="{C8CBAF88-D501-00F1-9113-12839FB90672}"/>
              </a:ext>
            </a:extLst>
          </p:cNvPr>
          <p:cNvSpPr>
            <a:spLocks noGrp="1"/>
          </p:cNvSpPr>
          <p:nvPr>
            <p:ph sz="quarter" idx="18" hasCustomPrompt="1"/>
          </p:nvPr>
        </p:nvSpPr>
        <p:spPr>
          <a:xfrm>
            <a:off x="4382615" y="310243"/>
            <a:ext cx="3429682" cy="4716745"/>
          </a:xfrm>
        </p:spPr>
        <p:txBody>
          <a:bodyPr>
            <a:normAutofit/>
          </a:bodyPr>
          <a:lstStyle>
            <a:lvl1pPr>
              <a:defRPr sz="2000">
                <a:solidFill>
                  <a:schemeClr val="tx1"/>
                </a:solidFill>
              </a:defRPr>
            </a:lvl1pPr>
            <a:lvl2pPr>
              <a:defRPr sz="1800">
                <a:solidFill>
                  <a:schemeClr val="tx1"/>
                </a:solidFill>
              </a:defRPr>
            </a:lvl2pPr>
            <a:lvl3pPr>
              <a:defRPr sz="1600">
                <a:solidFill>
                  <a:schemeClr val="tx1"/>
                </a:solidFill>
              </a:defRPr>
            </a:lvl3pPr>
            <a:lvl4pPr>
              <a:defRPr sz="1400">
                <a:solidFill>
                  <a:schemeClr val="tx1"/>
                </a:solidFill>
              </a:defRPr>
            </a:lvl4pPr>
            <a:lvl5pPr>
              <a:defRPr sz="1400">
                <a:solidFill>
                  <a:schemeClr val="tx1"/>
                </a:solidFill>
              </a:defRPr>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16">
            <a:extLst>
              <a:ext uri="{FF2B5EF4-FFF2-40B4-BE49-F238E27FC236}">
                <a16:creationId xmlns:a16="http://schemas.microsoft.com/office/drawing/2014/main" id="{BED23468-975F-4D90-B86C-207AC5855E9C}"/>
              </a:ext>
            </a:extLst>
          </p:cNvPr>
          <p:cNvSpPr>
            <a:spLocks noGrp="1"/>
          </p:cNvSpPr>
          <p:nvPr>
            <p:ph sz="quarter" idx="17" hasCustomPrompt="1"/>
          </p:nvPr>
        </p:nvSpPr>
        <p:spPr>
          <a:xfrm>
            <a:off x="8058261" y="310244"/>
            <a:ext cx="3429682" cy="4716745"/>
          </a:xfrm>
        </p:spPr>
        <p:txBody>
          <a:bodyPr>
            <a:normAutofit/>
          </a:bodyPr>
          <a:lstStyle>
            <a:lvl1pPr>
              <a:defRPr sz="2000">
                <a:solidFill>
                  <a:schemeClr val="tx1"/>
                </a:solidFill>
              </a:defRPr>
            </a:lvl1pPr>
            <a:lvl2pPr>
              <a:defRPr sz="1800">
                <a:solidFill>
                  <a:schemeClr val="tx1"/>
                </a:solidFill>
              </a:defRPr>
            </a:lvl2pPr>
            <a:lvl3pPr>
              <a:defRPr sz="1600">
                <a:solidFill>
                  <a:schemeClr val="tx1"/>
                </a:solidFill>
              </a:defRPr>
            </a:lvl3pPr>
            <a:lvl4pPr>
              <a:defRPr sz="1400">
                <a:solidFill>
                  <a:schemeClr val="tx1"/>
                </a:solidFill>
              </a:defRPr>
            </a:lvl4pPr>
            <a:lvl5pPr>
              <a:defRPr sz="1400">
                <a:solidFill>
                  <a:schemeClr val="tx1"/>
                </a:solidFill>
              </a:defRPr>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Text Placeholder 11">
            <a:extLst>
              <a:ext uri="{FF2B5EF4-FFF2-40B4-BE49-F238E27FC236}">
                <a16:creationId xmlns:a16="http://schemas.microsoft.com/office/drawing/2014/main" id="{B7F1145E-C173-BDD8-4F72-155D6250D870}"/>
              </a:ext>
            </a:extLst>
          </p:cNvPr>
          <p:cNvSpPr>
            <a:spLocks noGrp="1"/>
          </p:cNvSpPr>
          <p:nvPr>
            <p:ph type="body" sz="quarter" idx="16" hasCustomPrompt="1"/>
          </p:nvPr>
        </p:nvSpPr>
        <p:spPr>
          <a:xfrm>
            <a:off x="702469" y="5883730"/>
            <a:ext cx="3429682" cy="664027"/>
          </a:xfrm>
        </p:spPr>
        <p:txBody>
          <a:bodyPr lIns="0" anchor="t">
            <a:normAutofit/>
          </a:bodyPr>
          <a:lstStyle>
            <a:lvl1pPr marL="0" indent="0" algn="l">
              <a:buNone/>
              <a:defRPr lang="en-US" sz="1400" b="0" kern="1200" spc="0" baseline="0" dirty="0" smtClean="0">
                <a:solidFill>
                  <a:schemeClr val="tx1"/>
                </a:solidFill>
                <a:latin typeface="+mn-lt"/>
                <a:ea typeface="+mn-ea"/>
                <a:cs typeface="+mn-cs"/>
              </a:defRPr>
            </a:lvl1pPr>
            <a:lvl2pPr>
              <a:defRPr lang="en-US" sz="1200" b="0" kern="1200" spc="300" baseline="0" dirty="0" smtClean="0">
                <a:solidFill>
                  <a:schemeClr val="tx1"/>
                </a:solidFill>
                <a:latin typeface="+mn-lt"/>
                <a:ea typeface="+mn-ea"/>
                <a:cs typeface="+mn-cs"/>
              </a:defRPr>
            </a:lvl2pPr>
            <a:lvl3pPr>
              <a:defRPr lang="en-US" sz="1200" b="0" kern="1200" spc="300" baseline="0" dirty="0" smtClean="0">
                <a:solidFill>
                  <a:schemeClr val="tx1"/>
                </a:solidFill>
                <a:latin typeface="+mn-lt"/>
                <a:ea typeface="+mn-ea"/>
                <a:cs typeface="+mn-cs"/>
              </a:defRPr>
            </a:lvl3pPr>
            <a:lvl4pPr>
              <a:defRPr lang="en-US" sz="1200" b="0" kern="1200" spc="300" baseline="0" dirty="0" smtClean="0">
                <a:solidFill>
                  <a:schemeClr val="tx1"/>
                </a:solidFill>
                <a:latin typeface="+mn-lt"/>
                <a:ea typeface="+mn-ea"/>
                <a:cs typeface="+mn-cs"/>
              </a:defRPr>
            </a:lvl4pPr>
            <a:lvl5pPr>
              <a:defRPr lang="en-US" sz="1200" b="0" kern="1200" spc="300" baseline="0" dirty="0">
                <a:solidFill>
                  <a:schemeClr val="tx1"/>
                </a:solidFill>
                <a:latin typeface="+mn-lt"/>
                <a:ea typeface="+mn-ea"/>
                <a:cs typeface="+mn-cs"/>
              </a:defRPr>
            </a:lvl5pPr>
          </a:lstStyle>
          <a:p>
            <a:pPr lvl="0"/>
            <a:r>
              <a:rPr lang="en-US" dirty="0"/>
              <a:t>Click to add text</a:t>
            </a:r>
          </a:p>
        </p:txBody>
      </p:sp>
      <p:sp>
        <p:nvSpPr>
          <p:cNvPr id="7" name="Text Placeholder 11">
            <a:extLst>
              <a:ext uri="{FF2B5EF4-FFF2-40B4-BE49-F238E27FC236}">
                <a16:creationId xmlns:a16="http://schemas.microsoft.com/office/drawing/2014/main" id="{B9BF823A-1C3D-0F85-D743-C61DEF06F1C9}"/>
              </a:ext>
            </a:extLst>
          </p:cNvPr>
          <p:cNvSpPr>
            <a:spLocks noGrp="1"/>
          </p:cNvSpPr>
          <p:nvPr>
            <p:ph type="body" sz="quarter" idx="20" hasCustomPrompt="1"/>
          </p:nvPr>
        </p:nvSpPr>
        <p:spPr>
          <a:xfrm>
            <a:off x="4381159" y="5331961"/>
            <a:ext cx="3429682" cy="551768"/>
          </a:xfrm>
        </p:spPr>
        <p:txBody>
          <a:bodyPr lIns="0" anchor="t">
            <a:noAutofit/>
          </a:bodyPr>
          <a:lstStyle>
            <a:lvl1pPr marL="0" indent="0" algn="l">
              <a:buNone/>
              <a:defRPr lang="en-US" sz="2000" b="0" kern="1200" spc="100" baseline="0" dirty="0">
                <a:solidFill>
                  <a:schemeClr val="tx1"/>
                </a:solidFill>
                <a:latin typeface="+mj-lt"/>
                <a:ea typeface="+mn-ea"/>
                <a:cs typeface="+mn-cs"/>
              </a:defRPr>
            </a:lvl1pPr>
            <a:lvl2pPr>
              <a:defRPr lang="en-US" sz="1200" b="0" kern="1200" spc="300" baseline="0" dirty="0" smtClean="0">
                <a:solidFill>
                  <a:schemeClr val="tx1"/>
                </a:solidFill>
                <a:latin typeface="+mn-lt"/>
                <a:ea typeface="+mn-ea"/>
                <a:cs typeface="+mn-cs"/>
              </a:defRPr>
            </a:lvl2pPr>
            <a:lvl3pPr>
              <a:defRPr lang="en-US" sz="1200" b="0" kern="1200" spc="300" baseline="0" dirty="0" smtClean="0">
                <a:solidFill>
                  <a:schemeClr val="tx1"/>
                </a:solidFill>
                <a:latin typeface="+mn-lt"/>
                <a:ea typeface="+mn-ea"/>
                <a:cs typeface="+mn-cs"/>
              </a:defRPr>
            </a:lvl3pPr>
            <a:lvl4pPr>
              <a:defRPr lang="en-US" sz="1200" b="0" kern="1200" spc="300" baseline="0" dirty="0" smtClean="0">
                <a:solidFill>
                  <a:schemeClr val="tx1"/>
                </a:solidFill>
                <a:latin typeface="+mn-lt"/>
                <a:ea typeface="+mn-ea"/>
                <a:cs typeface="+mn-cs"/>
              </a:defRPr>
            </a:lvl4pPr>
            <a:lvl5pPr>
              <a:defRPr lang="en-US" sz="1200" b="0" kern="1200" spc="300" baseline="0" dirty="0">
                <a:solidFill>
                  <a:schemeClr val="tx1"/>
                </a:solidFill>
                <a:latin typeface="+mn-lt"/>
                <a:ea typeface="+mn-ea"/>
                <a:cs typeface="+mn-cs"/>
              </a:defRPr>
            </a:lvl5pPr>
          </a:lstStyle>
          <a:p>
            <a:pPr lvl="0"/>
            <a:r>
              <a:rPr lang="en-US" dirty="0"/>
              <a:t>Click to add title</a:t>
            </a:r>
          </a:p>
        </p:txBody>
      </p:sp>
      <p:sp>
        <p:nvSpPr>
          <p:cNvPr id="3" name="Text Placeholder 11">
            <a:extLst>
              <a:ext uri="{FF2B5EF4-FFF2-40B4-BE49-F238E27FC236}">
                <a16:creationId xmlns:a16="http://schemas.microsoft.com/office/drawing/2014/main" id="{A648C783-D079-6E13-C1FF-38EBD5103AEB}"/>
              </a:ext>
            </a:extLst>
          </p:cNvPr>
          <p:cNvSpPr>
            <a:spLocks noGrp="1"/>
          </p:cNvSpPr>
          <p:nvPr>
            <p:ph type="body" sz="quarter" idx="19" hasCustomPrompt="1"/>
          </p:nvPr>
        </p:nvSpPr>
        <p:spPr>
          <a:xfrm>
            <a:off x="4382615" y="5883730"/>
            <a:ext cx="3429682" cy="664027"/>
          </a:xfrm>
        </p:spPr>
        <p:txBody>
          <a:bodyPr lIns="0" anchor="t">
            <a:normAutofit/>
          </a:bodyPr>
          <a:lstStyle>
            <a:lvl1pPr marL="0" indent="0" algn="l">
              <a:buNone/>
              <a:defRPr lang="en-US" sz="1400" b="0" kern="1200" spc="0" baseline="0" dirty="0" smtClean="0">
                <a:solidFill>
                  <a:schemeClr val="tx1"/>
                </a:solidFill>
                <a:latin typeface="+mn-lt"/>
                <a:ea typeface="+mn-ea"/>
                <a:cs typeface="+mn-cs"/>
              </a:defRPr>
            </a:lvl1pPr>
            <a:lvl2pPr>
              <a:defRPr lang="en-US" sz="1200" b="0" kern="1200" spc="300" baseline="0" dirty="0" smtClean="0">
                <a:solidFill>
                  <a:schemeClr val="tx1"/>
                </a:solidFill>
                <a:latin typeface="+mn-lt"/>
                <a:ea typeface="+mn-ea"/>
                <a:cs typeface="+mn-cs"/>
              </a:defRPr>
            </a:lvl2pPr>
            <a:lvl3pPr>
              <a:defRPr lang="en-US" sz="1200" b="0" kern="1200" spc="300" baseline="0" dirty="0" smtClean="0">
                <a:solidFill>
                  <a:schemeClr val="tx1"/>
                </a:solidFill>
                <a:latin typeface="+mn-lt"/>
                <a:ea typeface="+mn-ea"/>
                <a:cs typeface="+mn-cs"/>
              </a:defRPr>
            </a:lvl3pPr>
            <a:lvl4pPr>
              <a:defRPr lang="en-US" sz="1200" b="0" kern="1200" spc="300" baseline="0" dirty="0" smtClean="0">
                <a:solidFill>
                  <a:schemeClr val="tx1"/>
                </a:solidFill>
                <a:latin typeface="+mn-lt"/>
                <a:ea typeface="+mn-ea"/>
                <a:cs typeface="+mn-cs"/>
              </a:defRPr>
            </a:lvl4pPr>
            <a:lvl5pPr>
              <a:defRPr lang="en-US" sz="1200" b="0" kern="1200" spc="300" baseline="0" dirty="0">
                <a:solidFill>
                  <a:schemeClr val="tx1"/>
                </a:solidFill>
                <a:latin typeface="+mn-lt"/>
                <a:ea typeface="+mn-ea"/>
                <a:cs typeface="+mn-cs"/>
              </a:defRPr>
            </a:lvl5pPr>
          </a:lstStyle>
          <a:p>
            <a:pPr lvl="0"/>
            <a:r>
              <a:rPr lang="en-US" dirty="0"/>
              <a:t>Click to add text</a:t>
            </a:r>
          </a:p>
        </p:txBody>
      </p:sp>
      <p:sp>
        <p:nvSpPr>
          <p:cNvPr id="9" name="Text Placeholder 11">
            <a:extLst>
              <a:ext uri="{FF2B5EF4-FFF2-40B4-BE49-F238E27FC236}">
                <a16:creationId xmlns:a16="http://schemas.microsoft.com/office/drawing/2014/main" id="{4B28A2EA-3D2F-771C-649D-38FA33132222}"/>
              </a:ext>
            </a:extLst>
          </p:cNvPr>
          <p:cNvSpPr>
            <a:spLocks noGrp="1"/>
          </p:cNvSpPr>
          <p:nvPr>
            <p:ph type="body" sz="quarter" idx="22" hasCustomPrompt="1"/>
          </p:nvPr>
        </p:nvSpPr>
        <p:spPr>
          <a:xfrm>
            <a:off x="8058261" y="5331961"/>
            <a:ext cx="3429682" cy="551768"/>
          </a:xfrm>
        </p:spPr>
        <p:txBody>
          <a:bodyPr lIns="0" anchor="t">
            <a:noAutofit/>
          </a:bodyPr>
          <a:lstStyle>
            <a:lvl1pPr marL="0" indent="0" algn="l">
              <a:buNone/>
              <a:defRPr lang="en-US" sz="2000" b="0" kern="1200" spc="100" baseline="0" dirty="0">
                <a:solidFill>
                  <a:schemeClr val="tx1"/>
                </a:solidFill>
                <a:latin typeface="+mj-lt"/>
                <a:ea typeface="+mn-ea"/>
                <a:cs typeface="+mn-cs"/>
              </a:defRPr>
            </a:lvl1pPr>
            <a:lvl2pPr>
              <a:defRPr lang="en-US" sz="1200" b="0" kern="1200" spc="300" baseline="0" dirty="0" smtClean="0">
                <a:solidFill>
                  <a:schemeClr val="tx1"/>
                </a:solidFill>
                <a:latin typeface="+mn-lt"/>
                <a:ea typeface="+mn-ea"/>
                <a:cs typeface="+mn-cs"/>
              </a:defRPr>
            </a:lvl2pPr>
            <a:lvl3pPr>
              <a:defRPr lang="en-US" sz="1200" b="0" kern="1200" spc="300" baseline="0" dirty="0" smtClean="0">
                <a:solidFill>
                  <a:schemeClr val="tx1"/>
                </a:solidFill>
                <a:latin typeface="+mn-lt"/>
                <a:ea typeface="+mn-ea"/>
                <a:cs typeface="+mn-cs"/>
              </a:defRPr>
            </a:lvl3pPr>
            <a:lvl4pPr>
              <a:defRPr lang="en-US" sz="1200" b="0" kern="1200" spc="300" baseline="0" dirty="0" smtClean="0">
                <a:solidFill>
                  <a:schemeClr val="tx1"/>
                </a:solidFill>
                <a:latin typeface="+mn-lt"/>
                <a:ea typeface="+mn-ea"/>
                <a:cs typeface="+mn-cs"/>
              </a:defRPr>
            </a:lvl4pPr>
            <a:lvl5pPr>
              <a:defRPr lang="en-US" sz="1200" b="0" kern="1200" spc="300" baseline="0" dirty="0">
                <a:solidFill>
                  <a:schemeClr val="tx1"/>
                </a:solidFill>
                <a:latin typeface="+mn-lt"/>
                <a:ea typeface="+mn-ea"/>
                <a:cs typeface="+mn-cs"/>
              </a:defRPr>
            </a:lvl5pPr>
          </a:lstStyle>
          <a:p>
            <a:pPr lvl="0"/>
            <a:r>
              <a:rPr lang="en-US" dirty="0"/>
              <a:t>Click to add title</a:t>
            </a:r>
          </a:p>
        </p:txBody>
      </p:sp>
      <p:sp>
        <p:nvSpPr>
          <p:cNvPr id="8" name="Text Placeholder 11">
            <a:extLst>
              <a:ext uri="{FF2B5EF4-FFF2-40B4-BE49-F238E27FC236}">
                <a16:creationId xmlns:a16="http://schemas.microsoft.com/office/drawing/2014/main" id="{6ACC8F0D-A2D7-0D8A-186B-C4C8AA5DE330}"/>
              </a:ext>
            </a:extLst>
          </p:cNvPr>
          <p:cNvSpPr>
            <a:spLocks noGrp="1"/>
          </p:cNvSpPr>
          <p:nvPr>
            <p:ph type="body" sz="quarter" idx="21" hasCustomPrompt="1"/>
          </p:nvPr>
        </p:nvSpPr>
        <p:spPr>
          <a:xfrm>
            <a:off x="8059717" y="5883730"/>
            <a:ext cx="3429682" cy="664027"/>
          </a:xfrm>
        </p:spPr>
        <p:txBody>
          <a:bodyPr lIns="0" anchor="t">
            <a:normAutofit/>
          </a:bodyPr>
          <a:lstStyle>
            <a:lvl1pPr marL="0" indent="0" algn="l">
              <a:buNone/>
              <a:defRPr lang="en-US" sz="1400" b="0" kern="1200" spc="0" baseline="0" dirty="0" smtClean="0">
                <a:solidFill>
                  <a:schemeClr val="tx1"/>
                </a:solidFill>
                <a:latin typeface="+mn-lt"/>
                <a:ea typeface="+mn-ea"/>
                <a:cs typeface="+mn-cs"/>
              </a:defRPr>
            </a:lvl1pPr>
            <a:lvl2pPr>
              <a:defRPr lang="en-US" sz="1200" b="0" kern="1200" spc="300" baseline="0" dirty="0" smtClean="0">
                <a:solidFill>
                  <a:schemeClr val="tx1"/>
                </a:solidFill>
                <a:latin typeface="+mn-lt"/>
                <a:ea typeface="+mn-ea"/>
                <a:cs typeface="+mn-cs"/>
              </a:defRPr>
            </a:lvl2pPr>
            <a:lvl3pPr>
              <a:defRPr lang="en-US" sz="1200" b="0" kern="1200" spc="300" baseline="0" dirty="0" smtClean="0">
                <a:solidFill>
                  <a:schemeClr val="tx1"/>
                </a:solidFill>
                <a:latin typeface="+mn-lt"/>
                <a:ea typeface="+mn-ea"/>
                <a:cs typeface="+mn-cs"/>
              </a:defRPr>
            </a:lvl3pPr>
            <a:lvl4pPr>
              <a:defRPr lang="en-US" sz="1200" b="0" kern="1200" spc="300" baseline="0" dirty="0" smtClean="0">
                <a:solidFill>
                  <a:schemeClr val="tx1"/>
                </a:solidFill>
                <a:latin typeface="+mn-lt"/>
                <a:ea typeface="+mn-ea"/>
                <a:cs typeface="+mn-cs"/>
              </a:defRPr>
            </a:lvl4pPr>
            <a:lvl5pPr>
              <a:defRPr lang="en-US" sz="1200" b="0" kern="1200" spc="300" baseline="0" dirty="0">
                <a:solidFill>
                  <a:schemeClr val="tx1"/>
                </a:solidFill>
                <a:latin typeface="+mn-lt"/>
                <a:ea typeface="+mn-ea"/>
                <a:cs typeface="+mn-cs"/>
              </a:defRPr>
            </a:lvl5pPr>
          </a:lstStyle>
          <a:p>
            <a:pPr lvl="0"/>
            <a:r>
              <a:rPr lang="en-US" dirty="0"/>
              <a:t>Click to add text</a:t>
            </a:r>
          </a:p>
        </p:txBody>
      </p:sp>
    </p:spTree>
    <p:extLst>
      <p:ext uri="{BB962C8B-B14F-4D97-AF65-F5344CB8AC3E}">
        <p14:creationId xmlns:p14="http://schemas.microsoft.com/office/powerpoint/2010/main" val="745799752"/>
      </p:ext>
    </p:extLst>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Image and Title 2">
    <p:bg>
      <p:bgPr>
        <a:solidFill>
          <a:schemeClr val="accent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94A72122-641A-CA2F-E7AC-6FC3819C5DF8}"/>
              </a:ext>
              <a:ext uri="{C183D7F6-B498-43B3-948B-1728B52AA6E4}">
                <adec:decorative xmlns:adec="http://schemas.microsoft.com/office/drawing/2017/decorative" val="1"/>
              </a:ext>
            </a:extLst>
          </p:cNvPr>
          <p:cNvSpPr/>
          <p:nvPr userDrawn="1"/>
        </p:nvSpPr>
        <p:spPr>
          <a:xfrm flipH="1">
            <a:off x="0" y="2736850"/>
            <a:ext cx="12192000" cy="4121150"/>
          </a:xfrm>
          <a:prstGeom prst="rect">
            <a:avLst/>
          </a:prstGeom>
          <a:solidFill>
            <a:schemeClr val="accent1">
              <a:lumMod val="75000"/>
              <a:alpha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4C9E4C80-6993-C1B1-26E6-463B91EBB843}"/>
              </a:ext>
              <a:ext uri="{C183D7F6-B498-43B3-948B-1728B52AA6E4}">
                <adec:decorative xmlns:adec="http://schemas.microsoft.com/office/drawing/2017/decorative" val="1"/>
              </a:ext>
            </a:extLst>
          </p:cNvPr>
          <p:cNvPicPr>
            <a:picLocks noChangeAspect="1"/>
          </p:cNvPicPr>
          <p:nvPr userDrawn="1"/>
        </p:nvPicPr>
        <p:blipFill rotWithShape="1">
          <a:blip r:embed="rId2" cstate="print">
            <a:duotone>
              <a:schemeClr val="accent6">
                <a:shade val="45000"/>
                <a:satMod val="135000"/>
              </a:schemeClr>
              <a:prstClr val="white"/>
            </a:duotone>
            <a:alphaModFix amt="2000"/>
            <a:extLst>
              <a:ext uri="{28A0092B-C50C-407E-A947-70E740481C1C}">
                <a14:useLocalDpi xmlns:a14="http://schemas.microsoft.com/office/drawing/2010/main"/>
              </a:ext>
            </a:extLst>
          </a:blip>
          <a:srcRect r="-1450"/>
          <a:stretch/>
        </p:blipFill>
        <p:spPr>
          <a:xfrm flipV="1">
            <a:off x="1" y="-7646"/>
            <a:ext cx="12192000" cy="6865646"/>
          </a:xfrm>
          <a:prstGeom prst="rect">
            <a:avLst/>
          </a:prstGeom>
        </p:spPr>
      </p:pic>
      <p:sp>
        <p:nvSpPr>
          <p:cNvPr id="2" name="Title 1">
            <a:extLst>
              <a:ext uri="{FF2B5EF4-FFF2-40B4-BE49-F238E27FC236}">
                <a16:creationId xmlns:a16="http://schemas.microsoft.com/office/drawing/2014/main" id="{5B369027-A380-3EDB-355B-67F17AC86460}"/>
              </a:ext>
            </a:extLst>
          </p:cNvPr>
          <p:cNvSpPr>
            <a:spLocks noGrp="1"/>
          </p:cNvSpPr>
          <p:nvPr>
            <p:ph type="ctrTitle" hasCustomPrompt="1"/>
          </p:nvPr>
        </p:nvSpPr>
        <p:spPr>
          <a:xfrm>
            <a:off x="702469" y="5331961"/>
            <a:ext cx="9613374" cy="361269"/>
          </a:xfrm>
        </p:spPr>
        <p:txBody>
          <a:bodyPr lIns="0" anchor="t">
            <a:noAutofit/>
          </a:bodyPr>
          <a:lstStyle>
            <a:lvl1pPr algn="l">
              <a:defRPr lang="en-US" sz="2000" b="0" kern="1200" spc="100" baseline="0" dirty="0">
                <a:solidFill>
                  <a:schemeClr val="tx1"/>
                </a:solidFill>
                <a:latin typeface="+mj-lt"/>
                <a:ea typeface="+mn-ea"/>
                <a:cs typeface="+mn-cs"/>
              </a:defRPr>
            </a:lvl1pPr>
          </a:lstStyle>
          <a:p>
            <a:r>
              <a:rPr lang="en-US" dirty="0"/>
              <a:t>Click to add title</a:t>
            </a:r>
          </a:p>
        </p:txBody>
      </p:sp>
      <p:sp>
        <p:nvSpPr>
          <p:cNvPr id="5" name="Picture Placeholder 4">
            <a:extLst>
              <a:ext uri="{FF2B5EF4-FFF2-40B4-BE49-F238E27FC236}">
                <a16:creationId xmlns:a16="http://schemas.microsoft.com/office/drawing/2014/main" id="{683FB349-AC61-548D-5D7E-37990D16B7AE}"/>
              </a:ext>
            </a:extLst>
          </p:cNvPr>
          <p:cNvSpPr>
            <a:spLocks noGrp="1"/>
          </p:cNvSpPr>
          <p:nvPr>
            <p:ph type="pic" sz="quarter" idx="10"/>
          </p:nvPr>
        </p:nvSpPr>
        <p:spPr>
          <a:xfrm>
            <a:off x="702470" y="310243"/>
            <a:ext cx="10786264" cy="4716745"/>
          </a:xfrm>
        </p:spPr>
        <p:txBody>
          <a:bodyPr>
            <a:normAutofit/>
          </a:bodyPr>
          <a:lstStyle>
            <a:lvl1pPr marL="0" indent="0" algn="ctr">
              <a:buNone/>
              <a:defRPr sz="2000">
                <a:solidFill>
                  <a:schemeClr val="tx1"/>
                </a:solidFill>
              </a:defRPr>
            </a:lvl1pPr>
          </a:lstStyle>
          <a:p>
            <a:r>
              <a:rPr lang="en-US"/>
              <a:t>Click icon to add picture</a:t>
            </a:r>
            <a:endParaRPr lang="en-US" dirty="0"/>
          </a:p>
        </p:txBody>
      </p:sp>
      <p:sp>
        <p:nvSpPr>
          <p:cNvPr id="13" name="Text Placeholder 11">
            <a:extLst>
              <a:ext uri="{FF2B5EF4-FFF2-40B4-BE49-F238E27FC236}">
                <a16:creationId xmlns:a16="http://schemas.microsoft.com/office/drawing/2014/main" id="{F08933BF-A0AD-9306-66A0-8F4D312552F8}"/>
              </a:ext>
            </a:extLst>
          </p:cNvPr>
          <p:cNvSpPr>
            <a:spLocks noGrp="1"/>
          </p:cNvSpPr>
          <p:nvPr>
            <p:ph type="body" sz="quarter" idx="13" hasCustomPrompt="1"/>
          </p:nvPr>
        </p:nvSpPr>
        <p:spPr>
          <a:xfrm>
            <a:off x="702468" y="5883730"/>
            <a:ext cx="9613383" cy="664027"/>
          </a:xfrm>
        </p:spPr>
        <p:txBody>
          <a:bodyPr lIns="0" anchor="t">
            <a:normAutofit/>
          </a:bodyPr>
          <a:lstStyle>
            <a:lvl1pPr marL="0" indent="0" algn="l">
              <a:buNone/>
              <a:defRPr lang="en-US" sz="1400" b="0" kern="1200" spc="0" baseline="0" dirty="0">
                <a:solidFill>
                  <a:schemeClr val="tx1"/>
                </a:solidFill>
                <a:latin typeface="+mn-lt"/>
                <a:ea typeface="+mn-ea"/>
                <a:cs typeface="+mn-cs"/>
              </a:defRPr>
            </a:lvl1pPr>
            <a:lvl2pPr>
              <a:defRPr lang="en-US" sz="1200" b="0" kern="1200" spc="300" baseline="0" dirty="0" smtClean="0">
                <a:solidFill>
                  <a:schemeClr val="tx1"/>
                </a:solidFill>
                <a:latin typeface="+mn-lt"/>
                <a:ea typeface="+mn-ea"/>
                <a:cs typeface="+mn-cs"/>
              </a:defRPr>
            </a:lvl2pPr>
            <a:lvl3pPr>
              <a:defRPr lang="en-US" sz="1200" b="0" kern="1200" spc="300" baseline="0" dirty="0" smtClean="0">
                <a:solidFill>
                  <a:schemeClr val="tx1"/>
                </a:solidFill>
                <a:latin typeface="+mn-lt"/>
                <a:ea typeface="+mn-ea"/>
                <a:cs typeface="+mn-cs"/>
              </a:defRPr>
            </a:lvl3pPr>
            <a:lvl4pPr>
              <a:defRPr lang="en-US" sz="1200" b="0" kern="1200" spc="300" baseline="0" dirty="0" smtClean="0">
                <a:solidFill>
                  <a:schemeClr val="tx1"/>
                </a:solidFill>
                <a:latin typeface="+mn-lt"/>
                <a:ea typeface="+mn-ea"/>
                <a:cs typeface="+mn-cs"/>
              </a:defRPr>
            </a:lvl4pPr>
            <a:lvl5pPr>
              <a:defRPr lang="en-US" sz="1200" b="0" kern="1200" spc="300" baseline="0" dirty="0">
                <a:solidFill>
                  <a:schemeClr val="tx1"/>
                </a:solidFill>
                <a:latin typeface="+mn-lt"/>
                <a:ea typeface="+mn-ea"/>
                <a:cs typeface="+mn-cs"/>
              </a:defRPr>
            </a:lvl5pPr>
          </a:lstStyle>
          <a:p>
            <a:pPr lvl="0"/>
            <a:r>
              <a:rPr lang="en-US" dirty="0"/>
              <a:t>Click to add subtitle</a:t>
            </a:r>
          </a:p>
        </p:txBody>
      </p:sp>
      <p:pic>
        <p:nvPicPr>
          <p:cNvPr id="12" name="Graphic 11">
            <a:extLst>
              <a:ext uri="{FF2B5EF4-FFF2-40B4-BE49-F238E27FC236}">
                <a16:creationId xmlns:a16="http://schemas.microsoft.com/office/drawing/2014/main" id="{E11C231F-6109-C5C5-47F4-03434EDB97DF}"/>
              </a:ext>
            </a:extLst>
          </p:cNvPr>
          <p:cNvPicPr>
            <a:picLocks noChangeAspect="1"/>
          </p:cNvPicPr>
          <p:nvPr userDrawn="1"/>
        </p:nvPicPr>
        <p:blipFill rotWithShape="1">
          <a:blip r:embed="rId3" cstate="print">
            <a:extLst>
              <a:ext uri="{28A0092B-C50C-407E-A947-70E740481C1C}">
                <a14:useLocalDpi xmlns:a14="http://schemas.microsoft.com/office/drawing/2010/main"/>
              </a:ext>
              <a:ext uri="{96DAC541-7B7A-43D3-8B79-37D633B846F1}">
                <asvg:svgBlip xmlns:asvg="http://schemas.microsoft.com/office/drawing/2016/SVG/main" r:embed="rId4"/>
              </a:ext>
            </a:extLst>
          </a:blip>
          <a:srcRect t="26856" r="430" b="-4515"/>
          <a:stretch/>
        </p:blipFill>
        <p:spPr>
          <a:xfrm rot="5400000">
            <a:off x="10557245" y="4925010"/>
            <a:ext cx="1227349" cy="2042160"/>
          </a:xfrm>
          <a:prstGeom prst="rect">
            <a:avLst/>
          </a:prstGeom>
        </p:spPr>
      </p:pic>
    </p:spTree>
    <p:extLst>
      <p:ext uri="{BB962C8B-B14F-4D97-AF65-F5344CB8AC3E}">
        <p14:creationId xmlns:p14="http://schemas.microsoft.com/office/powerpoint/2010/main" val="390939930"/>
      </p:ext>
    </p:extLst>
  </p:cSld>
  <p:clrMapOvr>
    <a:overrideClrMapping bg1="dk1" tx1="lt1" bg2="dk2" tx2="lt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8AA8595-5E1A-945B-48C0-A787C7AB3C4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2A3A6D0E-99FB-9E9C-1CDE-F0C4727EB5E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2891B16-3DFB-505A-9B6D-A3F8632A207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5E32DAAB-1D55-4415-AB44-B6515C192A86}" type="datetimeFigureOut">
              <a:rPr lang="en-US" smtClean="0"/>
              <a:t>4/11/2025</a:t>
            </a:fld>
            <a:endParaRPr lang="en-US"/>
          </a:p>
        </p:txBody>
      </p:sp>
      <p:sp>
        <p:nvSpPr>
          <p:cNvPr id="5" name="Footer Placeholder 4">
            <a:extLst>
              <a:ext uri="{FF2B5EF4-FFF2-40B4-BE49-F238E27FC236}">
                <a16:creationId xmlns:a16="http://schemas.microsoft.com/office/drawing/2014/main" id="{59E23EA5-DB4A-74DA-ED8F-F7874CF0413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7BF8F339-2527-B263-0B79-347AAB28C56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B533B302-7AB2-46D1-9DDF-1AE20667F398}" type="slidenum">
              <a:rPr lang="en-US" smtClean="0"/>
              <a:t>‹#›</a:t>
            </a:fld>
            <a:endParaRPr lang="en-US"/>
          </a:p>
        </p:txBody>
      </p:sp>
    </p:spTree>
    <p:extLst>
      <p:ext uri="{BB962C8B-B14F-4D97-AF65-F5344CB8AC3E}">
        <p14:creationId xmlns:p14="http://schemas.microsoft.com/office/powerpoint/2010/main" val="4095902586"/>
      </p:ext>
    </p:extLst>
  </p:cSld>
  <p:clrMap bg1="lt1" tx1="dk1" bg2="lt2" tx2="dk2" accent1="accent1" accent2="accent2" accent3="accent3" accent4="accent4" accent5="accent5" accent6="accent6" hlink="hlink" folHlink="folHlink"/>
  <p:sldLayoutIdLst>
    <p:sldLayoutId id="2147483649" r:id="rId1"/>
    <p:sldLayoutId id="2147483667" r:id="rId2"/>
    <p:sldLayoutId id="2147483668" r:id="rId3"/>
    <p:sldLayoutId id="2147483660" r:id="rId4"/>
    <p:sldLayoutId id="2147483661" r:id="rId5"/>
    <p:sldLayoutId id="2147483664" r:id="rId6"/>
    <p:sldLayoutId id="2147483666" r:id="rId7"/>
  </p:sldLayoutIdLst>
  <p:txStyles>
    <p:titleStyle>
      <a:lvl1pPr algn="l" defTabSz="914400" rtl="0" eaLnBrk="1" latinLnBrk="0" hangingPunct="1">
        <a:lnSpc>
          <a:spcPct val="90000"/>
        </a:lnSpc>
        <a:spcBef>
          <a:spcPct val="0"/>
        </a:spcBef>
        <a:buNone/>
        <a:defRPr sz="3600" kern="1200" spc="100" baseline="0">
          <a:solidFill>
            <a:schemeClr val="accent5"/>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accent5"/>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accent5"/>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accent5"/>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accent5"/>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accent5"/>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10.svg"/><Relationship Id="rId3" Type="http://schemas.openxmlformats.org/officeDocument/2006/relationships/diagramLayout" Target="../diagrams/layout1.xml"/><Relationship Id="rId7" Type="http://schemas.openxmlformats.org/officeDocument/2006/relationships/image" Target="../media/image9.png"/><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Layout" Target="../slideLayouts/slideLayout1.xml"/><Relationship Id="rId6" Type="http://schemas.openxmlformats.org/officeDocument/2006/relationships/image" Target="../media/image12.png"/><Relationship Id="rId5" Type="http://schemas.microsoft.com/office/2007/relationships/hdphoto" Target="../media/hdphoto1.wdp"/><Relationship Id="rId4" Type="http://schemas.openxmlformats.org/officeDocument/2006/relationships/image" Target="../media/image11.png"/></Relationships>
</file>

<file path=ppt/slides/_rels/slide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8" Type="http://schemas.openxmlformats.org/officeDocument/2006/relationships/image" Target="../media/image22.png"/><Relationship Id="rId13" Type="http://schemas.openxmlformats.org/officeDocument/2006/relationships/image" Target="../media/image27.png"/><Relationship Id="rId18" Type="http://schemas.openxmlformats.org/officeDocument/2006/relationships/image" Target="../media/image31.png"/><Relationship Id="rId3" Type="http://schemas.microsoft.com/office/2007/relationships/hdphoto" Target="../media/hdphoto3.wdp"/><Relationship Id="rId7" Type="http://schemas.openxmlformats.org/officeDocument/2006/relationships/image" Target="../media/image21.png"/><Relationship Id="rId12" Type="http://schemas.openxmlformats.org/officeDocument/2006/relationships/image" Target="../media/image26.png"/><Relationship Id="rId17" Type="http://schemas.openxmlformats.org/officeDocument/2006/relationships/image" Target="../media/image30.png"/><Relationship Id="rId2" Type="http://schemas.openxmlformats.org/officeDocument/2006/relationships/image" Target="../media/image18.png"/><Relationship Id="rId16" Type="http://schemas.openxmlformats.org/officeDocument/2006/relationships/image" Target="../media/image29.png"/><Relationship Id="rId1" Type="http://schemas.openxmlformats.org/officeDocument/2006/relationships/slideLayout" Target="../slideLayouts/slideLayout2.xml"/><Relationship Id="rId6" Type="http://schemas.openxmlformats.org/officeDocument/2006/relationships/image" Target="../media/image20.png"/><Relationship Id="rId11" Type="http://schemas.openxmlformats.org/officeDocument/2006/relationships/image" Target="../media/image25.png"/><Relationship Id="rId5" Type="http://schemas.microsoft.com/office/2007/relationships/hdphoto" Target="../media/hdphoto4.wdp"/><Relationship Id="rId15" Type="http://schemas.openxmlformats.org/officeDocument/2006/relationships/image" Target="../media/image28.png"/><Relationship Id="rId10" Type="http://schemas.openxmlformats.org/officeDocument/2006/relationships/image" Target="../media/image24.png"/><Relationship Id="rId4" Type="http://schemas.openxmlformats.org/officeDocument/2006/relationships/image" Target="../media/image19.png"/><Relationship Id="rId9" Type="http://schemas.openxmlformats.org/officeDocument/2006/relationships/image" Target="../media/image23.png"/><Relationship Id="rId14" Type="http://schemas.microsoft.com/office/2007/relationships/hdphoto" Target="../media/hdphoto5.wdp"/></Relationships>
</file>

<file path=ppt/slides/_rels/slide9.xml.rels><?xml version="1.0" encoding="UTF-8" standalone="yes"?>
<Relationships xmlns="http://schemas.openxmlformats.org/package/2006/relationships"><Relationship Id="rId8" Type="http://schemas.openxmlformats.org/officeDocument/2006/relationships/image" Target="../media/image36.png"/><Relationship Id="rId13" Type="http://schemas.openxmlformats.org/officeDocument/2006/relationships/image" Target="../media/image41.png"/><Relationship Id="rId3" Type="http://schemas.openxmlformats.org/officeDocument/2006/relationships/image" Target="../media/image6.svg"/><Relationship Id="rId7" Type="http://schemas.openxmlformats.org/officeDocument/2006/relationships/image" Target="../media/image35.png"/><Relationship Id="rId12" Type="http://schemas.openxmlformats.org/officeDocument/2006/relationships/image" Target="../media/image40.jpg"/><Relationship Id="rId2" Type="http://schemas.openxmlformats.org/officeDocument/2006/relationships/image" Target="../media/image32.png"/><Relationship Id="rId1" Type="http://schemas.openxmlformats.org/officeDocument/2006/relationships/slideLayout" Target="../slideLayouts/slideLayout1.xml"/><Relationship Id="rId6" Type="http://schemas.microsoft.com/office/2007/relationships/hdphoto" Target="../media/hdphoto6.wdp"/><Relationship Id="rId11" Type="http://schemas.openxmlformats.org/officeDocument/2006/relationships/image" Target="../media/image39.png"/><Relationship Id="rId5" Type="http://schemas.openxmlformats.org/officeDocument/2006/relationships/image" Target="../media/image34.png"/><Relationship Id="rId10" Type="http://schemas.openxmlformats.org/officeDocument/2006/relationships/image" Target="../media/image38.png"/><Relationship Id="rId4" Type="http://schemas.openxmlformats.org/officeDocument/2006/relationships/image" Target="../media/image33.png"/><Relationship Id="rId9" Type="http://schemas.openxmlformats.org/officeDocument/2006/relationships/image" Target="../media/image37.svg"/><Relationship Id="rId14" Type="http://schemas.openxmlformats.org/officeDocument/2006/relationships/image" Target="../media/image42.png"/></Relationships>
</file>

<file path=ppt/slides/_rels/slide10.xml.rels><?xml version="1.0" encoding="UTF-8" standalone="yes"?>
<Relationships xmlns="http://schemas.openxmlformats.org/package/2006/relationships"><Relationship Id="rId8" Type="http://schemas.openxmlformats.org/officeDocument/2006/relationships/image" Target="../media/image43.png"/><Relationship Id="rId3" Type="http://schemas.openxmlformats.org/officeDocument/2006/relationships/image" Target="../media/image6.svg"/><Relationship Id="rId7" Type="http://schemas.openxmlformats.org/officeDocument/2006/relationships/image" Target="../media/image37.svg"/><Relationship Id="rId2" Type="http://schemas.openxmlformats.org/officeDocument/2006/relationships/image" Target="../media/image32.png"/><Relationship Id="rId1" Type="http://schemas.openxmlformats.org/officeDocument/2006/relationships/slideLayout" Target="../slideLayouts/slideLayout1.xml"/><Relationship Id="rId6" Type="http://schemas.openxmlformats.org/officeDocument/2006/relationships/image" Target="../media/image36.png"/><Relationship Id="rId5" Type="http://schemas.microsoft.com/office/2007/relationships/hdphoto" Target="../media/hdphoto6.wdp"/><Relationship Id="rId4" Type="http://schemas.openxmlformats.org/officeDocument/2006/relationships/image" Target="../media/image34.png"/><Relationship Id="rId9" Type="http://schemas.openxmlformats.org/officeDocument/2006/relationships/image" Target="../media/image38.png"/></Relationships>
</file>

<file path=ppt/slides/_rels/slide11.xml.rels><?xml version="1.0" encoding="UTF-8" standalone="yes"?>
<Relationships xmlns="http://schemas.openxmlformats.org/package/2006/relationships"><Relationship Id="rId3" Type="http://schemas.microsoft.com/office/2007/relationships/hdphoto" Target="../media/hdphoto7.wdp"/><Relationship Id="rId2" Type="http://schemas.openxmlformats.org/officeDocument/2006/relationships/image" Target="../media/image44.png"/><Relationship Id="rId1" Type="http://schemas.openxmlformats.org/officeDocument/2006/relationships/slideLayout" Target="../slideLayouts/slideLayout6.xml"/><Relationship Id="rId6" Type="http://schemas.microsoft.com/office/2007/relationships/hdphoto" Target="../media/hdphoto8.wdp"/><Relationship Id="rId5" Type="http://schemas.openxmlformats.org/officeDocument/2006/relationships/image" Target="../media/image46.png"/><Relationship Id="rId4" Type="http://schemas.openxmlformats.org/officeDocument/2006/relationships/image" Target="../media/image45.png"/></Relationships>
</file>

<file path=ppt/slides/_rels/slide12.xml.rels><?xml version="1.0" encoding="UTF-8" standalone="yes"?>
<Relationships xmlns="http://schemas.openxmlformats.org/package/2006/relationships"><Relationship Id="rId3" Type="http://schemas.microsoft.com/office/2007/relationships/hdphoto" Target="../media/hdphoto2.wdp"/><Relationship Id="rId7" Type="http://schemas.microsoft.com/office/2007/relationships/hdphoto" Target="../media/hdphoto10.wdp"/><Relationship Id="rId2" Type="http://schemas.openxmlformats.org/officeDocument/2006/relationships/image" Target="../media/image17.png"/><Relationship Id="rId1" Type="http://schemas.openxmlformats.org/officeDocument/2006/relationships/slideLayout" Target="../slideLayouts/slideLayout6.xml"/><Relationship Id="rId6" Type="http://schemas.openxmlformats.org/officeDocument/2006/relationships/image" Target="../media/image48.png"/><Relationship Id="rId5" Type="http://schemas.microsoft.com/office/2007/relationships/hdphoto" Target="../media/hdphoto9.wdp"/><Relationship Id="rId4" Type="http://schemas.openxmlformats.org/officeDocument/2006/relationships/image" Target="../media/image47.png"/></Relationships>
</file>

<file path=ppt/slides/_rels/slide13.xml.rels><?xml version="1.0" encoding="UTF-8" standalone="yes"?>
<Relationships xmlns="http://schemas.openxmlformats.org/package/2006/relationships"><Relationship Id="rId3" Type="http://schemas.microsoft.com/office/2007/relationships/hdphoto" Target="../media/hdphoto11.wdp"/><Relationship Id="rId7" Type="http://schemas.microsoft.com/office/2007/relationships/hdphoto" Target="../media/hdphoto1.wdp"/><Relationship Id="rId2" Type="http://schemas.openxmlformats.org/officeDocument/2006/relationships/image" Target="../media/image49.png"/><Relationship Id="rId1" Type="http://schemas.openxmlformats.org/officeDocument/2006/relationships/slideLayout" Target="../slideLayouts/slideLayout6.xml"/><Relationship Id="rId6" Type="http://schemas.openxmlformats.org/officeDocument/2006/relationships/image" Target="../media/image11.png"/><Relationship Id="rId5" Type="http://schemas.microsoft.com/office/2007/relationships/hdphoto" Target="../media/hdphoto5.wdp"/><Relationship Id="rId4" Type="http://schemas.openxmlformats.org/officeDocument/2006/relationships/image" Target="../media/image27.png"/></Relationships>
</file>

<file path=ppt/slides/_rels/slide14.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chart" Target="../charts/chart1.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6.svg"/><Relationship Id="rId7" Type="http://schemas.openxmlformats.org/officeDocument/2006/relationships/diagramColors" Target="../diagrams/colors2.xml"/><Relationship Id="rId2" Type="http://schemas.openxmlformats.org/officeDocument/2006/relationships/image" Target="../media/image5.png"/><Relationship Id="rId1" Type="http://schemas.openxmlformats.org/officeDocument/2006/relationships/slideLayout" Target="../slideLayouts/slideLayout7.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16.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image" Target="../media/image51.JPG"/><Relationship Id="rId1" Type="http://schemas.openxmlformats.org/officeDocument/2006/relationships/slideLayout" Target="../slideLayouts/slideLayout3.xml"/><Relationship Id="rId6" Type="http://schemas.openxmlformats.org/officeDocument/2006/relationships/image" Target="../media/image55.JPG"/><Relationship Id="rId5" Type="http://schemas.openxmlformats.org/officeDocument/2006/relationships/image" Target="../media/image54.JPG"/><Relationship Id="rId4" Type="http://schemas.openxmlformats.org/officeDocument/2006/relationships/image" Target="../media/image53.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162576E8-7173-4503-A83C-CF0C2456872E}"/>
              </a:ext>
            </a:extLst>
          </p:cNvPr>
          <p:cNvSpPr>
            <a:spLocks noGrp="1"/>
          </p:cNvSpPr>
          <p:nvPr>
            <p:ph type="body" sz="quarter" idx="11"/>
          </p:nvPr>
        </p:nvSpPr>
        <p:spPr>
          <a:xfrm>
            <a:off x="7024383" y="2295818"/>
            <a:ext cx="3724353" cy="1553593"/>
          </a:xfrm>
        </p:spPr>
        <p:txBody>
          <a:bodyPr>
            <a:normAutofit/>
          </a:bodyPr>
          <a:lstStyle/>
          <a:p>
            <a:r>
              <a:rPr lang="en-US" sz="6000" b="1" dirty="0"/>
              <a:t>PROBLEM</a:t>
            </a:r>
          </a:p>
        </p:txBody>
      </p:sp>
      <p:graphicFrame>
        <p:nvGraphicFramePr>
          <p:cNvPr id="5" name="Diagram 4">
            <a:extLst>
              <a:ext uri="{FF2B5EF4-FFF2-40B4-BE49-F238E27FC236}">
                <a16:creationId xmlns:a16="http://schemas.microsoft.com/office/drawing/2014/main" id="{15103808-96D3-4A6F-B35A-D55F5871B6CC}"/>
              </a:ext>
            </a:extLst>
          </p:cNvPr>
          <p:cNvGraphicFramePr/>
          <p:nvPr>
            <p:extLst>
              <p:ext uri="{D42A27DB-BD31-4B8C-83A1-F6EECF244321}">
                <p14:modId xmlns:p14="http://schemas.microsoft.com/office/powerpoint/2010/main" val="19113406"/>
              </p:ext>
            </p:extLst>
          </p:nvPr>
        </p:nvGraphicFramePr>
        <p:xfrm>
          <a:off x="-422379" y="1016716"/>
          <a:ext cx="7302573" cy="454958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3" name="Graphic 2" descr="Warning with solid fill">
            <a:extLst>
              <a:ext uri="{FF2B5EF4-FFF2-40B4-BE49-F238E27FC236}">
                <a16:creationId xmlns:a16="http://schemas.microsoft.com/office/drawing/2014/main" id="{BA1715CF-636A-4CFC-AC3C-0924B11842C9}"/>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10291536" y="2797518"/>
            <a:ext cx="914400" cy="914400"/>
          </a:xfrm>
          <a:prstGeom prst="rect">
            <a:avLst/>
          </a:prstGeom>
        </p:spPr>
      </p:pic>
    </p:spTree>
    <p:extLst>
      <p:ext uri="{BB962C8B-B14F-4D97-AF65-F5344CB8AC3E}">
        <p14:creationId xmlns:p14="http://schemas.microsoft.com/office/powerpoint/2010/main" val="35642840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24F5A7-4BCE-88CA-2347-16B9E79202BF}"/>
              </a:ext>
            </a:extLst>
          </p:cNvPr>
          <p:cNvSpPr>
            <a:spLocks noGrp="1"/>
          </p:cNvSpPr>
          <p:nvPr>
            <p:ph type="ctrTitle"/>
          </p:nvPr>
        </p:nvSpPr>
        <p:spPr>
          <a:xfrm>
            <a:off x="666037" y="1803015"/>
            <a:ext cx="5610476" cy="3670685"/>
          </a:xfrm>
        </p:spPr>
        <p:txBody>
          <a:bodyPr/>
          <a:lstStyle/>
          <a:p>
            <a:r>
              <a:rPr lang="en-US" dirty="0" err="1"/>
              <a:t>SOUPreme</a:t>
            </a:r>
            <a:r>
              <a:rPr lang="en-US" dirty="0"/>
              <a:t> FISH</a:t>
            </a:r>
            <a:br>
              <a:rPr lang="en-US" dirty="0"/>
            </a:br>
            <a:endParaRPr lang="en-US" dirty="0"/>
          </a:p>
        </p:txBody>
      </p:sp>
      <p:sp>
        <p:nvSpPr>
          <p:cNvPr id="4" name="Text Placeholder 3">
            <a:extLst>
              <a:ext uri="{FF2B5EF4-FFF2-40B4-BE49-F238E27FC236}">
                <a16:creationId xmlns:a16="http://schemas.microsoft.com/office/drawing/2014/main" id="{BE83BBD2-7CC9-6CF3-4225-60659CCF2B89}"/>
              </a:ext>
            </a:extLst>
          </p:cNvPr>
          <p:cNvSpPr>
            <a:spLocks noGrp="1"/>
          </p:cNvSpPr>
          <p:nvPr>
            <p:ph type="body" sz="quarter" idx="12"/>
          </p:nvPr>
        </p:nvSpPr>
        <p:spPr>
          <a:xfrm>
            <a:off x="702468" y="904461"/>
            <a:ext cx="4609760" cy="890909"/>
          </a:xfrm>
        </p:spPr>
        <p:txBody>
          <a:bodyPr>
            <a:normAutofit/>
          </a:bodyPr>
          <a:lstStyle/>
          <a:p>
            <a:r>
              <a:rPr lang="en-US" dirty="0"/>
              <a:t> A </a:t>
            </a:r>
            <a:r>
              <a:rPr lang="en-US" dirty="0" err="1"/>
              <a:t>SoUP</a:t>
            </a:r>
            <a:r>
              <a:rPr lang="en-US" cap="none" dirty="0" err="1"/>
              <a:t>reme</a:t>
            </a:r>
            <a:r>
              <a:rPr lang="en-US" dirty="0"/>
              <a:t> WAY TO EAT</a:t>
            </a:r>
          </a:p>
        </p:txBody>
      </p:sp>
      <p:sp>
        <p:nvSpPr>
          <p:cNvPr id="3" name="Subtitle 2">
            <a:extLst>
              <a:ext uri="{FF2B5EF4-FFF2-40B4-BE49-F238E27FC236}">
                <a16:creationId xmlns:a16="http://schemas.microsoft.com/office/drawing/2014/main" id="{11A2A915-24CD-4D2E-2993-5789ADC9F255}"/>
              </a:ext>
            </a:extLst>
          </p:cNvPr>
          <p:cNvSpPr>
            <a:spLocks noGrp="1"/>
          </p:cNvSpPr>
          <p:nvPr>
            <p:ph type="body" sz="quarter" idx="11"/>
          </p:nvPr>
        </p:nvSpPr>
        <p:spPr>
          <a:xfrm>
            <a:off x="561371" y="5481345"/>
            <a:ext cx="6124460" cy="751600"/>
          </a:xfrm>
        </p:spPr>
        <p:txBody>
          <a:bodyPr>
            <a:normAutofit/>
          </a:bodyPr>
          <a:lstStyle/>
          <a:p>
            <a:r>
              <a:rPr lang="en-US" dirty="0"/>
              <a:t>Adrián </a:t>
            </a:r>
            <a:r>
              <a:rPr lang="en-US" dirty="0" err="1"/>
              <a:t>Matas</a:t>
            </a:r>
            <a:r>
              <a:rPr lang="en-US" dirty="0"/>
              <a:t> </a:t>
            </a:r>
            <a:r>
              <a:rPr lang="en-US" dirty="0" err="1"/>
              <a:t>gil</a:t>
            </a:r>
            <a:r>
              <a:rPr lang="en-US" dirty="0"/>
              <a:t>, Catarina </a:t>
            </a:r>
            <a:r>
              <a:rPr lang="en-US" dirty="0" err="1"/>
              <a:t>maia</a:t>
            </a:r>
            <a:r>
              <a:rPr lang="en-US" dirty="0"/>
              <a:t>, EIRINI FOTI, LUAN MARVAO, PEDRO NAVARRO</a:t>
            </a:r>
          </a:p>
        </p:txBody>
      </p:sp>
      <p:pic>
        <p:nvPicPr>
          <p:cNvPr id="76" name="Graphic 75">
            <a:extLst>
              <a:ext uri="{FF2B5EF4-FFF2-40B4-BE49-F238E27FC236}">
                <a16:creationId xmlns:a16="http://schemas.microsoft.com/office/drawing/2014/main" id="{5CC4AE62-CFEB-2FE5-E607-B4B22BF0B018}"/>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rot="5400000">
            <a:off x="6010273" y="531603"/>
            <a:ext cx="1232643" cy="2629639"/>
          </a:xfrm>
          <a:prstGeom prst="rect">
            <a:avLst/>
          </a:prstGeom>
        </p:spPr>
      </p:pic>
      <p:pic>
        <p:nvPicPr>
          <p:cNvPr id="83" name="Graphic 82">
            <a:extLst>
              <a:ext uri="{FF2B5EF4-FFF2-40B4-BE49-F238E27FC236}">
                <a16:creationId xmlns:a16="http://schemas.microsoft.com/office/drawing/2014/main" id="{43A3FD4A-7159-F7A4-5C1F-3B488ADE7EEB}"/>
              </a:ext>
              <a:ext uri="{C183D7F6-B498-43B3-948B-1728B52AA6E4}">
                <adec:decorative xmlns:adec="http://schemas.microsoft.com/office/drawing/2017/decorative" val="1"/>
              </a:ext>
            </a:extLst>
          </p:cNvPr>
          <p:cNvPicPr>
            <a:picLocks noChangeAspect="1"/>
          </p:cNvPicPr>
          <p:nvPr/>
        </p:nvPicPr>
        <p:blipFill rotWithShape="1">
          <a:blip r:embed="rId2" cstate="print">
            <a:extLst>
              <a:ext uri="{28A0092B-C50C-407E-A947-70E740481C1C}">
                <a14:useLocalDpi xmlns:a14="http://schemas.microsoft.com/office/drawing/2010/main"/>
              </a:ext>
              <a:ext uri="{96DAC541-7B7A-43D3-8B79-37D633B846F1}">
                <asvg:svgBlip xmlns:asvg="http://schemas.microsoft.com/office/drawing/2016/SVG/main" r:embed="rId3"/>
              </a:ext>
            </a:extLst>
          </a:blip>
          <a:srcRect t="26925"/>
          <a:stretch/>
        </p:blipFill>
        <p:spPr>
          <a:xfrm rot="5400000">
            <a:off x="10794021" y="4159968"/>
            <a:ext cx="1092624" cy="1703333"/>
          </a:xfrm>
          <a:prstGeom prst="rect">
            <a:avLst/>
          </a:prstGeom>
        </p:spPr>
      </p:pic>
      <p:pic>
        <p:nvPicPr>
          <p:cNvPr id="8" name="Picture Placeholder 7">
            <a:extLst>
              <a:ext uri="{FF2B5EF4-FFF2-40B4-BE49-F238E27FC236}">
                <a16:creationId xmlns:a16="http://schemas.microsoft.com/office/drawing/2014/main" id="{1652C663-1FA9-4D20-9F8D-4DC2196A3906}"/>
              </a:ext>
            </a:extLst>
          </p:cNvPr>
          <p:cNvPicPr>
            <a:picLocks noGrp="1" noChangeAspect="1"/>
          </p:cNvPicPr>
          <p:nvPr>
            <p:ph type="pic" sz="quarter" idx="10"/>
          </p:nvPr>
        </p:nvPicPr>
        <p:blipFill rotWithShape="1">
          <a:blip r:embed="rId4">
            <a:extLst>
              <a:ext uri="{BEBA8EAE-BF5A-486C-A8C5-ECC9F3942E4B}">
                <a14:imgProps xmlns:a14="http://schemas.microsoft.com/office/drawing/2010/main">
                  <a14:imgLayer r:embed="rId5">
                    <a14:imgEffect>
                      <a14:brightnessContrast bright="20000" contrast="20000"/>
                    </a14:imgEffect>
                  </a14:imgLayer>
                </a14:imgProps>
              </a:ext>
              <a:ext uri="{28A0092B-C50C-407E-A947-70E740481C1C}">
                <a14:useLocalDpi xmlns:a14="http://schemas.microsoft.com/office/drawing/2010/main" val="0"/>
              </a:ext>
            </a:extLst>
          </a:blip>
          <a:srcRect l="21097" t="2807" r="12553"/>
          <a:stretch/>
        </p:blipFill>
        <p:spPr>
          <a:xfrm rot="5400000">
            <a:off x="6866532" y="1523814"/>
            <a:ext cx="4342817" cy="4704218"/>
          </a:xfrm>
        </p:spPr>
      </p:pic>
      <p:pic>
        <p:nvPicPr>
          <p:cNvPr id="6" name="Picture 5">
            <a:extLst>
              <a:ext uri="{FF2B5EF4-FFF2-40B4-BE49-F238E27FC236}">
                <a16:creationId xmlns:a16="http://schemas.microsoft.com/office/drawing/2014/main" id="{4045D55F-D556-4A92-B09C-08EDC0C84D95}"/>
              </a:ext>
            </a:extLst>
          </p:cNvPr>
          <p:cNvPicPr>
            <a:picLocks noChangeAspect="1"/>
          </p:cNvPicPr>
          <p:nvPr/>
        </p:nvPicPr>
        <p:blipFill>
          <a:blip r:embed="rId6"/>
          <a:stretch>
            <a:fillRect/>
          </a:stretch>
        </p:blipFill>
        <p:spPr>
          <a:xfrm>
            <a:off x="9126245" y="3261"/>
            <a:ext cx="3065755" cy="826673"/>
          </a:xfrm>
          <a:prstGeom prst="rect">
            <a:avLst/>
          </a:prstGeom>
        </p:spPr>
      </p:pic>
    </p:spTree>
    <p:extLst>
      <p:ext uri="{BB962C8B-B14F-4D97-AF65-F5344CB8AC3E}">
        <p14:creationId xmlns:p14="http://schemas.microsoft.com/office/powerpoint/2010/main" val="240435228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3396C9E-3838-6070-C286-605ADEEDB19C}"/>
              </a:ext>
            </a:extLst>
          </p:cNvPr>
          <p:cNvSpPr>
            <a:spLocks noGrp="1"/>
          </p:cNvSpPr>
          <p:nvPr>
            <p:ph type="ctrTitle"/>
          </p:nvPr>
        </p:nvSpPr>
        <p:spPr/>
        <p:txBody>
          <a:bodyPr/>
          <a:lstStyle/>
          <a:p>
            <a:r>
              <a:rPr lang="en-US" noProof="0" dirty="0"/>
              <a:t>Pepita Martinez</a:t>
            </a:r>
            <a:br>
              <a:rPr lang="en-US" noProof="0" dirty="0"/>
            </a:br>
            <a:r>
              <a:rPr lang="en-US" sz="2800" noProof="0" dirty="0"/>
              <a:t>78 years old</a:t>
            </a:r>
            <a:br>
              <a:rPr lang="en-US" sz="2800" noProof="0" dirty="0"/>
            </a:br>
            <a:br>
              <a:rPr lang="en-US" sz="2800" noProof="0" dirty="0"/>
            </a:br>
            <a:r>
              <a:rPr lang="en-US" sz="2800" noProof="0" dirty="0"/>
              <a:t>Basic level studies</a:t>
            </a:r>
            <a:br>
              <a:rPr lang="en-US" sz="2800" noProof="0" dirty="0"/>
            </a:br>
            <a:br>
              <a:rPr lang="en-US" sz="2800" noProof="0" dirty="0"/>
            </a:br>
            <a:r>
              <a:rPr lang="en-US" sz="2800" noProof="0" dirty="0"/>
              <a:t>Recent widow</a:t>
            </a:r>
            <a:br>
              <a:rPr lang="en-US" noProof="0" dirty="0"/>
            </a:br>
            <a:endParaRPr lang="en-US" noProof="0" dirty="0"/>
          </a:p>
        </p:txBody>
      </p:sp>
      <p:pic>
        <p:nvPicPr>
          <p:cNvPr id="6" name="Espaço Reservado para Imagem 5" descr="Desenho de rosto de pessoa&#10;&#10;O conteúdo gerado por IA pode estar incorreto.">
            <a:extLst>
              <a:ext uri="{FF2B5EF4-FFF2-40B4-BE49-F238E27FC236}">
                <a16:creationId xmlns:a16="http://schemas.microsoft.com/office/drawing/2014/main" id="{79C4DB75-DD55-B7FE-0418-B5E72CA59C37}"/>
              </a:ext>
            </a:extLst>
          </p:cNvPr>
          <p:cNvPicPr>
            <a:picLocks noGrp="1" noChangeAspect="1"/>
          </p:cNvPicPr>
          <p:nvPr>
            <p:ph type="pic" sz="quarter" idx="10"/>
          </p:nvPr>
        </p:nvPicPr>
        <p:blipFill>
          <a:blip r:embed="rId2"/>
          <a:srcRect/>
          <a:stretch>
            <a:fillRect/>
          </a:stretch>
        </p:blipFill>
        <p:spPr/>
      </p:pic>
      <p:sp>
        <p:nvSpPr>
          <p:cNvPr id="4" name="Espaço Reservado para Texto 3">
            <a:extLst>
              <a:ext uri="{FF2B5EF4-FFF2-40B4-BE49-F238E27FC236}">
                <a16:creationId xmlns:a16="http://schemas.microsoft.com/office/drawing/2014/main" id="{F96BE979-9992-34D6-3CD7-FAEF6F55C2DA}"/>
              </a:ext>
            </a:extLst>
          </p:cNvPr>
          <p:cNvSpPr>
            <a:spLocks noGrp="1"/>
          </p:cNvSpPr>
          <p:nvPr>
            <p:ph type="body" sz="quarter" idx="11"/>
          </p:nvPr>
        </p:nvSpPr>
        <p:spPr/>
        <p:txBody>
          <a:bodyPr/>
          <a:lstStyle/>
          <a:p>
            <a:endParaRPr lang="en-US" noProof="0" dirty="0"/>
          </a:p>
          <a:p>
            <a:endParaRPr lang="en-US" noProof="0" dirty="0"/>
          </a:p>
        </p:txBody>
      </p:sp>
      <p:sp>
        <p:nvSpPr>
          <p:cNvPr id="13" name="CaixaDeTexto 12">
            <a:extLst>
              <a:ext uri="{FF2B5EF4-FFF2-40B4-BE49-F238E27FC236}">
                <a16:creationId xmlns:a16="http://schemas.microsoft.com/office/drawing/2014/main" id="{19F82478-5155-20D9-3715-BC5F9D989AC5}"/>
              </a:ext>
            </a:extLst>
          </p:cNvPr>
          <p:cNvSpPr txBox="1"/>
          <p:nvPr/>
        </p:nvSpPr>
        <p:spPr>
          <a:xfrm>
            <a:off x="2560320" y="-2419643"/>
            <a:ext cx="184731" cy="369332"/>
          </a:xfrm>
          <a:prstGeom prst="rect">
            <a:avLst/>
          </a:prstGeom>
          <a:noFill/>
        </p:spPr>
        <p:txBody>
          <a:bodyPr wrap="none" rtlCol="0">
            <a:spAutoFit/>
          </a:bodyPr>
          <a:lstStyle/>
          <a:p>
            <a:endParaRPr lang="en-US" noProof="0" dirty="0"/>
          </a:p>
        </p:txBody>
      </p:sp>
    </p:spTree>
    <p:extLst>
      <p:ext uri="{BB962C8B-B14F-4D97-AF65-F5344CB8AC3E}">
        <p14:creationId xmlns:p14="http://schemas.microsoft.com/office/powerpoint/2010/main" val="11899032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childTnLst>
                                </p:cTn>
                              </p:par>
                              <p:par>
                                <p:cTn id="9" presetID="23" presetClass="entr" presetSubtype="16" fill="hold" grpId="1"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p:cTn id="11" dur="500" fill="hold"/>
                                        <p:tgtEl>
                                          <p:spTgt spid="2"/>
                                        </p:tgtEl>
                                        <p:attrNameLst>
                                          <p:attrName>ppt_w</p:attrName>
                                        </p:attrNameLst>
                                      </p:cBhvr>
                                      <p:tavLst>
                                        <p:tav tm="0">
                                          <p:val>
                                            <p:fltVal val="0"/>
                                          </p:val>
                                        </p:tav>
                                        <p:tav tm="100000">
                                          <p:val>
                                            <p:strVal val="#ppt_w"/>
                                          </p:val>
                                        </p:tav>
                                      </p:tavLst>
                                    </p:anim>
                                    <p:anim calcmode="lin" valueType="num">
                                      <p:cBhvr>
                                        <p:cTn id="12" dur="500" fill="hold"/>
                                        <p:tgtEl>
                                          <p:spTgt spid="2"/>
                                        </p:tgtEl>
                                        <p:attrNameLst>
                                          <p:attrName>ppt_h</p:attrName>
                                        </p:attrNameLst>
                                      </p:cBhvr>
                                      <p:tavLst>
                                        <p:tav tm="0">
                                          <p:val>
                                            <p:fltVal val="0"/>
                                          </p:val>
                                        </p:tav>
                                        <p:tav tm="100000">
                                          <p:val>
                                            <p:strVal val="#ppt_h"/>
                                          </p:val>
                                        </p:tav>
                                      </p:tavLst>
                                    </p:anim>
                                  </p:childTnLst>
                                </p:cTn>
                              </p:par>
                            </p:childTnLst>
                          </p:cTn>
                        </p:par>
                      </p:childTnLst>
                    </p:cTn>
                  </p:par>
                  <p:par>
                    <p:cTn id="13" fill="hold">
                      <p:stCondLst>
                        <p:cond delay="indefinite"/>
                      </p:stCondLst>
                      <p:childTnLst>
                        <p:par>
                          <p:cTn id="14" fill="hold">
                            <p:stCondLst>
                              <p:cond delay="0"/>
                            </p:stCondLst>
                            <p:childTnLst>
                              <p:par>
                                <p:cTn id="15" presetID="2" presetClass="exit" presetSubtype="2" fill="hold" nodeType="clickEffect">
                                  <p:stCondLst>
                                    <p:cond delay="0"/>
                                  </p:stCondLst>
                                  <p:childTnLst>
                                    <p:anim calcmode="lin" valueType="num">
                                      <p:cBhvr additive="base">
                                        <p:cTn id="16" dur="500"/>
                                        <p:tgtEl>
                                          <p:spTgt spid="6"/>
                                        </p:tgtEl>
                                        <p:attrNameLst>
                                          <p:attrName>ppt_x</p:attrName>
                                        </p:attrNameLst>
                                      </p:cBhvr>
                                      <p:tavLst>
                                        <p:tav tm="0">
                                          <p:val>
                                            <p:strVal val="ppt_x"/>
                                          </p:val>
                                        </p:tav>
                                        <p:tav tm="100000">
                                          <p:val>
                                            <p:strVal val="1+ppt_w/2"/>
                                          </p:val>
                                        </p:tav>
                                      </p:tavLst>
                                    </p:anim>
                                    <p:anim calcmode="lin" valueType="num">
                                      <p:cBhvr additive="base">
                                        <p:cTn id="17" dur="500"/>
                                        <p:tgtEl>
                                          <p:spTgt spid="6"/>
                                        </p:tgtEl>
                                        <p:attrNameLst>
                                          <p:attrName>ppt_y</p:attrName>
                                        </p:attrNameLst>
                                      </p:cBhvr>
                                      <p:tavLst>
                                        <p:tav tm="0">
                                          <p:val>
                                            <p:strVal val="ppt_y"/>
                                          </p:val>
                                        </p:tav>
                                        <p:tav tm="100000">
                                          <p:val>
                                            <p:strVal val="ppt_y"/>
                                          </p:val>
                                        </p:tav>
                                      </p:tavLst>
                                    </p:anim>
                                    <p:set>
                                      <p:cBhvr>
                                        <p:cTn id="18" dur="1" fill="hold">
                                          <p:stCondLst>
                                            <p:cond delay="499"/>
                                          </p:stCondLst>
                                        </p:cTn>
                                        <p:tgtEl>
                                          <p:spTgt spid="6"/>
                                        </p:tgtEl>
                                        <p:attrNameLst>
                                          <p:attrName>style.visibility</p:attrName>
                                        </p:attrNameLst>
                                      </p:cBhvr>
                                      <p:to>
                                        <p:strVal val="hidden"/>
                                      </p:to>
                                    </p:set>
                                  </p:childTnLst>
                                </p:cTn>
                              </p:par>
                              <p:par>
                                <p:cTn id="19" presetID="2" presetClass="exit" presetSubtype="2" fill="hold" grpId="0" nodeType="withEffect">
                                  <p:stCondLst>
                                    <p:cond delay="0"/>
                                  </p:stCondLst>
                                  <p:childTnLst>
                                    <p:anim calcmode="lin" valueType="num">
                                      <p:cBhvr additive="base">
                                        <p:cTn id="20" dur="500"/>
                                        <p:tgtEl>
                                          <p:spTgt spid="2"/>
                                        </p:tgtEl>
                                        <p:attrNameLst>
                                          <p:attrName>ppt_x</p:attrName>
                                        </p:attrNameLst>
                                      </p:cBhvr>
                                      <p:tavLst>
                                        <p:tav tm="0">
                                          <p:val>
                                            <p:strVal val="ppt_x"/>
                                          </p:val>
                                        </p:tav>
                                        <p:tav tm="100000">
                                          <p:val>
                                            <p:strVal val="1+ppt_w/2"/>
                                          </p:val>
                                        </p:tav>
                                      </p:tavLst>
                                    </p:anim>
                                    <p:anim calcmode="lin" valueType="num">
                                      <p:cBhvr additive="base">
                                        <p:cTn id="21" dur="500"/>
                                        <p:tgtEl>
                                          <p:spTgt spid="2"/>
                                        </p:tgtEl>
                                        <p:attrNameLst>
                                          <p:attrName>ppt_y</p:attrName>
                                        </p:attrNameLst>
                                      </p:cBhvr>
                                      <p:tavLst>
                                        <p:tav tm="0">
                                          <p:val>
                                            <p:strVal val="ppt_y"/>
                                          </p:val>
                                        </p:tav>
                                        <p:tav tm="100000">
                                          <p:val>
                                            <p:strVal val="ppt_y"/>
                                          </p:val>
                                        </p:tav>
                                      </p:tavLst>
                                    </p:anim>
                                    <p:set>
                                      <p:cBhvr>
                                        <p:cTn id="22" dur="1" fill="hold">
                                          <p:stCondLst>
                                            <p:cond delay="499"/>
                                          </p:stCondLst>
                                        </p:cTn>
                                        <p:tgtEl>
                                          <p:spTgt spid="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DB59F03-DBF5-2526-6E8C-708224CD7D55}"/>
              </a:ext>
            </a:extLst>
          </p:cNvPr>
          <p:cNvSpPr>
            <a:spLocks noGrp="1"/>
          </p:cNvSpPr>
          <p:nvPr>
            <p:ph type="ctrTitle"/>
          </p:nvPr>
        </p:nvSpPr>
        <p:spPr/>
        <p:txBody>
          <a:bodyPr/>
          <a:lstStyle/>
          <a:p>
            <a:r>
              <a:rPr lang="en-US" noProof="0" dirty="0"/>
              <a:t>Grandmother</a:t>
            </a:r>
            <a:br>
              <a:rPr lang="en-US" noProof="0" dirty="0"/>
            </a:br>
            <a:r>
              <a:rPr lang="en-US" sz="2800" noProof="0" dirty="0"/>
              <a:t>Wants to cook for the family</a:t>
            </a:r>
            <a:endParaRPr lang="en-US" noProof="0" dirty="0"/>
          </a:p>
        </p:txBody>
      </p:sp>
      <p:pic>
        <p:nvPicPr>
          <p:cNvPr id="6" name="Espaço Reservado para Imagem 5" descr="Foto em preto e branco de pessoas posando para foto&#10;&#10;O conteúdo gerado por IA pode estar incorreto.">
            <a:extLst>
              <a:ext uri="{FF2B5EF4-FFF2-40B4-BE49-F238E27FC236}">
                <a16:creationId xmlns:a16="http://schemas.microsoft.com/office/drawing/2014/main" id="{1A1B6205-063E-447B-6357-E9C9B4A78184}"/>
              </a:ext>
            </a:extLst>
          </p:cNvPr>
          <p:cNvPicPr>
            <a:picLocks noGrp="1" noChangeAspect="1"/>
          </p:cNvPicPr>
          <p:nvPr>
            <p:ph type="pic" sz="quarter" idx="10"/>
          </p:nvPr>
        </p:nvPicPr>
        <p:blipFill>
          <a:blip r:embed="rId2"/>
          <a:srcRect/>
          <a:stretch>
            <a:fillRect/>
          </a:stretch>
        </p:blipFill>
        <p:spPr/>
      </p:pic>
      <p:sp>
        <p:nvSpPr>
          <p:cNvPr id="4" name="Espaço Reservado para Texto 3">
            <a:extLst>
              <a:ext uri="{FF2B5EF4-FFF2-40B4-BE49-F238E27FC236}">
                <a16:creationId xmlns:a16="http://schemas.microsoft.com/office/drawing/2014/main" id="{3280E6D5-8C2F-82FB-1E7C-297F6DB8E39D}"/>
              </a:ext>
            </a:extLst>
          </p:cNvPr>
          <p:cNvSpPr>
            <a:spLocks noGrp="1"/>
          </p:cNvSpPr>
          <p:nvPr>
            <p:ph type="body" sz="quarter" idx="11"/>
          </p:nvPr>
        </p:nvSpPr>
        <p:spPr/>
        <p:txBody>
          <a:bodyPr/>
          <a:lstStyle/>
          <a:p>
            <a:endParaRPr lang="en-US" noProof="0" dirty="0"/>
          </a:p>
        </p:txBody>
      </p:sp>
    </p:spTree>
    <p:extLst>
      <p:ext uri="{BB962C8B-B14F-4D97-AF65-F5344CB8AC3E}">
        <p14:creationId xmlns:p14="http://schemas.microsoft.com/office/powerpoint/2010/main" val="25752702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0-#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additive="base">
                                        <p:cTn id="12" dur="500" fill="hold"/>
                                        <p:tgtEl>
                                          <p:spTgt spid="2"/>
                                        </p:tgtEl>
                                        <p:attrNameLst>
                                          <p:attrName>ppt_x</p:attrName>
                                        </p:attrNameLst>
                                      </p:cBhvr>
                                      <p:tavLst>
                                        <p:tav tm="0">
                                          <p:val>
                                            <p:strVal val="0-#ppt_w/2"/>
                                          </p:val>
                                        </p:tav>
                                        <p:tav tm="100000">
                                          <p:val>
                                            <p:strVal val="#ppt_x"/>
                                          </p:val>
                                        </p:tav>
                                      </p:tavLst>
                                    </p:anim>
                                    <p:anim calcmode="lin" valueType="num">
                                      <p:cBhvr additive="base">
                                        <p:cTn id="13"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xit" presetSubtype="2" fill="hold" nodeType="clickEffect">
                                  <p:stCondLst>
                                    <p:cond delay="0"/>
                                  </p:stCondLst>
                                  <p:childTnLst>
                                    <p:anim calcmode="lin" valueType="num">
                                      <p:cBhvr additive="base">
                                        <p:cTn id="17" dur="500"/>
                                        <p:tgtEl>
                                          <p:spTgt spid="6"/>
                                        </p:tgtEl>
                                        <p:attrNameLst>
                                          <p:attrName>ppt_x</p:attrName>
                                        </p:attrNameLst>
                                      </p:cBhvr>
                                      <p:tavLst>
                                        <p:tav tm="0">
                                          <p:val>
                                            <p:strVal val="ppt_x"/>
                                          </p:val>
                                        </p:tav>
                                        <p:tav tm="100000">
                                          <p:val>
                                            <p:strVal val="1+ppt_w/2"/>
                                          </p:val>
                                        </p:tav>
                                      </p:tavLst>
                                    </p:anim>
                                    <p:anim calcmode="lin" valueType="num">
                                      <p:cBhvr additive="base">
                                        <p:cTn id="18" dur="500"/>
                                        <p:tgtEl>
                                          <p:spTgt spid="6"/>
                                        </p:tgtEl>
                                        <p:attrNameLst>
                                          <p:attrName>ppt_y</p:attrName>
                                        </p:attrNameLst>
                                      </p:cBhvr>
                                      <p:tavLst>
                                        <p:tav tm="0">
                                          <p:val>
                                            <p:strVal val="ppt_y"/>
                                          </p:val>
                                        </p:tav>
                                        <p:tav tm="100000">
                                          <p:val>
                                            <p:strVal val="ppt_y"/>
                                          </p:val>
                                        </p:tav>
                                      </p:tavLst>
                                    </p:anim>
                                    <p:set>
                                      <p:cBhvr>
                                        <p:cTn id="19" dur="1" fill="hold">
                                          <p:stCondLst>
                                            <p:cond delay="499"/>
                                          </p:stCondLst>
                                        </p:cTn>
                                        <p:tgtEl>
                                          <p:spTgt spid="6"/>
                                        </p:tgtEl>
                                        <p:attrNameLst>
                                          <p:attrName>style.visibility</p:attrName>
                                        </p:attrNameLst>
                                      </p:cBhvr>
                                      <p:to>
                                        <p:strVal val="hidden"/>
                                      </p:to>
                                    </p:set>
                                  </p:childTnLst>
                                </p:cTn>
                              </p:par>
                              <p:par>
                                <p:cTn id="20" presetID="2" presetClass="exit" presetSubtype="2" fill="hold" grpId="1" nodeType="withEffect">
                                  <p:stCondLst>
                                    <p:cond delay="0"/>
                                  </p:stCondLst>
                                  <p:childTnLst>
                                    <p:anim calcmode="lin" valueType="num">
                                      <p:cBhvr additive="base">
                                        <p:cTn id="21" dur="500"/>
                                        <p:tgtEl>
                                          <p:spTgt spid="2"/>
                                        </p:tgtEl>
                                        <p:attrNameLst>
                                          <p:attrName>ppt_x</p:attrName>
                                        </p:attrNameLst>
                                      </p:cBhvr>
                                      <p:tavLst>
                                        <p:tav tm="0">
                                          <p:val>
                                            <p:strVal val="ppt_x"/>
                                          </p:val>
                                        </p:tav>
                                        <p:tav tm="100000">
                                          <p:val>
                                            <p:strVal val="1+ppt_w/2"/>
                                          </p:val>
                                        </p:tav>
                                      </p:tavLst>
                                    </p:anim>
                                    <p:anim calcmode="lin" valueType="num">
                                      <p:cBhvr additive="base">
                                        <p:cTn id="22" dur="500"/>
                                        <p:tgtEl>
                                          <p:spTgt spid="2"/>
                                        </p:tgtEl>
                                        <p:attrNameLst>
                                          <p:attrName>ppt_y</p:attrName>
                                        </p:attrNameLst>
                                      </p:cBhvr>
                                      <p:tavLst>
                                        <p:tav tm="0">
                                          <p:val>
                                            <p:strVal val="ppt_y"/>
                                          </p:val>
                                        </p:tav>
                                        <p:tav tm="100000">
                                          <p:val>
                                            <p:strVal val="ppt_y"/>
                                          </p:val>
                                        </p:tav>
                                      </p:tavLst>
                                    </p:anim>
                                    <p:set>
                                      <p:cBhvr>
                                        <p:cTn id="23" dur="1" fill="hold">
                                          <p:stCondLst>
                                            <p:cond delay="499"/>
                                          </p:stCondLst>
                                        </p:cTn>
                                        <p:tgtEl>
                                          <p:spTgt spid="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5229B83-FA35-1014-9540-2DD39DCCD098}"/>
              </a:ext>
            </a:extLst>
          </p:cNvPr>
          <p:cNvSpPr>
            <a:spLocks noGrp="1"/>
          </p:cNvSpPr>
          <p:nvPr>
            <p:ph type="ctrTitle"/>
          </p:nvPr>
        </p:nvSpPr>
        <p:spPr/>
        <p:txBody>
          <a:bodyPr/>
          <a:lstStyle/>
          <a:p>
            <a:r>
              <a:rPr lang="en-US" noProof="0" dirty="0"/>
              <a:t>Lives alone</a:t>
            </a:r>
            <a:br>
              <a:rPr lang="en-US" noProof="0" dirty="0"/>
            </a:br>
            <a:r>
              <a:rPr lang="en-US" sz="2800" noProof="0" dirty="0" err="1"/>
              <a:t>Alboraya</a:t>
            </a:r>
            <a:br>
              <a:rPr lang="en-US" sz="2800" noProof="0" dirty="0"/>
            </a:br>
            <a:br>
              <a:rPr lang="en-US" sz="2800" noProof="0" dirty="0"/>
            </a:br>
            <a:r>
              <a:rPr lang="en-US" sz="2800" noProof="0" dirty="0"/>
              <a:t>Difficulties to cook and chew</a:t>
            </a:r>
            <a:br>
              <a:rPr lang="en-US" sz="2800" noProof="0" dirty="0"/>
            </a:br>
            <a:br>
              <a:rPr lang="en-US" sz="2800" noProof="0" dirty="0"/>
            </a:br>
            <a:r>
              <a:rPr lang="en-US" sz="2800" noProof="0" dirty="0"/>
              <a:t>Family visits on weekends</a:t>
            </a:r>
            <a:br>
              <a:rPr lang="en-US" sz="2800" noProof="0" dirty="0"/>
            </a:br>
            <a:br>
              <a:rPr lang="en-US" sz="2800" noProof="0" dirty="0"/>
            </a:br>
            <a:r>
              <a:rPr lang="en-US" sz="2800" noProof="0" dirty="0"/>
              <a:t>Support from neighbors</a:t>
            </a:r>
            <a:br>
              <a:rPr lang="en-US" sz="2800" noProof="0" dirty="0"/>
            </a:br>
            <a:endParaRPr lang="en-US" sz="2800" noProof="0" dirty="0"/>
          </a:p>
        </p:txBody>
      </p:sp>
      <p:pic>
        <p:nvPicPr>
          <p:cNvPr id="6" name="Espaço Reservado para Imagem 5" descr="Cidade vista de cima de uma superfície verde&#10;&#10;O conteúdo gerado por IA pode estar incorreto.">
            <a:extLst>
              <a:ext uri="{FF2B5EF4-FFF2-40B4-BE49-F238E27FC236}">
                <a16:creationId xmlns:a16="http://schemas.microsoft.com/office/drawing/2014/main" id="{F5E8E981-6828-037F-BBC3-6BE698C0105A}"/>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l="16682" r="16682"/>
          <a:stretch>
            <a:fillRect/>
          </a:stretch>
        </p:blipFill>
        <p:spPr/>
      </p:pic>
      <p:sp>
        <p:nvSpPr>
          <p:cNvPr id="4" name="Espaço Reservado para Texto 3">
            <a:extLst>
              <a:ext uri="{FF2B5EF4-FFF2-40B4-BE49-F238E27FC236}">
                <a16:creationId xmlns:a16="http://schemas.microsoft.com/office/drawing/2014/main" id="{1E28BBD3-BE0B-6AC5-170A-EA6D9B39D433}"/>
              </a:ext>
            </a:extLst>
          </p:cNvPr>
          <p:cNvSpPr>
            <a:spLocks noGrp="1"/>
          </p:cNvSpPr>
          <p:nvPr>
            <p:ph type="body" sz="quarter" idx="11"/>
          </p:nvPr>
        </p:nvSpPr>
        <p:spPr>
          <a:xfrm>
            <a:off x="6679486" y="597439"/>
            <a:ext cx="3724353" cy="2148619"/>
          </a:xfrm>
        </p:spPr>
        <p:txBody>
          <a:bodyPr/>
          <a:lstStyle/>
          <a:p>
            <a:endParaRPr lang="en-US" noProof="0" dirty="0"/>
          </a:p>
        </p:txBody>
      </p:sp>
    </p:spTree>
    <p:extLst>
      <p:ext uri="{BB962C8B-B14F-4D97-AF65-F5344CB8AC3E}">
        <p14:creationId xmlns:p14="http://schemas.microsoft.com/office/powerpoint/2010/main" val="30566298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0-#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par>
                                <p:cTn id="9" presetID="2" presetClass="entr" presetSubtype="8" fill="hold" grpId="1"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0-#ppt_w/2"/>
                                          </p:val>
                                        </p:tav>
                                        <p:tav tm="100000">
                                          <p:val>
                                            <p:strVal val="#ppt_x"/>
                                          </p:val>
                                        </p:tav>
                                      </p:tavLst>
                                    </p:anim>
                                    <p:anim calcmode="lin" valueType="num">
                                      <p:cBhvr additive="base">
                                        <p:cTn id="12"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xit" presetSubtype="2" fill="hold" nodeType="clickEffect">
                                  <p:stCondLst>
                                    <p:cond delay="0"/>
                                  </p:stCondLst>
                                  <p:childTnLst>
                                    <p:anim calcmode="lin" valueType="num">
                                      <p:cBhvr additive="base">
                                        <p:cTn id="16" dur="500"/>
                                        <p:tgtEl>
                                          <p:spTgt spid="6"/>
                                        </p:tgtEl>
                                        <p:attrNameLst>
                                          <p:attrName>ppt_x</p:attrName>
                                        </p:attrNameLst>
                                      </p:cBhvr>
                                      <p:tavLst>
                                        <p:tav tm="0">
                                          <p:val>
                                            <p:strVal val="ppt_x"/>
                                          </p:val>
                                        </p:tav>
                                        <p:tav tm="100000">
                                          <p:val>
                                            <p:strVal val="1+ppt_w/2"/>
                                          </p:val>
                                        </p:tav>
                                      </p:tavLst>
                                    </p:anim>
                                    <p:anim calcmode="lin" valueType="num">
                                      <p:cBhvr additive="base">
                                        <p:cTn id="17" dur="500"/>
                                        <p:tgtEl>
                                          <p:spTgt spid="6"/>
                                        </p:tgtEl>
                                        <p:attrNameLst>
                                          <p:attrName>ppt_y</p:attrName>
                                        </p:attrNameLst>
                                      </p:cBhvr>
                                      <p:tavLst>
                                        <p:tav tm="0">
                                          <p:val>
                                            <p:strVal val="ppt_y"/>
                                          </p:val>
                                        </p:tav>
                                        <p:tav tm="100000">
                                          <p:val>
                                            <p:strVal val="ppt_y"/>
                                          </p:val>
                                        </p:tav>
                                      </p:tavLst>
                                    </p:anim>
                                    <p:set>
                                      <p:cBhvr>
                                        <p:cTn id="18" dur="1" fill="hold">
                                          <p:stCondLst>
                                            <p:cond delay="499"/>
                                          </p:stCondLst>
                                        </p:cTn>
                                        <p:tgtEl>
                                          <p:spTgt spid="6"/>
                                        </p:tgtEl>
                                        <p:attrNameLst>
                                          <p:attrName>style.visibility</p:attrName>
                                        </p:attrNameLst>
                                      </p:cBhvr>
                                      <p:to>
                                        <p:strVal val="hidden"/>
                                      </p:to>
                                    </p:set>
                                  </p:childTnLst>
                                </p:cTn>
                              </p:par>
                              <p:par>
                                <p:cTn id="19" presetID="2" presetClass="exit" presetSubtype="2" fill="hold" grpId="0" nodeType="withEffect">
                                  <p:stCondLst>
                                    <p:cond delay="0"/>
                                  </p:stCondLst>
                                  <p:childTnLst>
                                    <p:anim calcmode="lin" valueType="num">
                                      <p:cBhvr additive="base">
                                        <p:cTn id="20" dur="500"/>
                                        <p:tgtEl>
                                          <p:spTgt spid="2"/>
                                        </p:tgtEl>
                                        <p:attrNameLst>
                                          <p:attrName>ppt_x</p:attrName>
                                        </p:attrNameLst>
                                      </p:cBhvr>
                                      <p:tavLst>
                                        <p:tav tm="0">
                                          <p:val>
                                            <p:strVal val="ppt_x"/>
                                          </p:val>
                                        </p:tav>
                                        <p:tav tm="100000">
                                          <p:val>
                                            <p:strVal val="1+ppt_w/2"/>
                                          </p:val>
                                        </p:tav>
                                      </p:tavLst>
                                    </p:anim>
                                    <p:anim calcmode="lin" valueType="num">
                                      <p:cBhvr additive="base">
                                        <p:cTn id="21" dur="500"/>
                                        <p:tgtEl>
                                          <p:spTgt spid="2"/>
                                        </p:tgtEl>
                                        <p:attrNameLst>
                                          <p:attrName>ppt_y</p:attrName>
                                        </p:attrNameLst>
                                      </p:cBhvr>
                                      <p:tavLst>
                                        <p:tav tm="0">
                                          <p:val>
                                            <p:strVal val="ppt_y"/>
                                          </p:val>
                                        </p:tav>
                                        <p:tav tm="100000">
                                          <p:val>
                                            <p:strVal val="ppt_y"/>
                                          </p:val>
                                        </p:tav>
                                      </p:tavLst>
                                    </p:anim>
                                    <p:set>
                                      <p:cBhvr>
                                        <p:cTn id="22" dur="1" fill="hold">
                                          <p:stCondLst>
                                            <p:cond delay="499"/>
                                          </p:stCondLst>
                                        </p:cTn>
                                        <p:tgtEl>
                                          <p:spTgt spid="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869219-C80F-A1A0-28BE-6B388318B3B7}"/>
            </a:ext>
          </a:extLst>
        </p:cNvPr>
        <p:cNvGrpSpPr/>
        <p:nvPr/>
      </p:nvGrpSpPr>
      <p:grpSpPr>
        <a:xfrm>
          <a:off x="0" y="0"/>
          <a:ext cx="0" cy="0"/>
          <a:chOff x="0" y="0"/>
          <a:chExt cx="0" cy="0"/>
        </a:xfrm>
      </p:grpSpPr>
      <p:sp>
        <p:nvSpPr>
          <p:cNvPr id="9" name="Title 1">
            <a:extLst>
              <a:ext uri="{FF2B5EF4-FFF2-40B4-BE49-F238E27FC236}">
                <a16:creationId xmlns:a16="http://schemas.microsoft.com/office/drawing/2014/main" id="{52EBC034-E269-1C2B-56B9-A04930864F51}"/>
              </a:ext>
            </a:extLst>
          </p:cNvPr>
          <p:cNvSpPr>
            <a:spLocks noGrp="1"/>
          </p:cNvSpPr>
          <p:nvPr>
            <p:ph type="ctrTitle"/>
          </p:nvPr>
        </p:nvSpPr>
        <p:spPr>
          <a:xfrm>
            <a:off x="666036" y="1795370"/>
            <a:ext cx="5393532" cy="3670685"/>
          </a:xfrm>
        </p:spPr>
        <p:txBody>
          <a:bodyPr>
            <a:normAutofit/>
          </a:bodyPr>
          <a:lstStyle/>
          <a:p>
            <a:r>
              <a:rPr lang="en-US" sz="2800" noProof="0" dirty="0"/>
              <a:t>Cares about her nutrition</a:t>
            </a:r>
            <a:br>
              <a:rPr lang="en-US" sz="2800" noProof="0" dirty="0"/>
            </a:br>
            <a:br>
              <a:rPr lang="en-US" sz="2800" noProof="0" dirty="0"/>
            </a:br>
            <a:r>
              <a:rPr lang="en-US" sz="2800" noProof="0" dirty="0"/>
              <a:t>Looks for natural alternatives</a:t>
            </a:r>
            <a:br>
              <a:rPr lang="en-US" sz="2800" noProof="0" dirty="0"/>
            </a:br>
            <a:br>
              <a:rPr lang="en-US" sz="2800" noProof="0" dirty="0"/>
            </a:br>
            <a:r>
              <a:rPr lang="en-US" sz="2800" noProof="0" dirty="0"/>
              <a:t>Wants to be healthier/happier</a:t>
            </a:r>
            <a:br>
              <a:rPr lang="en-US" sz="2800" noProof="0" dirty="0"/>
            </a:br>
            <a:br>
              <a:rPr lang="en-US" sz="2800" noProof="0" dirty="0"/>
            </a:br>
            <a:r>
              <a:rPr lang="en-US" sz="2800" noProof="0" dirty="0"/>
              <a:t>Wants to be more independent</a:t>
            </a:r>
          </a:p>
        </p:txBody>
      </p:sp>
      <p:sp>
        <p:nvSpPr>
          <p:cNvPr id="11" name="Text Placeholder 3">
            <a:extLst>
              <a:ext uri="{FF2B5EF4-FFF2-40B4-BE49-F238E27FC236}">
                <a16:creationId xmlns:a16="http://schemas.microsoft.com/office/drawing/2014/main" id="{69258768-42F2-D9D2-ABE2-447E8214539C}"/>
              </a:ext>
            </a:extLst>
          </p:cNvPr>
          <p:cNvSpPr>
            <a:spLocks noGrp="1"/>
          </p:cNvSpPr>
          <p:nvPr>
            <p:ph type="body" sz="quarter" idx="11"/>
          </p:nvPr>
        </p:nvSpPr>
        <p:spPr>
          <a:xfrm>
            <a:off x="702468" y="5658078"/>
            <a:ext cx="5393532" cy="389251"/>
          </a:xfrm>
        </p:spPr>
        <p:txBody>
          <a:bodyPr/>
          <a:lstStyle/>
          <a:p>
            <a:endParaRPr lang="en-US" noProof="0" dirty="0"/>
          </a:p>
        </p:txBody>
      </p:sp>
      <p:pic>
        <p:nvPicPr>
          <p:cNvPr id="12" name="Espaço Reservado para Imagem 5" descr="Desenho de rosto de pessoa&#10;&#10;O conteúdo gerado por IA pode estar incorreto.">
            <a:extLst>
              <a:ext uri="{FF2B5EF4-FFF2-40B4-BE49-F238E27FC236}">
                <a16:creationId xmlns:a16="http://schemas.microsoft.com/office/drawing/2014/main" id="{2B233385-CB04-46A3-EA60-47440E117AA3}"/>
              </a:ext>
            </a:extLst>
          </p:cNvPr>
          <p:cNvPicPr>
            <a:picLocks noGrp="1" noChangeAspect="1"/>
          </p:cNvPicPr>
          <p:nvPr>
            <p:ph type="pic" sz="quarter" idx="10"/>
          </p:nvPr>
        </p:nvPicPr>
        <p:blipFill>
          <a:blip r:embed="rId2"/>
          <a:srcRect r="-3" b="-3"/>
          <a:stretch/>
        </p:blipFill>
        <p:spPr>
          <a:xfrm>
            <a:off x="6685835" y="1048054"/>
            <a:ext cx="4840129" cy="4840129"/>
          </a:xfrm>
          <a:noFill/>
        </p:spPr>
      </p:pic>
      <p:sp>
        <p:nvSpPr>
          <p:cNvPr id="13" name="CaixaDeTexto 12">
            <a:extLst>
              <a:ext uri="{FF2B5EF4-FFF2-40B4-BE49-F238E27FC236}">
                <a16:creationId xmlns:a16="http://schemas.microsoft.com/office/drawing/2014/main" id="{C14D6367-9AAD-E638-C3EE-F900F758FABF}"/>
              </a:ext>
            </a:extLst>
          </p:cNvPr>
          <p:cNvSpPr txBox="1"/>
          <p:nvPr/>
        </p:nvSpPr>
        <p:spPr>
          <a:xfrm>
            <a:off x="6474372" y="1177159"/>
            <a:ext cx="184731" cy="369332"/>
          </a:xfrm>
          <a:prstGeom prst="rect">
            <a:avLst/>
          </a:prstGeom>
          <a:noFill/>
        </p:spPr>
        <p:txBody>
          <a:bodyPr wrap="none" rtlCol="0">
            <a:spAutoFit/>
          </a:bodyPr>
          <a:lstStyle/>
          <a:p>
            <a:endParaRPr lang="en-US" noProof="0" dirty="0"/>
          </a:p>
        </p:txBody>
      </p:sp>
      <p:pic>
        <p:nvPicPr>
          <p:cNvPr id="15" name="Imagem 14">
            <a:extLst>
              <a:ext uri="{FF2B5EF4-FFF2-40B4-BE49-F238E27FC236}">
                <a16:creationId xmlns:a16="http://schemas.microsoft.com/office/drawing/2014/main" id="{DCEA8AA0-EAB7-0F8F-EBBE-8BAD7FBC2E95}"/>
              </a:ext>
            </a:extLst>
          </p:cNvPr>
          <p:cNvPicPr>
            <a:picLocks noChangeAspect="1"/>
          </p:cNvPicPr>
          <p:nvPr/>
        </p:nvPicPr>
        <p:blipFill>
          <a:blip r:embed="rId3"/>
          <a:stretch>
            <a:fillRect/>
          </a:stretch>
        </p:blipFill>
        <p:spPr>
          <a:xfrm>
            <a:off x="666036" y="644791"/>
            <a:ext cx="4813300" cy="901700"/>
          </a:xfrm>
          <a:prstGeom prst="rect">
            <a:avLst/>
          </a:prstGeom>
        </p:spPr>
      </p:pic>
    </p:spTree>
    <p:extLst>
      <p:ext uri="{BB962C8B-B14F-4D97-AF65-F5344CB8AC3E}">
        <p14:creationId xmlns:p14="http://schemas.microsoft.com/office/powerpoint/2010/main" val="1725009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0-#ppt_w/2"/>
                                          </p:val>
                                        </p:tav>
                                        <p:tav tm="100000">
                                          <p:val>
                                            <p:strVal val="#ppt_x"/>
                                          </p:val>
                                        </p:tav>
                                      </p:tavLst>
                                    </p:anim>
                                    <p:anim calcmode="lin" valueType="num">
                                      <p:cBhvr additive="base">
                                        <p:cTn id="8" dur="500" fill="hold"/>
                                        <p:tgtEl>
                                          <p:spTgt spid="9"/>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15"/>
                                        </p:tgtEl>
                                        <p:attrNameLst>
                                          <p:attrName>style.visibility</p:attrName>
                                        </p:attrNameLst>
                                      </p:cBhvr>
                                      <p:to>
                                        <p:strVal val="visible"/>
                                      </p:to>
                                    </p:set>
                                    <p:anim calcmode="lin" valueType="num">
                                      <p:cBhvr additive="base">
                                        <p:cTn id="11" dur="500" fill="hold"/>
                                        <p:tgtEl>
                                          <p:spTgt spid="15"/>
                                        </p:tgtEl>
                                        <p:attrNameLst>
                                          <p:attrName>ppt_x</p:attrName>
                                        </p:attrNameLst>
                                      </p:cBhvr>
                                      <p:tavLst>
                                        <p:tav tm="0">
                                          <p:val>
                                            <p:strVal val="0-#ppt_w/2"/>
                                          </p:val>
                                        </p:tav>
                                        <p:tav tm="100000">
                                          <p:val>
                                            <p:strVal val="#ppt_x"/>
                                          </p:val>
                                        </p:tav>
                                      </p:tavLst>
                                    </p:anim>
                                    <p:anim calcmode="lin" valueType="num">
                                      <p:cBhvr additive="base">
                                        <p:cTn id="12" dur="500" fill="hold"/>
                                        <p:tgtEl>
                                          <p:spTgt spid="15"/>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0"/>
                                  </p:stCondLst>
                                  <p:childTnLst>
                                    <p:set>
                                      <p:cBhvr>
                                        <p:cTn id="14" dur="1" fill="hold">
                                          <p:stCondLst>
                                            <p:cond delay="0"/>
                                          </p:stCondLst>
                                        </p:cTn>
                                        <p:tgtEl>
                                          <p:spTgt spid="12"/>
                                        </p:tgtEl>
                                        <p:attrNameLst>
                                          <p:attrName>style.visibility</p:attrName>
                                        </p:attrNameLst>
                                      </p:cBhvr>
                                      <p:to>
                                        <p:strVal val="visible"/>
                                      </p:to>
                                    </p:set>
                                    <p:anim calcmode="lin" valueType="num">
                                      <p:cBhvr additive="base">
                                        <p:cTn id="15" dur="500" fill="hold"/>
                                        <p:tgtEl>
                                          <p:spTgt spid="12"/>
                                        </p:tgtEl>
                                        <p:attrNameLst>
                                          <p:attrName>ppt_x</p:attrName>
                                        </p:attrNameLst>
                                      </p:cBhvr>
                                      <p:tavLst>
                                        <p:tav tm="0">
                                          <p:val>
                                            <p:strVal val="0-#ppt_w/2"/>
                                          </p:val>
                                        </p:tav>
                                        <p:tav tm="100000">
                                          <p:val>
                                            <p:strVal val="#ppt_x"/>
                                          </p:val>
                                        </p:tav>
                                      </p:tavLst>
                                    </p:anim>
                                    <p:anim calcmode="lin" valueType="num">
                                      <p:cBhvr additive="base">
                                        <p:cTn id="16" dur="5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648AA671-C956-485F-9DB0-A4EC885B77BE}"/>
              </a:ext>
            </a:extLst>
          </p:cNvPr>
          <p:cNvSpPr>
            <a:spLocks noGrp="1"/>
          </p:cNvSpPr>
          <p:nvPr>
            <p:ph type="body" sz="quarter" idx="11"/>
          </p:nvPr>
        </p:nvSpPr>
        <p:spPr>
          <a:xfrm>
            <a:off x="6306624" y="1280381"/>
            <a:ext cx="3724353" cy="2148619"/>
          </a:xfrm>
        </p:spPr>
        <p:txBody>
          <a:bodyPr>
            <a:normAutofit/>
          </a:bodyPr>
          <a:lstStyle/>
          <a:p>
            <a:r>
              <a:rPr lang="en-US" sz="4000" b="1" dirty="0"/>
              <a:t>SOLUTION</a:t>
            </a:r>
          </a:p>
        </p:txBody>
      </p:sp>
      <p:pic>
        <p:nvPicPr>
          <p:cNvPr id="7" name="Picture 6">
            <a:extLst>
              <a:ext uri="{FF2B5EF4-FFF2-40B4-BE49-F238E27FC236}">
                <a16:creationId xmlns:a16="http://schemas.microsoft.com/office/drawing/2014/main" id="{783436A7-A0E2-4384-81D1-57EB7103EAB7}"/>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4980" b="92383" l="9961" r="89844">
                        <a14:foregroundMark x1="12305" y1="8008" x2="13831" y2="7623"/>
                        <a14:foregroundMark x1="37988" y1="92383" x2="37988" y2="92383"/>
                        <a14:foregroundMark x1="37500" y1="86426" x2="37500" y2="86426"/>
                        <a14:foregroundMark x1="39355" y1="86426" x2="39355" y2="86426"/>
                        <a14:foregroundMark x1="45605" y1="85938" x2="45605" y2="85938"/>
                        <a14:foregroundMark x1="47559" y1="86133" x2="47559" y2="86133"/>
                        <a14:foregroundMark x1="51074" y1="80469" x2="51074" y2="80469"/>
                        <a14:foregroundMark x1="60547" y1="80762" x2="60547" y2="80762"/>
                        <a14:foregroundMark x1="37500" y1="21875" x2="37500" y2="21875"/>
                        <a14:foregroundMark x1="42383" y1="22949" x2="42383" y2="22949"/>
                        <a14:foregroundMark x1="40430" y1="24902" x2="40430" y2="24902"/>
                        <a14:foregroundMark x1="33691" y1="26270" x2="33691" y2="26270"/>
                        <a14:foregroundMark x1="50195" y1="22461" x2="50195" y2="22461"/>
                        <a14:foregroundMark x1="53223" y1="22461" x2="53223" y2="22461"/>
                        <a14:foregroundMark x1="51855" y1="23242" x2="51855" y2="23242"/>
                        <a14:foregroundMark x1="59961" y1="23242" x2="59961" y2="23242"/>
                        <a14:foregroundMark x1="57520" y1="24316" x2="69238" y2="21582"/>
                        <a14:foregroundMark x1="74902" y1="21582" x2="79004" y2="20215"/>
                        <a14:foregroundMark x1="59473" y1="30273" x2="60254" y2="30273"/>
                        <a14:backgroundMark x1="17676" y1="6738" x2="17676" y2="6738"/>
                        <a14:backgroundMark x1="17676" y1="6738" x2="25781" y2="3418"/>
                        <a14:backgroundMark x1="25586" y1="5078" x2="25586" y2="5078"/>
                        <a14:backgroundMark x1="24512" y1="5078" x2="24512" y2="5078"/>
                        <a14:backgroundMark x1="25293" y1="5078" x2="25293" y2="5078"/>
                        <a14:backgroundMark x1="25781" y1="4492" x2="22559" y2="4785"/>
                        <a14:backgroundMark x1="14160" y1="6934" x2="18750" y2="4297"/>
                      </a14:backgroundRemoval>
                    </a14:imgEffect>
                  </a14:imgLayer>
                </a14:imgProps>
              </a:ext>
            </a:extLst>
          </a:blip>
          <a:stretch>
            <a:fillRect/>
          </a:stretch>
        </p:blipFill>
        <p:spPr>
          <a:xfrm>
            <a:off x="576473" y="1096678"/>
            <a:ext cx="4664643" cy="4664643"/>
          </a:xfrm>
          <a:prstGeom prst="rect">
            <a:avLst/>
          </a:prstGeom>
        </p:spPr>
      </p:pic>
    </p:spTree>
    <p:extLst>
      <p:ext uri="{BB962C8B-B14F-4D97-AF65-F5344CB8AC3E}">
        <p14:creationId xmlns:p14="http://schemas.microsoft.com/office/powerpoint/2010/main" val="267711030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Placeholder 8">
            <a:extLst>
              <a:ext uri="{FF2B5EF4-FFF2-40B4-BE49-F238E27FC236}">
                <a16:creationId xmlns:a16="http://schemas.microsoft.com/office/drawing/2014/main" id="{E5660098-09EF-44C7-A93D-7C0AE257B9E1}"/>
              </a:ext>
            </a:extLst>
          </p:cNvPr>
          <p:cNvPicPr>
            <a:picLocks noGrp="1" noChangeAspect="1"/>
          </p:cNvPicPr>
          <p:nvPr>
            <p:ph type="pic" sz="quarter" idx="10"/>
          </p:nvPr>
        </p:nvPicPr>
        <p:blipFill rotWithShape="1">
          <a:blip r:embed="rId2">
            <a:extLst>
              <a:ext uri="{BEBA8EAE-BF5A-486C-A8C5-ECC9F3942E4B}">
                <a14:imgProps xmlns:a14="http://schemas.microsoft.com/office/drawing/2010/main">
                  <a14:imgLayer r:embed="rId3">
                    <a14:imgEffect>
                      <a14:brightnessContrast bright="20000"/>
                    </a14:imgEffect>
                  </a14:imgLayer>
                </a14:imgProps>
              </a:ext>
              <a:ext uri="{28A0092B-C50C-407E-A947-70E740481C1C}">
                <a14:useLocalDpi xmlns:a14="http://schemas.microsoft.com/office/drawing/2010/main" val="0"/>
              </a:ext>
            </a:extLst>
          </a:blip>
          <a:srcRect l="31438" t="19232" r="23269" b="15633"/>
          <a:stretch/>
        </p:blipFill>
        <p:spPr>
          <a:xfrm rot="5400000">
            <a:off x="4888852" y="2073676"/>
            <a:ext cx="2513238" cy="2710649"/>
          </a:xfrm>
        </p:spPr>
      </p:pic>
      <p:pic>
        <p:nvPicPr>
          <p:cNvPr id="16" name="Picture Placeholder 8">
            <a:extLst>
              <a:ext uri="{FF2B5EF4-FFF2-40B4-BE49-F238E27FC236}">
                <a16:creationId xmlns:a16="http://schemas.microsoft.com/office/drawing/2014/main" id="{D4343493-6B0E-43DD-8A66-9D08F94A8D07}"/>
              </a:ext>
            </a:extLst>
          </p:cNvPr>
          <p:cNvPicPr>
            <a:picLocks noChangeAspect="1"/>
          </p:cNvPicPr>
          <p:nvPr/>
        </p:nvPicPr>
        <p:blipFill>
          <a:blip r:embed="rId4">
            <a:extLst>
              <a:ext uri="{BEBA8EAE-BF5A-486C-A8C5-ECC9F3942E4B}">
                <a14:imgProps xmlns:a14="http://schemas.microsoft.com/office/drawing/2010/main">
                  <a14:imgLayer r:embed="rId5">
                    <a14:imgEffect>
                      <a14:sharpenSoften amount="-25000"/>
                    </a14:imgEffect>
                  </a14:imgLayer>
                </a14:imgProps>
              </a:ext>
              <a:ext uri="{28A0092B-C50C-407E-A947-70E740481C1C}">
                <a14:useLocalDpi xmlns:a14="http://schemas.microsoft.com/office/drawing/2010/main" val="0"/>
              </a:ext>
            </a:extLst>
          </a:blip>
          <a:srcRect/>
          <a:stretch/>
        </p:blipFill>
        <p:spPr>
          <a:xfrm>
            <a:off x="10007889" y="1305761"/>
            <a:ext cx="1364080" cy="1049465"/>
          </a:xfrm>
          <a:custGeom>
            <a:avLst/>
            <a:gdLst>
              <a:gd name="connsiteX0" fmla="*/ 2990850 w 5981700"/>
              <a:gd name="connsiteY0" fmla="*/ 0 h 5981700"/>
              <a:gd name="connsiteX1" fmla="*/ 5981700 w 5981700"/>
              <a:gd name="connsiteY1" fmla="*/ 2990850 h 5981700"/>
              <a:gd name="connsiteX2" fmla="*/ 2990850 w 5981700"/>
              <a:gd name="connsiteY2" fmla="*/ 5981700 h 5981700"/>
              <a:gd name="connsiteX3" fmla="*/ 0 w 5981700"/>
              <a:gd name="connsiteY3" fmla="*/ 2990850 h 5981700"/>
              <a:gd name="connsiteX4" fmla="*/ 2990850 w 5981700"/>
              <a:gd name="connsiteY4" fmla="*/ 0 h 59817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81700" h="5981700">
                <a:moveTo>
                  <a:pt x="2990850" y="0"/>
                </a:moveTo>
                <a:cubicBezTo>
                  <a:pt x="4642651" y="0"/>
                  <a:pt x="5981700" y="1339049"/>
                  <a:pt x="5981700" y="2990850"/>
                </a:cubicBezTo>
                <a:cubicBezTo>
                  <a:pt x="5981700" y="4642651"/>
                  <a:pt x="4642651" y="5981700"/>
                  <a:pt x="2990850" y="5981700"/>
                </a:cubicBezTo>
                <a:cubicBezTo>
                  <a:pt x="1339049" y="5981700"/>
                  <a:pt x="0" y="4642651"/>
                  <a:pt x="0" y="2990850"/>
                </a:cubicBezTo>
                <a:cubicBezTo>
                  <a:pt x="0" y="1339049"/>
                  <a:pt x="1339049" y="0"/>
                  <a:pt x="2990850" y="0"/>
                </a:cubicBezTo>
                <a:close/>
              </a:path>
            </a:pathLst>
          </a:custGeom>
          <a:ln w="38100">
            <a:solidFill>
              <a:srgbClr val="D7D3C7"/>
            </a:solidFill>
          </a:ln>
        </p:spPr>
      </p:pic>
      <p:pic>
        <p:nvPicPr>
          <p:cNvPr id="17" name="Picture Placeholder 8">
            <a:extLst>
              <a:ext uri="{FF2B5EF4-FFF2-40B4-BE49-F238E27FC236}">
                <a16:creationId xmlns:a16="http://schemas.microsoft.com/office/drawing/2014/main" id="{D52505F7-B029-4A14-99D3-9F5A5DA5808F}"/>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8443032" y="5677430"/>
            <a:ext cx="1364080" cy="1049465"/>
          </a:xfrm>
          <a:custGeom>
            <a:avLst/>
            <a:gdLst>
              <a:gd name="connsiteX0" fmla="*/ 2990850 w 5981700"/>
              <a:gd name="connsiteY0" fmla="*/ 0 h 5981700"/>
              <a:gd name="connsiteX1" fmla="*/ 5981700 w 5981700"/>
              <a:gd name="connsiteY1" fmla="*/ 2990850 h 5981700"/>
              <a:gd name="connsiteX2" fmla="*/ 2990850 w 5981700"/>
              <a:gd name="connsiteY2" fmla="*/ 5981700 h 5981700"/>
              <a:gd name="connsiteX3" fmla="*/ 0 w 5981700"/>
              <a:gd name="connsiteY3" fmla="*/ 2990850 h 5981700"/>
              <a:gd name="connsiteX4" fmla="*/ 2990850 w 5981700"/>
              <a:gd name="connsiteY4" fmla="*/ 0 h 59817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81700" h="5981700">
                <a:moveTo>
                  <a:pt x="2990850" y="0"/>
                </a:moveTo>
                <a:cubicBezTo>
                  <a:pt x="4642651" y="0"/>
                  <a:pt x="5981700" y="1339049"/>
                  <a:pt x="5981700" y="2990850"/>
                </a:cubicBezTo>
                <a:cubicBezTo>
                  <a:pt x="5981700" y="4642651"/>
                  <a:pt x="4642651" y="5981700"/>
                  <a:pt x="2990850" y="5981700"/>
                </a:cubicBezTo>
                <a:cubicBezTo>
                  <a:pt x="1339049" y="5981700"/>
                  <a:pt x="0" y="4642651"/>
                  <a:pt x="0" y="2990850"/>
                </a:cubicBezTo>
                <a:cubicBezTo>
                  <a:pt x="0" y="1339049"/>
                  <a:pt x="1339049" y="0"/>
                  <a:pt x="2990850" y="0"/>
                </a:cubicBezTo>
                <a:close/>
              </a:path>
            </a:pathLst>
          </a:custGeom>
          <a:ln w="38100">
            <a:solidFill>
              <a:srgbClr val="D7D3C7"/>
            </a:solidFill>
          </a:ln>
        </p:spPr>
      </p:pic>
      <p:pic>
        <p:nvPicPr>
          <p:cNvPr id="18" name="Picture Placeholder 8">
            <a:extLst>
              <a:ext uri="{FF2B5EF4-FFF2-40B4-BE49-F238E27FC236}">
                <a16:creationId xmlns:a16="http://schemas.microsoft.com/office/drawing/2014/main" id="{663BE6A6-5D15-4106-AF9C-32A122456CCA}"/>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10635559" y="5460878"/>
            <a:ext cx="1364080" cy="1049465"/>
          </a:xfrm>
          <a:custGeom>
            <a:avLst/>
            <a:gdLst>
              <a:gd name="connsiteX0" fmla="*/ 2990850 w 5981700"/>
              <a:gd name="connsiteY0" fmla="*/ 0 h 5981700"/>
              <a:gd name="connsiteX1" fmla="*/ 5981700 w 5981700"/>
              <a:gd name="connsiteY1" fmla="*/ 2990850 h 5981700"/>
              <a:gd name="connsiteX2" fmla="*/ 2990850 w 5981700"/>
              <a:gd name="connsiteY2" fmla="*/ 5981700 h 5981700"/>
              <a:gd name="connsiteX3" fmla="*/ 0 w 5981700"/>
              <a:gd name="connsiteY3" fmla="*/ 2990850 h 5981700"/>
              <a:gd name="connsiteX4" fmla="*/ 2990850 w 5981700"/>
              <a:gd name="connsiteY4" fmla="*/ 0 h 59817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81700" h="5981700">
                <a:moveTo>
                  <a:pt x="2990850" y="0"/>
                </a:moveTo>
                <a:cubicBezTo>
                  <a:pt x="4642651" y="0"/>
                  <a:pt x="5981700" y="1339049"/>
                  <a:pt x="5981700" y="2990850"/>
                </a:cubicBezTo>
                <a:cubicBezTo>
                  <a:pt x="5981700" y="4642651"/>
                  <a:pt x="4642651" y="5981700"/>
                  <a:pt x="2990850" y="5981700"/>
                </a:cubicBezTo>
                <a:cubicBezTo>
                  <a:pt x="1339049" y="5981700"/>
                  <a:pt x="0" y="4642651"/>
                  <a:pt x="0" y="2990850"/>
                </a:cubicBezTo>
                <a:cubicBezTo>
                  <a:pt x="0" y="1339049"/>
                  <a:pt x="1339049" y="0"/>
                  <a:pt x="2990850" y="0"/>
                </a:cubicBezTo>
                <a:close/>
              </a:path>
            </a:pathLst>
          </a:custGeom>
          <a:ln w="38100">
            <a:solidFill>
              <a:srgbClr val="D7D3C7"/>
            </a:solidFill>
          </a:ln>
        </p:spPr>
      </p:pic>
      <p:pic>
        <p:nvPicPr>
          <p:cNvPr id="19" name="Picture Placeholder 8">
            <a:extLst>
              <a:ext uri="{FF2B5EF4-FFF2-40B4-BE49-F238E27FC236}">
                <a16:creationId xmlns:a16="http://schemas.microsoft.com/office/drawing/2014/main" id="{8FCA3FAA-5576-452E-A319-ACE88815C531}"/>
              </a:ext>
            </a:extLst>
          </p:cNvPr>
          <p:cNvPicPr>
            <a:picLocks noChangeAspect="1"/>
          </p:cNvPicPr>
          <p:nvPr/>
        </p:nvPicPr>
        <p:blipFill>
          <a:blip r:embed="rId8">
            <a:extLst>
              <a:ext uri="{28A0092B-C50C-407E-A947-70E740481C1C}">
                <a14:useLocalDpi xmlns:a14="http://schemas.microsoft.com/office/drawing/2010/main" val="0"/>
              </a:ext>
            </a:extLst>
          </a:blip>
          <a:srcRect/>
          <a:stretch/>
        </p:blipFill>
        <p:spPr>
          <a:xfrm>
            <a:off x="10601042" y="3804087"/>
            <a:ext cx="1364080" cy="1049465"/>
          </a:xfrm>
          <a:custGeom>
            <a:avLst/>
            <a:gdLst>
              <a:gd name="connsiteX0" fmla="*/ 2990850 w 5981700"/>
              <a:gd name="connsiteY0" fmla="*/ 0 h 5981700"/>
              <a:gd name="connsiteX1" fmla="*/ 5981700 w 5981700"/>
              <a:gd name="connsiteY1" fmla="*/ 2990850 h 5981700"/>
              <a:gd name="connsiteX2" fmla="*/ 2990850 w 5981700"/>
              <a:gd name="connsiteY2" fmla="*/ 5981700 h 5981700"/>
              <a:gd name="connsiteX3" fmla="*/ 0 w 5981700"/>
              <a:gd name="connsiteY3" fmla="*/ 2990850 h 5981700"/>
              <a:gd name="connsiteX4" fmla="*/ 2990850 w 5981700"/>
              <a:gd name="connsiteY4" fmla="*/ 0 h 59817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81700" h="5981700">
                <a:moveTo>
                  <a:pt x="2990850" y="0"/>
                </a:moveTo>
                <a:cubicBezTo>
                  <a:pt x="4642651" y="0"/>
                  <a:pt x="5981700" y="1339049"/>
                  <a:pt x="5981700" y="2990850"/>
                </a:cubicBezTo>
                <a:cubicBezTo>
                  <a:pt x="5981700" y="4642651"/>
                  <a:pt x="4642651" y="5981700"/>
                  <a:pt x="2990850" y="5981700"/>
                </a:cubicBezTo>
                <a:cubicBezTo>
                  <a:pt x="1339049" y="5981700"/>
                  <a:pt x="0" y="4642651"/>
                  <a:pt x="0" y="2990850"/>
                </a:cubicBezTo>
                <a:cubicBezTo>
                  <a:pt x="0" y="1339049"/>
                  <a:pt x="1339049" y="0"/>
                  <a:pt x="2990850" y="0"/>
                </a:cubicBezTo>
                <a:close/>
              </a:path>
            </a:pathLst>
          </a:custGeom>
          <a:ln w="38100">
            <a:solidFill>
              <a:srgbClr val="D7D3C7"/>
            </a:solidFill>
          </a:ln>
        </p:spPr>
      </p:pic>
      <p:pic>
        <p:nvPicPr>
          <p:cNvPr id="20" name="Picture Placeholder 8">
            <a:extLst>
              <a:ext uri="{FF2B5EF4-FFF2-40B4-BE49-F238E27FC236}">
                <a16:creationId xmlns:a16="http://schemas.microsoft.com/office/drawing/2014/main" id="{BEB3256E-282B-4821-BA36-DEC7344322BB}"/>
              </a:ext>
            </a:extLst>
          </p:cNvPr>
          <p:cNvPicPr>
            <a:picLocks noChangeAspect="1"/>
          </p:cNvPicPr>
          <p:nvPr/>
        </p:nvPicPr>
        <p:blipFill>
          <a:blip r:embed="rId9">
            <a:extLst>
              <a:ext uri="{28A0092B-C50C-407E-A947-70E740481C1C}">
                <a14:useLocalDpi xmlns:a14="http://schemas.microsoft.com/office/drawing/2010/main" val="0"/>
              </a:ext>
            </a:extLst>
          </a:blip>
          <a:srcRect/>
          <a:stretch/>
        </p:blipFill>
        <p:spPr>
          <a:xfrm>
            <a:off x="7702098" y="1377048"/>
            <a:ext cx="1364080" cy="1084976"/>
          </a:xfrm>
          <a:custGeom>
            <a:avLst/>
            <a:gdLst>
              <a:gd name="connsiteX0" fmla="*/ 2990850 w 5981700"/>
              <a:gd name="connsiteY0" fmla="*/ 0 h 5981700"/>
              <a:gd name="connsiteX1" fmla="*/ 5981700 w 5981700"/>
              <a:gd name="connsiteY1" fmla="*/ 2990850 h 5981700"/>
              <a:gd name="connsiteX2" fmla="*/ 2990850 w 5981700"/>
              <a:gd name="connsiteY2" fmla="*/ 5981700 h 5981700"/>
              <a:gd name="connsiteX3" fmla="*/ 0 w 5981700"/>
              <a:gd name="connsiteY3" fmla="*/ 2990850 h 5981700"/>
              <a:gd name="connsiteX4" fmla="*/ 2990850 w 5981700"/>
              <a:gd name="connsiteY4" fmla="*/ 0 h 59817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81700" h="5981700">
                <a:moveTo>
                  <a:pt x="2990850" y="0"/>
                </a:moveTo>
                <a:cubicBezTo>
                  <a:pt x="4642651" y="0"/>
                  <a:pt x="5981700" y="1339049"/>
                  <a:pt x="5981700" y="2990850"/>
                </a:cubicBezTo>
                <a:cubicBezTo>
                  <a:pt x="5981700" y="4642651"/>
                  <a:pt x="4642651" y="5981700"/>
                  <a:pt x="2990850" y="5981700"/>
                </a:cubicBezTo>
                <a:cubicBezTo>
                  <a:pt x="1339049" y="5981700"/>
                  <a:pt x="0" y="4642651"/>
                  <a:pt x="0" y="2990850"/>
                </a:cubicBezTo>
                <a:cubicBezTo>
                  <a:pt x="0" y="1339049"/>
                  <a:pt x="1339049" y="0"/>
                  <a:pt x="2990850" y="0"/>
                </a:cubicBezTo>
                <a:close/>
              </a:path>
            </a:pathLst>
          </a:custGeom>
          <a:ln w="38100">
            <a:solidFill>
              <a:srgbClr val="D7D3C7"/>
            </a:solidFill>
          </a:ln>
        </p:spPr>
      </p:pic>
      <p:pic>
        <p:nvPicPr>
          <p:cNvPr id="21" name="Picture Placeholder 8">
            <a:extLst>
              <a:ext uri="{FF2B5EF4-FFF2-40B4-BE49-F238E27FC236}">
                <a16:creationId xmlns:a16="http://schemas.microsoft.com/office/drawing/2014/main" id="{D0656989-F06F-492E-896F-F10F6DBCE2B2}"/>
              </a:ext>
            </a:extLst>
          </p:cNvPr>
          <p:cNvPicPr>
            <a:picLocks noChangeAspect="1"/>
          </p:cNvPicPr>
          <p:nvPr/>
        </p:nvPicPr>
        <p:blipFill>
          <a:blip r:embed="rId10">
            <a:extLst>
              <a:ext uri="{28A0092B-C50C-407E-A947-70E740481C1C}">
                <a14:useLocalDpi xmlns:a14="http://schemas.microsoft.com/office/drawing/2010/main" val="0"/>
              </a:ext>
            </a:extLst>
          </a:blip>
          <a:srcRect/>
          <a:stretch/>
        </p:blipFill>
        <p:spPr>
          <a:xfrm>
            <a:off x="9019814" y="377729"/>
            <a:ext cx="1364080" cy="1049465"/>
          </a:xfrm>
          <a:custGeom>
            <a:avLst/>
            <a:gdLst>
              <a:gd name="connsiteX0" fmla="*/ 2990850 w 5981700"/>
              <a:gd name="connsiteY0" fmla="*/ 0 h 5981700"/>
              <a:gd name="connsiteX1" fmla="*/ 5981700 w 5981700"/>
              <a:gd name="connsiteY1" fmla="*/ 2990850 h 5981700"/>
              <a:gd name="connsiteX2" fmla="*/ 2990850 w 5981700"/>
              <a:gd name="connsiteY2" fmla="*/ 5981700 h 5981700"/>
              <a:gd name="connsiteX3" fmla="*/ 0 w 5981700"/>
              <a:gd name="connsiteY3" fmla="*/ 2990850 h 5981700"/>
              <a:gd name="connsiteX4" fmla="*/ 2990850 w 5981700"/>
              <a:gd name="connsiteY4" fmla="*/ 0 h 59817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81700" h="5981700">
                <a:moveTo>
                  <a:pt x="2990850" y="0"/>
                </a:moveTo>
                <a:cubicBezTo>
                  <a:pt x="4642651" y="0"/>
                  <a:pt x="5981700" y="1339049"/>
                  <a:pt x="5981700" y="2990850"/>
                </a:cubicBezTo>
                <a:cubicBezTo>
                  <a:pt x="5981700" y="4642651"/>
                  <a:pt x="4642651" y="5981700"/>
                  <a:pt x="2990850" y="5981700"/>
                </a:cubicBezTo>
                <a:cubicBezTo>
                  <a:pt x="1339049" y="5981700"/>
                  <a:pt x="0" y="4642651"/>
                  <a:pt x="0" y="2990850"/>
                </a:cubicBezTo>
                <a:cubicBezTo>
                  <a:pt x="0" y="1339049"/>
                  <a:pt x="1339049" y="0"/>
                  <a:pt x="2990850" y="0"/>
                </a:cubicBezTo>
                <a:close/>
              </a:path>
            </a:pathLst>
          </a:custGeom>
          <a:ln w="38100">
            <a:solidFill>
              <a:srgbClr val="D7D3C7"/>
            </a:solidFill>
          </a:ln>
        </p:spPr>
      </p:pic>
      <p:pic>
        <p:nvPicPr>
          <p:cNvPr id="23" name="Picture Placeholder 8">
            <a:extLst>
              <a:ext uri="{FF2B5EF4-FFF2-40B4-BE49-F238E27FC236}">
                <a16:creationId xmlns:a16="http://schemas.microsoft.com/office/drawing/2014/main" id="{573E8B9B-4197-4CA2-AA12-1072E5E8615A}"/>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10635559" y="133165"/>
            <a:ext cx="1364080" cy="1049465"/>
          </a:xfrm>
          <a:custGeom>
            <a:avLst/>
            <a:gdLst>
              <a:gd name="connsiteX0" fmla="*/ 2990850 w 5981700"/>
              <a:gd name="connsiteY0" fmla="*/ 0 h 5981700"/>
              <a:gd name="connsiteX1" fmla="*/ 5981700 w 5981700"/>
              <a:gd name="connsiteY1" fmla="*/ 2990850 h 5981700"/>
              <a:gd name="connsiteX2" fmla="*/ 2990850 w 5981700"/>
              <a:gd name="connsiteY2" fmla="*/ 5981700 h 5981700"/>
              <a:gd name="connsiteX3" fmla="*/ 0 w 5981700"/>
              <a:gd name="connsiteY3" fmla="*/ 2990850 h 5981700"/>
              <a:gd name="connsiteX4" fmla="*/ 2990850 w 5981700"/>
              <a:gd name="connsiteY4" fmla="*/ 0 h 59817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81700" h="5981700">
                <a:moveTo>
                  <a:pt x="2990850" y="0"/>
                </a:moveTo>
                <a:cubicBezTo>
                  <a:pt x="4642651" y="0"/>
                  <a:pt x="5981700" y="1339049"/>
                  <a:pt x="5981700" y="2990850"/>
                </a:cubicBezTo>
                <a:cubicBezTo>
                  <a:pt x="5981700" y="4642651"/>
                  <a:pt x="4642651" y="5981700"/>
                  <a:pt x="2990850" y="5981700"/>
                </a:cubicBezTo>
                <a:cubicBezTo>
                  <a:pt x="1339049" y="5981700"/>
                  <a:pt x="0" y="4642651"/>
                  <a:pt x="0" y="2990850"/>
                </a:cubicBezTo>
                <a:cubicBezTo>
                  <a:pt x="0" y="1339049"/>
                  <a:pt x="1339049" y="0"/>
                  <a:pt x="2990850" y="0"/>
                </a:cubicBezTo>
                <a:close/>
              </a:path>
            </a:pathLst>
          </a:custGeom>
          <a:ln w="38100">
            <a:solidFill>
              <a:srgbClr val="D7D3C7"/>
            </a:solidFill>
          </a:ln>
        </p:spPr>
      </p:pic>
      <p:pic>
        <p:nvPicPr>
          <p:cNvPr id="24" name="Picture Placeholder 8">
            <a:extLst>
              <a:ext uri="{FF2B5EF4-FFF2-40B4-BE49-F238E27FC236}">
                <a16:creationId xmlns:a16="http://schemas.microsoft.com/office/drawing/2014/main" id="{683E6832-2051-4AAE-A93C-DF296D27F33D}"/>
              </a:ext>
            </a:extLst>
          </p:cNvPr>
          <p:cNvPicPr>
            <a:picLocks noChangeAspect="1"/>
          </p:cNvPicPr>
          <p:nvPr/>
        </p:nvPicPr>
        <p:blipFill>
          <a:blip r:embed="rId9">
            <a:extLst>
              <a:ext uri="{28A0092B-C50C-407E-A947-70E740481C1C}">
                <a14:useLocalDpi xmlns:a14="http://schemas.microsoft.com/office/drawing/2010/main" val="0"/>
              </a:ext>
            </a:extLst>
          </a:blip>
          <a:srcRect/>
          <a:stretch/>
        </p:blipFill>
        <p:spPr>
          <a:xfrm>
            <a:off x="8826804" y="4186689"/>
            <a:ext cx="1364080" cy="1084976"/>
          </a:xfrm>
          <a:custGeom>
            <a:avLst/>
            <a:gdLst>
              <a:gd name="connsiteX0" fmla="*/ 2990850 w 5981700"/>
              <a:gd name="connsiteY0" fmla="*/ 0 h 5981700"/>
              <a:gd name="connsiteX1" fmla="*/ 5981700 w 5981700"/>
              <a:gd name="connsiteY1" fmla="*/ 2990850 h 5981700"/>
              <a:gd name="connsiteX2" fmla="*/ 2990850 w 5981700"/>
              <a:gd name="connsiteY2" fmla="*/ 5981700 h 5981700"/>
              <a:gd name="connsiteX3" fmla="*/ 0 w 5981700"/>
              <a:gd name="connsiteY3" fmla="*/ 2990850 h 5981700"/>
              <a:gd name="connsiteX4" fmla="*/ 2990850 w 5981700"/>
              <a:gd name="connsiteY4" fmla="*/ 0 h 59817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81700" h="5981700">
                <a:moveTo>
                  <a:pt x="2990850" y="0"/>
                </a:moveTo>
                <a:cubicBezTo>
                  <a:pt x="4642651" y="0"/>
                  <a:pt x="5981700" y="1339049"/>
                  <a:pt x="5981700" y="2990850"/>
                </a:cubicBezTo>
                <a:cubicBezTo>
                  <a:pt x="5981700" y="4642651"/>
                  <a:pt x="4642651" y="5981700"/>
                  <a:pt x="2990850" y="5981700"/>
                </a:cubicBezTo>
                <a:cubicBezTo>
                  <a:pt x="1339049" y="5981700"/>
                  <a:pt x="0" y="4642651"/>
                  <a:pt x="0" y="2990850"/>
                </a:cubicBezTo>
                <a:cubicBezTo>
                  <a:pt x="0" y="1339049"/>
                  <a:pt x="1339049" y="0"/>
                  <a:pt x="2990850" y="0"/>
                </a:cubicBezTo>
                <a:close/>
              </a:path>
            </a:pathLst>
          </a:custGeom>
          <a:ln w="38100">
            <a:solidFill>
              <a:srgbClr val="D7D3C7"/>
            </a:solidFill>
          </a:ln>
        </p:spPr>
      </p:pic>
      <p:pic>
        <p:nvPicPr>
          <p:cNvPr id="26" name="Picture Placeholder 8">
            <a:extLst>
              <a:ext uri="{FF2B5EF4-FFF2-40B4-BE49-F238E27FC236}">
                <a16:creationId xmlns:a16="http://schemas.microsoft.com/office/drawing/2014/main" id="{AED38A4A-EBDC-4091-ACBB-9EA11582DC4F}"/>
              </a:ext>
            </a:extLst>
          </p:cNvPr>
          <p:cNvPicPr>
            <a:picLocks noChangeAspect="1"/>
          </p:cNvPicPr>
          <p:nvPr/>
        </p:nvPicPr>
        <p:blipFill>
          <a:blip r:embed="rId11">
            <a:extLst>
              <a:ext uri="{28A0092B-C50C-407E-A947-70E740481C1C}">
                <a14:useLocalDpi xmlns:a14="http://schemas.microsoft.com/office/drawing/2010/main" val="0"/>
              </a:ext>
            </a:extLst>
          </a:blip>
          <a:srcRect/>
          <a:stretch/>
        </p:blipFill>
        <p:spPr>
          <a:xfrm>
            <a:off x="1330577" y="4639613"/>
            <a:ext cx="1235460" cy="1127970"/>
          </a:xfrm>
          <a:custGeom>
            <a:avLst/>
            <a:gdLst>
              <a:gd name="connsiteX0" fmla="*/ 2990850 w 5981700"/>
              <a:gd name="connsiteY0" fmla="*/ 0 h 5981700"/>
              <a:gd name="connsiteX1" fmla="*/ 5981700 w 5981700"/>
              <a:gd name="connsiteY1" fmla="*/ 2990850 h 5981700"/>
              <a:gd name="connsiteX2" fmla="*/ 2990850 w 5981700"/>
              <a:gd name="connsiteY2" fmla="*/ 5981700 h 5981700"/>
              <a:gd name="connsiteX3" fmla="*/ 0 w 5981700"/>
              <a:gd name="connsiteY3" fmla="*/ 2990850 h 5981700"/>
              <a:gd name="connsiteX4" fmla="*/ 2990850 w 5981700"/>
              <a:gd name="connsiteY4" fmla="*/ 0 h 59817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81700" h="5981700">
                <a:moveTo>
                  <a:pt x="2990850" y="0"/>
                </a:moveTo>
                <a:cubicBezTo>
                  <a:pt x="4642651" y="0"/>
                  <a:pt x="5981700" y="1339049"/>
                  <a:pt x="5981700" y="2990850"/>
                </a:cubicBezTo>
                <a:cubicBezTo>
                  <a:pt x="5981700" y="4642651"/>
                  <a:pt x="4642651" y="5981700"/>
                  <a:pt x="2990850" y="5981700"/>
                </a:cubicBezTo>
                <a:cubicBezTo>
                  <a:pt x="1339049" y="5981700"/>
                  <a:pt x="0" y="4642651"/>
                  <a:pt x="0" y="2990850"/>
                </a:cubicBezTo>
                <a:cubicBezTo>
                  <a:pt x="0" y="1339049"/>
                  <a:pt x="1339049" y="0"/>
                  <a:pt x="2990850" y="0"/>
                </a:cubicBezTo>
                <a:close/>
              </a:path>
            </a:pathLst>
          </a:custGeom>
          <a:ln w="38100">
            <a:solidFill>
              <a:srgbClr val="D7D3C7"/>
            </a:solidFill>
          </a:ln>
        </p:spPr>
      </p:pic>
      <p:pic>
        <p:nvPicPr>
          <p:cNvPr id="31" name="Picture Placeholder 8">
            <a:extLst>
              <a:ext uri="{FF2B5EF4-FFF2-40B4-BE49-F238E27FC236}">
                <a16:creationId xmlns:a16="http://schemas.microsoft.com/office/drawing/2014/main" id="{5CDA8E46-1ADA-43D7-9D53-40BEC868F1F3}"/>
              </a:ext>
            </a:extLst>
          </p:cNvPr>
          <p:cNvPicPr>
            <a:picLocks noChangeAspect="1"/>
          </p:cNvPicPr>
          <p:nvPr/>
        </p:nvPicPr>
        <p:blipFill>
          <a:blip r:embed="rId9">
            <a:extLst>
              <a:ext uri="{28A0092B-C50C-407E-A947-70E740481C1C}">
                <a14:useLocalDpi xmlns:a14="http://schemas.microsoft.com/office/drawing/2010/main" val="0"/>
              </a:ext>
            </a:extLst>
          </a:blip>
          <a:srcRect/>
          <a:stretch/>
        </p:blipFill>
        <p:spPr>
          <a:xfrm rot="223089">
            <a:off x="136766" y="5039663"/>
            <a:ext cx="1171680" cy="1021544"/>
          </a:xfrm>
          <a:custGeom>
            <a:avLst/>
            <a:gdLst>
              <a:gd name="connsiteX0" fmla="*/ 2990850 w 5981700"/>
              <a:gd name="connsiteY0" fmla="*/ 0 h 5981700"/>
              <a:gd name="connsiteX1" fmla="*/ 5981700 w 5981700"/>
              <a:gd name="connsiteY1" fmla="*/ 2990850 h 5981700"/>
              <a:gd name="connsiteX2" fmla="*/ 2990850 w 5981700"/>
              <a:gd name="connsiteY2" fmla="*/ 5981700 h 5981700"/>
              <a:gd name="connsiteX3" fmla="*/ 0 w 5981700"/>
              <a:gd name="connsiteY3" fmla="*/ 2990850 h 5981700"/>
              <a:gd name="connsiteX4" fmla="*/ 2990850 w 5981700"/>
              <a:gd name="connsiteY4" fmla="*/ 0 h 59817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81700" h="5981700">
                <a:moveTo>
                  <a:pt x="2990850" y="0"/>
                </a:moveTo>
                <a:cubicBezTo>
                  <a:pt x="4642651" y="0"/>
                  <a:pt x="5981700" y="1339049"/>
                  <a:pt x="5981700" y="2990850"/>
                </a:cubicBezTo>
                <a:cubicBezTo>
                  <a:pt x="5981700" y="4642651"/>
                  <a:pt x="4642651" y="5981700"/>
                  <a:pt x="2990850" y="5981700"/>
                </a:cubicBezTo>
                <a:cubicBezTo>
                  <a:pt x="1339049" y="5981700"/>
                  <a:pt x="0" y="4642651"/>
                  <a:pt x="0" y="2990850"/>
                </a:cubicBezTo>
                <a:cubicBezTo>
                  <a:pt x="0" y="1339049"/>
                  <a:pt x="1339049" y="0"/>
                  <a:pt x="2990850" y="0"/>
                </a:cubicBezTo>
                <a:close/>
              </a:path>
            </a:pathLst>
          </a:custGeom>
          <a:ln w="38100">
            <a:solidFill>
              <a:srgbClr val="D7D3C7"/>
            </a:solidFill>
          </a:ln>
        </p:spPr>
      </p:pic>
      <p:pic>
        <p:nvPicPr>
          <p:cNvPr id="32" name="Picture Placeholder 8">
            <a:extLst>
              <a:ext uri="{FF2B5EF4-FFF2-40B4-BE49-F238E27FC236}">
                <a16:creationId xmlns:a16="http://schemas.microsoft.com/office/drawing/2014/main" id="{D4AE4E62-E242-4B84-A12A-FFB408573A62}"/>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226878" y="3747251"/>
            <a:ext cx="1213263" cy="933432"/>
          </a:xfrm>
          <a:custGeom>
            <a:avLst/>
            <a:gdLst>
              <a:gd name="connsiteX0" fmla="*/ 2990850 w 5981700"/>
              <a:gd name="connsiteY0" fmla="*/ 0 h 5981700"/>
              <a:gd name="connsiteX1" fmla="*/ 5981700 w 5981700"/>
              <a:gd name="connsiteY1" fmla="*/ 2990850 h 5981700"/>
              <a:gd name="connsiteX2" fmla="*/ 2990850 w 5981700"/>
              <a:gd name="connsiteY2" fmla="*/ 5981700 h 5981700"/>
              <a:gd name="connsiteX3" fmla="*/ 0 w 5981700"/>
              <a:gd name="connsiteY3" fmla="*/ 2990850 h 5981700"/>
              <a:gd name="connsiteX4" fmla="*/ 2990850 w 5981700"/>
              <a:gd name="connsiteY4" fmla="*/ 0 h 59817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81700" h="5981700">
                <a:moveTo>
                  <a:pt x="2990850" y="0"/>
                </a:moveTo>
                <a:cubicBezTo>
                  <a:pt x="4642651" y="0"/>
                  <a:pt x="5981700" y="1339049"/>
                  <a:pt x="5981700" y="2990850"/>
                </a:cubicBezTo>
                <a:cubicBezTo>
                  <a:pt x="5981700" y="4642651"/>
                  <a:pt x="4642651" y="5981700"/>
                  <a:pt x="2990850" y="5981700"/>
                </a:cubicBezTo>
                <a:cubicBezTo>
                  <a:pt x="1339049" y="5981700"/>
                  <a:pt x="0" y="4642651"/>
                  <a:pt x="0" y="2990850"/>
                </a:cubicBezTo>
                <a:cubicBezTo>
                  <a:pt x="0" y="1339049"/>
                  <a:pt x="1339049" y="0"/>
                  <a:pt x="2990850" y="0"/>
                </a:cubicBezTo>
                <a:close/>
              </a:path>
            </a:pathLst>
          </a:custGeom>
          <a:ln w="38100">
            <a:solidFill>
              <a:srgbClr val="D7D3C7"/>
            </a:solidFill>
          </a:ln>
        </p:spPr>
      </p:pic>
      <p:pic>
        <p:nvPicPr>
          <p:cNvPr id="33" name="Picture Placeholder 8">
            <a:extLst>
              <a:ext uri="{FF2B5EF4-FFF2-40B4-BE49-F238E27FC236}">
                <a16:creationId xmlns:a16="http://schemas.microsoft.com/office/drawing/2014/main" id="{34EDD413-F70B-4DD4-B5BC-124299425052}"/>
              </a:ext>
            </a:extLst>
          </p:cNvPr>
          <p:cNvPicPr>
            <a:picLocks noChangeAspect="1"/>
          </p:cNvPicPr>
          <p:nvPr/>
        </p:nvPicPr>
        <p:blipFill>
          <a:blip r:embed="rId8">
            <a:extLst>
              <a:ext uri="{28A0092B-C50C-407E-A947-70E740481C1C}">
                <a14:useLocalDpi xmlns:a14="http://schemas.microsoft.com/office/drawing/2010/main" val="0"/>
              </a:ext>
            </a:extLst>
          </a:blip>
          <a:srcRect/>
          <a:stretch/>
        </p:blipFill>
        <p:spPr>
          <a:xfrm>
            <a:off x="991353" y="5942782"/>
            <a:ext cx="1177430" cy="905864"/>
          </a:xfrm>
          <a:custGeom>
            <a:avLst/>
            <a:gdLst>
              <a:gd name="connsiteX0" fmla="*/ 2990850 w 5981700"/>
              <a:gd name="connsiteY0" fmla="*/ 0 h 5981700"/>
              <a:gd name="connsiteX1" fmla="*/ 5981700 w 5981700"/>
              <a:gd name="connsiteY1" fmla="*/ 2990850 h 5981700"/>
              <a:gd name="connsiteX2" fmla="*/ 2990850 w 5981700"/>
              <a:gd name="connsiteY2" fmla="*/ 5981700 h 5981700"/>
              <a:gd name="connsiteX3" fmla="*/ 0 w 5981700"/>
              <a:gd name="connsiteY3" fmla="*/ 2990850 h 5981700"/>
              <a:gd name="connsiteX4" fmla="*/ 2990850 w 5981700"/>
              <a:gd name="connsiteY4" fmla="*/ 0 h 59817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81700" h="5981700">
                <a:moveTo>
                  <a:pt x="2990850" y="0"/>
                </a:moveTo>
                <a:cubicBezTo>
                  <a:pt x="4642651" y="0"/>
                  <a:pt x="5981700" y="1339049"/>
                  <a:pt x="5981700" y="2990850"/>
                </a:cubicBezTo>
                <a:cubicBezTo>
                  <a:pt x="5981700" y="4642651"/>
                  <a:pt x="4642651" y="5981700"/>
                  <a:pt x="2990850" y="5981700"/>
                </a:cubicBezTo>
                <a:cubicBezTo>
                  <a:pt x="1339049" y="5981700"/>
                  <a:pt x="0" y="4642651"/>
                  <a:pt x="0" y="2990850"/>
                </a:cubicBezTo>
                <a:cubicBezTo>
                  <a:pt x="0" y="1339049"/>
                  <a:pt x="1339049" y="0"/>
                  <a:pt x="2990850" y="0"/>
                </a:cubicBezTo>
                <a:close/>
              </a:path>
            </a:pathLst>
          </a:custGeom>
          <a:ln w="38100">
            <a:solidFill>
              <a:srgbClr val="D7D3C7"/>
            </a:solidFill>
          </a:ln>
        </p:spPr>
      </p:pic>
      <p:pic>
        <p:nvPicPr>
          <p:cNvPr id="34" name="Picture Placeholder 8">
            <a:extLst>
              <a:ext uri="{FF2B5EF4-FFF2-40B4-BE49-F238E27FC236}">
                <a16:creationId xmlns:a16="http://schemas.microsoft.com/office/drawing/2014/main" id="{BCA5B6A9-BAE1-46BB-944B-1A05453920AD}"/>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2453511" y="5490710"/>
            <a:ext cx="1286528" cy="989800"/>
          </a:xfrm>
          <a:custGeom>
            <a:avLst/>
            <a:gdLst>
              <a:gd name="connsiteX0" fmla="*/ 2990850 w 5981700"/>
              <a:gd name="connsiteY0" fmla="*/ 0 h 5981700"/>
              <a:gd name="connsiteX1" fmla="*/ 5981700 w 5981700"/>
              <a:gd name="connsiteY1" fmla="*/ 2990850 h 5981700"/>
              <a:gd name="connsiteX2" fmla="*/ 2990850 w 5981700"/>
              <a:gd name="connsiteY2" fmla="*/ 5981700 h 5981700"/>
              <a:gd name="connsiteX3" fmla="*/ 0 w 5981700"/>
              <a:gd name="connsiteY3" fmla="*/ 2990850 h 5981700"/>
              <a:gd name="connsiteX4" fmla="*/ 2990850 w 5981700"/>
              <a:gd name="connsiteY4" fmla="*/ 0 h 59817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81700" h="5981700">
                <a:moveTo>
                  <a:pt x="2990850" y="0"/>
                </a:moveTo>
                <a:cubicBezTo>
                  <a:pt x="4642651" y="0"/>
                  <a:pt x="5981700" y="1339049"/>
                  <a:pt x="5981700" y="2990850"/>
                </a:cubicBezTo>
                <a:cubicBezTo>
                  <a:pt x="5981700" y="4642651"/>
                  <a:pt x="4642651" y="5981700"/>
                  <a:pt x="2990850" y="5981700"/>
                </a:cubicBezTo>
                <a:cubicBezTo>
                  <a:pt x="1339049" y="5981700"/>
                  <a:pt x="0" y="4642651"/>
                  <a:pt x="0" y="2990850"/>
                </a:cubicBezTo>
                <a:cubicBezTo>
                  <a:pt x="0" y="1339049"/>
                  <a:pt x="1339049" y="0"/>
                  <a:pt x="2990850" y="0"/>
                </a:cubicBezTo>
                <a:close/>
              </a:path>
            </a:pathLst>
          </a:custGeom>
          <a:ln w="38100">
            <a:solidFill>
              <a:srgbClr val="D7D3C7"/>
            </a:solidFill>
          </a:ln>
        </p:spPr>
      </p:pic>
      <p:sp>
        <p:nvSpPr>
          <p:cNvPr id="35" name="Title 4">
            <a:extLst>
              <a:ext uri="{FF2B5EF4-FFF2-40B4-BE49-F238E27FC236}">
                <a16:creationId xmlns:a16="http://schemas.microsoft.com/office/drawing/2014/main" id="{67A7746F-2110-42C8-90DC-07D69467E64F}"/>
              </a:ext>
            </a:extLst>
          </p:cNvPr>
          <p:cNvSpPr>
            <a:spLocks noGrp="1"/>
          </p:cNvSpPr>
          <p:nvPr>
            <p:ph type="ctrTitle"/>
          </p:nvPr>
        </p:nvSpPr>
        <p:spPr>
          <a:xfrm>
            <a:off x="5175935" y="6098123"/>
            <a:ext cx="2077122" cy="521723"/>
          </a:xfrm>
        </p:spPr>
        <p:txBody>
          <a:bodyPr/>
          <a:lstStyle/>
          <a:p>
            <a:r>
              <a:rPr lang="en-US" sz="2400" dirty="0"/>
              <a:t>INGREDIENTS</a:t>
            </a:r>
          </a:p>
        </p:txBody>
      </p:sp>
      <p:pic>
        <p:nvPicPr>
          <p:cNvPr id="37" name="Picture Placeholder 8">
            <a:extLst>
              <a:ext uri="{FF2B5EF4-FFF2-40B4-BE49-F238E27FC236}">
                <a16:creationId xmlns:a16="http://schemas.microsoft.com/office/drawing/2014/main" id="{51E1DFC9-E6D6-415F-A0C1-027FF969EDD9}"/>
              </a:ext>
            </a:extLst>
          </p:cNvPr>
          <p:cNvPicPr>
            <a:picLocks noChangeAspect="1"/>
          </p:cNvPicPr>
          <p:nvPr/>
        </p:nvPicPr>
        <p:blipFill>
          <a:blip r:embed="rId4">
            <a:extLst>
              <a:ext uri="{BEBA8EAE-BF5A-486C-A8C5-ECC9F3942E4B}">
                <a14:imgProps xmlns:a14="http://schemas.microsoft.com/office/drawing/2010/main">
                  <a14:imgLayer r:embed="rId5">
                    <a14:imgEffect>
                      <a14:sharpenSoften amount="-25000"/>
                    </a14:imgEffect>
                  </a14:imgLayer>
                </a14:imgProps>
              </a:ext>
              <a:ext uri="{28A0092B-C50C-407E-A947-70E740481C1C}">
                <a14:useLocalDpi xmlns:a14="http://schemas.microsoft.com/office/drawing/2010/main" val="0"/>
              </a:ext>
            </a:extLst>
          </a:blip>
          <a:srcRect/>
          <a:stretch/>
        </p:blipFill>
        <p:spPr>
          <a:xfrm>
            <a:off x="1839292" y="3614479"/>
            <a:ext cx="1286528" cy="989799"/>
          </a:xfrm>
          <a:custGeom>
            <a:avLst/>
            <a:gdLst>
              <a:gd name="connsiteX0" fmla="*/ 2990850 w 5981700"/>
              <a:gd name="connsiteY0" fmla="*/ 0 h 5981700"/>
              <a:gd name="connsiteX1" fmla="*/ 5981700 w 5981700"/>
              <a:gd name="connsiteY1" fmla="*/ 2990850 h 5981700"/>
              <a:gd name="connsiteX2" fmla="*/ 2990850 w 5981700"/>
              <a:gd name="connsiteY2" fmla="*/ 5981700 h 5981700"/>
              <a:gd name="connsiteX3" fmla="*/ 0 w 5981700"/>
              <a:gd name="connsiteY3" fmla="*/ 2990850 h 5981700"/>
              <a:gd name="connsiteX4" fmla="*/ 2990850 w 5981700"/>
              <a:gd name="connsiteY4" fmla="*/ 0 h 59817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81700" h="5981700">
                <a:moveTo>
                  <a:pt x="2990850" y="0"/>
                </a:moveTo>
                <a:cubicBezTo>
                  <a:pt x="4642651" y="0"/>
                  <a:pt x="5981700" y="1339049"/>
                  <a:pt x="5981700" y="2990850"/>
                </a:cubicBezTo>
                <a:cubicBezTo>
                  <a:pt x="5981700" y="4642651"/>
                  <a:pt x="4642651" y="5981700"/>
                  <a:pt x="2990850" y="5981700"/>
                </a:cubicBezTo>
                <a:cubicBezTo>
                  <a:pt x="1339049" y="5981700"/>
                  <a:pt x="0" y="4642651"/>
                  <a:pt x="0" y="2990850"/>
                </a:cubicBezTo>
                <a:cubicBezTo>
                  <a:pt x="0" y="1339049"/>
                  <a:pt x="1339049" y="0"/>
                  <a:pt x="2990850" y="0"/>
                </a:cubicBezTo>
                <a:close/>
              </a:path>
            </a:pathLst>
          </a:custGeom>
          <a:ln w="38100">
            <a:solidFill>
              <a:srgbClr val="D7D3C7"/>
            </a:solidFill>
          </a:ln>
        </p:spPr>
      </p:pic>
      <p:pic>
        <p:nvPicPr>
          <p:cNvPr id="41" name="Picture Placeholder 8">
            <a:extLst>
              <a:ext uri="{FF2B5EF4-FFF2-40B4-BE49-F238E27FC236}">
                <a16:creationId xmlns:a16="http://schemas.microsoft.com/office/drawing/2014/main" id="{2766EA2C-CDCA-4D9A-8FA9-E8AC4DD77721}"/>
              </a:ext>
            </a:extLst>
          </p:cNvPr>
          <p:cNvPicPr>
            <a:picLocks noChangeAspect="1"/>
          </p:cNvPicPr>
          <p:nvPr/>
        </p:nvPicPr>
        <p:blipFill>
          <a:blip r:embed="rId12">
            <a:extLst>
              <a:ext uri="{28A0092B-C50C-407E-A947-70E740481C1C}">
                <a14:useLocalDpi xmlns:a14="http://schemas.microsoft.com/office/drawing/2010/main" val="0"/>
              </a:ext>
            </a:extLst>
          </a:blip>
          <a:srcRect/>
          <a:stretch/>
        </p:blipFill>
        <p:spPr>
          <a:xfrm>
            <a:off x="7660200" y="100480"/>
            <a:ext cx="1294242" cy="1084976"/>
          </a:xfrm>
          <a:custGeom>
            <a:avLst/>
            <a:gdLst>
              <a:gd name="connsiteX0" fmla="*/ 2990850 w 5981700"/>
              <a:gd name="connsiteY0" fmla="*/ 0 h 5981700"/>
              <a:gd name="connsiteX1" fmla="*/ 5981700 w 5981700"/>
              <a:gd name="connsiteY1" fmla="*/ 2990850 h 5981700"/>
              <a:gd name="connsiteX2" fmla="*/ 2990850 w 5981700"/>
              <a:gd name="connsiteY2" fmla="*/ 5981700 h 5981700"/>
              <a:gd name="connsiteX3" fmla="*/ 0 w 5981700"/>
              <a:gd name="connsiteY3" fmla="*/ 2990850 h 5981700"/>
              <a:gd name="connsiteX4" fmla="*/ 2990850 w 5981700"/>
              <a:gd name="connsiteY4" fmla="*/ 0 h 59817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81700" h="5981700">
                <a:moveTo>
                  <a:pt x="2990850" y="0"/>
                </a:moveTo>
                <a:cubicBezTo>
                  <a:pt x="4642651" y="0"/>
                  <a:pt x="5981700" y="1339049"/>
                  <a:pt x="5981700" y="2990850"/>
                </a:cubicBezTo>
                <a:cubicBezTo>
                  <a:pt x="5981700" y="4642651"/>
                  <a:pt x="4642651" y="5981700"/>
                  <a:pt x="2990850" y="5981700"/>
                </a:cubicBezTo>
                <a:cubicBezTo>
                  <a:pt x="1339049" y="5981700"/>
                  <a:pt x="0" y="4642651"/>
                  <a:pt x="0" y="2990850"/>
                </a:cubicBezTo>
                <a:cubicBezTo>
                  <a:pt x="0" y="1339049"/>
                  <a:pt x="1339049" y="0"/>
                  <a:pt x="2990850" y="0"/>
                </a:cubicBezTo>
                <a:close/>
              </a:path>
            </a:pathLst>
          </a:custGeom>
          <a:ln w="38100">
            <a:solidFill>
              <a:srgbClr val="D7D3C7"/>
            </a:solidFill>
          </a:ln>
        </p:spPr>
      </p:pic>
      <p:pic>
        <p:nvPicPr>
          <p:cNvPr id="42" name="Picture 41">
            <a:extLst>
              <a:ext uri="{FF2B5EF4-FFF2-40B4-BE49-F238E27FC236}">
                <a16:creationId xmlns:a16="http://schemas.microsoft.com/office/drawing/2014/main" id="{D29EDE65-3073-4F39-ABC2-B2D1CACD2E18}"/>
              </a:ext>
            </a:extLst>
          </p:cNvPr>
          <p:cNvPicPr>
            <a:picLocks noChangeAspect="1"/>
          </p:cNvPicPr>
          <p:nvPr/>
        </p:nvPicPr>
        <p:blipFill>
          <a:blip r:embed="rId13">
            <a:duotone>
              <a:prstClr val="black"/>
              <a:srgbClr val="FFFFFF">
                <a:tint val="45000"/>
                <a:satMod val="400000"/>
              </a:srgbClr>
            </a:duotone>
            <a:extLst>
              <a:ext uri="{BEBA8EAE-BF5A-486C-A8C5-ECC9F3942E4B}">
                <a14:imgProps xmlns:a14="http://schemas.microsoft.com/office/drawing/2010/main">
                  <a14:imgLayer r:embed="rId14">
                    <a14:imgEffect>
                      <a14:backgroundRemoval t="10000" b="90000" l="10000" r="90000"/>
                    </a14:imgEffect>
                  </a14:imgLayer>
                </a14:imgProps>
              </a:ext>
            </a:extLst>
          </a:blip>
          <a:stretch>
            <a:fillRect/>
          </a:stretch>
        </p:blipFill>
        <p:spPr>
          <a:xfrm rot="1637844">
            <a:off x="2637972" y="1563528"/>
            <a:ext cx="1949723" cy="969161"/>
          </a:xfrm>
          <a:prstGeom prst="rect">
            <a:avLst/>
          </a:prstGeom>
          <a:ln>
            <a:noFill/>
          </a:ln>
        </p:spPr>
      </p:pic>
      <p:pic>
        <p:nvPicPr>
          <p:cNvPr id="57" name="Picture 56">
            <a:extLst>
              <a:ext uri="{FF2B5EF4-FFF2-40B4-BE49-F238E27FC236}">
                <a16:creationId xmlns:a16="http://schemas.microsoft.com/office/drawing/2014/main" id="{C44AD16F-D235-4A90-9BD2-49A130277CED}"/>
              </a:ext>
            </a:extLst>
          </p:cNvPr>
          <p:cNvPicPr>
            <a:picLocks noChangeAspect="1"/>
          </p:cNvPicPr>
          <p:nvPr/>
        </p:nvPicPr>
        <p:blipFill>
          <a:blip r:embed="rId13">
            <a:duotone>
              <a:prstClr val="black"/>
              <a:srgbClr val="FFFFFF">
                <a:tint val="45000"/>
                <a:satMod val="400000"/>
              </a:srgbClr>
            </a:duotone>
            <a:extLst>
              <a:ext uri="{BEBA8EAE-BF5A-486C-A8C5-ECC9F3942E4B}">
                <a14:imgProps xmlns:a14="http://schemas.microsoft.com/office/drawing/2010/main">
                  <a14:imgLayer r:embed="rId14">
                    <a14:imgEffect>
                      <a14:backgroundRemoval t="10000" b="90000" l="10000" r="90000"/>
                    </a14:imgEffect>
                  </a14:imgLayer>
                </a14:imgProps>
              </a:ext>
            </a:extLst>
          </a:blip>
          <a:stretch>
            <a:fillRect/>
          </a:stretch>
        </p:blipFill>
        <p:spPr>
          <a:xfrm rot="19878753">
            <a:off x="2751652" y="4155033"/>
            <a:ext cx="1949723" cy="969161"/>
          </a:xfrm>
          <a:prstGeom prst="rect">
            <a:avLst/>
          </a:prstGeom>
          <a:ln>
            <a:noFill/>
          </a:ln>
        </p:spPr>
      </p:pic>
      <p:pic>
        <p:nvPicPr>
          <p:cNvPr id="77" name="Picture 76">
            <a:extLst>
              <a:ext uri="{FF2B5EF4-FFF2-40B4-BE49-F238E27FC236}">
                <a16:creationId xmlns:a16="http://schemas.microsoft.com/office/drawing/2014/main" id="{9ED11064-4734-48DF-A9DC-430AAAAFD4FD}"/>
              </a:ext>
            </a:extLst>
          </p:cNvPr>
          <p:cNvPicPr>
            <a:picLocks noChangeAspect="1"/>
          </p:cNvPicPr>
          <p:nvPr/>
        </p:nvPicPr>
        <p:blipFill>
          <a:blip r:embed="rId13">
            <a:duotone>
              <a:prstClr val="black"/>
              <a:srgbClr val="FFFFFF">
                <a:tint val="45000"/>
                <a:satMod val="400000"/>
              </a:srgbClr>
            </a:duotone>
            <a:extLst>
              <a:ext uri="{BEBA8EAE-BF5A-486C-A8C5-ECC9F3942E4B}">
                <a14:imgProps xmlns:a14="http://schemas.microsoft.com/office/drawing/2010/main">
                  <a14:imgLayer r:embed="rId14">
                    <a14:imgEffect>
                      <a14:backgroundRemoval t="10000" b="90000" l="10000" r="90000"/>
                    </a14:imgEffect>
                  </a14:imgLayer>
                </a14:imgProps>
              </a:ext>
            </a:extLst>
          </a:blip>
          <a:stretch>
            <a:fillRect/>
          </a:stretch>
        </p:blipFill>
        <p:spPr>
          <a:xfrm rot="8038007">
            <a:off x="7941439" y="2391059"/>
            <a:ext cx="2151572" cy="1069495"/>
          </a:xfrm>
          <a:prstGeom prst="rect">
            <a:avLst/>
          </a:prstGeom>
          <a:ln>
            <a:noFill/>
          </a:ln>
        </p:spPr>
      </p:pic>
      <p:pic>
        <p:nvPicPr>
          <p:cNvPr id="78" name="Picture 77">
            <a:extLst>
              <a:ext uri="{FF2B5EF4-FFF2-40B4-BE49-F238E27FC236}">
                <a16:creationId xmlns:a16="http://schemas.microsoft.com/office/drawing/2014/main" id="{4A728A15-F0CA-47E6-878B-EF8C933668EC}"/>
              </a:ext>
            </a:extLst>
          </p:cNvPr>
          <p:cNvPicPr>
            <a:picLocks noChangeAspect="1"/>
          </p:cNvPicPr>
          <p:nvPr/>
        </p:nvPicPr>
        <p:blipFill>
          <a:blip r:embed="rId13">
            <a:duotone>
              <a:prstClr val="black"/>
              <a:srgbClr val="FFFFFF">
                <a:tint val="45000"/>
                <a:satMod val="400000"/>
              </a:srgbClr>
            </a:duotone>
            <a:extLst>
              <a:ext uri="{BEBA8EAE-BF5A-486C-A8C5-ECC9F3942E4B}">
                <a14:imgProps xmlns:a14="http://schemas.microsoft.com/office/drawing/2010/main">
                  <a14:imgLayer r:embed="rId14">
                    <a14:imgEffect>
                      <a14:backgroundRemoval t="10000" b="90000" l="10000" r="90000"/>
                    </a14:imgEffect>
                  </a14:imgLayer>
                </a14:imgProps>
              </a:ext>
            </a:extLst>
          </a:blip>
          <a:stretch>
            <a:fillRect/>
          </a:stretch>
        </p:blipFill>
        <p:spPr>
          <a:xfrm rot="14562812">
            <a:off x="7021582" y="4686603"/>
            <a:ext cx="1949723" cy="969161"/>
          </a:xfrm>
          <a:prstGeom prst="rect">
            <a:avLst/>
          </a:prstGeom>
          <a:ln>
            <a:noFill/>
          </a:ln>
        </p:spPr>
      </p:pic>
      <p:pic>
        <p:nvPicPr>
          <p:cNvPr id="81" name="Picture Placeholder 8">
            <a:extLst>
              <a:ext uri="{FF2B5EF4-FFF2-40B4-BE49-F238E27FC236}">
                <a16:creationId xmlns:a16="http://schemas.microsoft.com/office/drawing/2014/main" id="{4BFEAD14-88F3-4EE3-BA21-5880C5588279}"/>
              </a:ext>
            </a:extLst>
          </p:cNvPr>
          <p:cNvPicPr>
            <a:picLocks noChangeAspect="1"/>
          </p:cNvPicPr>
          <p:nvPr/>
        </p:nvPicPr>
        <p:blipFill>
          <a:blip r:embed="rId15">
            <a:extLst>
              <a:ext uri="{28A0092B-C50C-407E-A947-70E740481C1C}">
                <a14:useLocalDpi xmlns:a14="http://schemas.microsoft.com/office/drawing/2010/main" val="0"/>
              </a:ext>
            </a:extLst>
          </a:blip>
          <a:srcRect/>
          <a:stretch/>
        </p:blipFill>
        <p:spPr>
          <a:xfrm>
            <a:off x="2524302" y="299008"/>
            <a:ext cx="1143979" cy="1049465"/>
          </a:xfrm>
          <a:custGeom>
            <a:avLst/>
            <a:gdLst>
              <a:gd name="connsiteX0" fmla="*/ 2990850 w 5981700"/>
              <a:gd name="connsiteY0" fmla="*/ 0 h 5981700"/>
              <a:gd name="connsiteX1" fmla="*/ 5981700 w 5981700"/>
              <a:gd name="connsiteY1" fmla="*/ 2990850 h 5981700"/>
              <a:gd name="connsiteX2" fmla="*/ 2990850 w 5981700"/>
              <a:gd name="connsiteY2" fmla="*/ 5981700 h 5981700"/>
              <a:gd name="connsiteX3" fmla="*/ 0 w 5981700"/>
              <a:gd name="connsiteY3" fmla="*/ 2990850 h 5981700"/>
              <a:gd name="connsiteX4" fmla="*/ 2990850 w 5981700"/>
              <a:gd name="connsiteY4" fmla="*/ 0 h 59817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81700" h="5981700">
                <a:moveTo>
                  <a:pt x="2990850" y="0"/>
                </a:moveTo>
                <a:cubicBezTo>
                  <a:pt x="4642651" y="0"/>
                  <a:pt x="5981700" y="1339049"/>
                  <a:pt x="5981700" y="2990850"/>
                </a:cubicBezTo>
                <a:cubicBezTo>
                  <a:pt x="5981700" y="4642651"/>
                  <a:pt x="4642651" y="5981700"/>
                  <a:pt x="2990850" y="5981700"/>
                </a:cubicBezTo>
                <a:cubicBezTo>
                  <a:pt x="1339049" y="5981700"/>
                  <a:pt x="0" y="4642651"/>
                  <a:pt x="0" y="2990850"/>
                </a:cubicBezTo>
                <a:cubicBezTo>
                  <a:pt x="0" y="1339049"/>
                  <a:pt x="1339049" y="0"/>
                  <a:pt x="2990850" y="0"/>
                </a:cubicBezTo>
                <a:close/>
              </a:path>
            </a:pathLst>
          </a:custGeom>
          <a:ln w="38100">
            <a:solidFill>
              <a:srgbClr val="D7D3C7"/>
            </a:solidFill>
          </a:ln>
        </p:spPr>
      </p:pic>
      <p:pic>
        <p:nvPicPr>
          <p:cNvPr id="82" name="Picture Placeholder 8">
            <a:extLst>
              <a:ext uri="{FF2B5EF4-FFF2-40B4-BE49-F238E27FC236}">
                <a16:creationId xmlns:a16="http://schemas.microsoft.com/office/drawing/2014/main" id="{2DAC687B-74BE-4F34-B9E2-8BFA6D785BDA}"/>
              </a:ext>
            </a:extLst>
          </p:cNvPr>
          <p:cNvPicPr>
            <a:picLocks noChangeAspect="1"/>
          </p:cNvPicPr>
          <p:nvPr/>
        </p:nvPicPr>
        <p:blipFill>
          <a:blip r:embed="rId16">
            <a:extLst>
              <a:ext uri="{28A0092B-C50C-407E-A947-70E740481C1C}">
                <a14:useLocalDpi xmlns:a14="http://schemas.microsoft.com/office/drawing/2010/main" val="0"/>
              </a:ext>
            </a:extLst>
          </a:blip>
          <a:srcRect/>
          <a:stretch/>
        </p:blipFill>
        <p:spPr>
          <a:xfrm>
            <a:off x="204007" y="1126094"/>
            <a:ext cx="1027490" cy="926462"/>
          </a:xfrm>
          <a:custGeom>
            <a:avLst/>
            <a:gdLst>
              <a:gd name="connsiteX0" fmla="*/ 2990850 w 5981700"/>
              <a:gd name="connsiteY0" fmla="*/ 0 h 5981700"/>
              <a:gd name="connsiteX1" fmla="*/ 5981700 w 5981700"/>
              <a:gd name="connsiteY1" fmla="*/ 2990850 h 5981700"/>
              <a:gd name="connsiteX2" fmla="*/ 2990850 w 5981700"/>
              <a:gd name="connsiteY2" fmla="*/ 5981700 h 5981700"/>
              <a:gd name="connsiteX3" fmla="*/ 0 w 5981700"/>
              <a:gd name="connsiteY3" fmla="*/ 2990850 h 5981700"/>
              <a:gd name="connsiteX4" fmla="*/ 2990850 w 5981700"/>
              <a:gd name="connsiteY4" fmla="*/ 0 h 59817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81700" h="5981700">
                <a:moveTo>
                  <a:pt x="2990850" y="0"/>
                </a:moveTo>
                <a:cubicBezTo>
                  <a:pt x="4642651" y="0"/>
                  <a:pt x="5981700" y="1339049"/>
                  <a:pt x="5981700" y="2990850"/>
                </a:cubicBezTo>
                <a:cubicBezTo>
                  <a:pt x="5981700" y="4642651"/>
                  <a:pt x="4642651" y="5981700"/>
                  <a:pt x="2990850" y="5981700"/>
                </a:cubicBezTo>
                <a:cubicBezTo>
                  <a:pt x="1339049" y="5981700"/>
                  <a:pt x="0" y="4642651"/>
                  <a:pt x="0" y="2990850"/>
                </a:cubicBezTo>
                <a:cubicBezTo>
                  <a:pt x="0" y="1339049"/>
                  <a:pt x="1339049" y="0"/>
                  <a:pt x="2990850" y="0"/>
                </a:cubicBezTo>
                <a:close/>
              </a:path>
            </a:pathLst>
          </a:custGeom>
          <a:ln w="38100">
            <a:solidFill>
              <a:srgbClr val="D7D3C7"/>
            </a:solidFill>
          </a:ln>
        </p:spPr>
      </p:pic>
      <p:pic>
        <p:nvPicPr>
          <p:cNvPr id="83" name="Picture Placeholder 8">
            <a:extLst>
              <a:ext uri="{FF2B5EF4-FFF2-40B4-BE49-F238E27FC236}">
                <a16:creationId xmlns:a16="http://schemas.microsoft.com/office/drawing/2014/main" id="{18EE162B-3376-4092-A50D-8A9F56CE8EFE}"/>
              </a:ext>
            </a:extLst>
          </p:cNvPr>
          <p:cNvPicPr>
            <a:picLocks noChangeAspect="1"/>
          </p:cNvPicPr>
          <p:nvPr/>
        </p:nvPicPr>
        <p:blipFill>
          <a:blip r:embed="rId17">
            <a:extLst>
              <a:ext uri="{28A0092B-C50C-407E-A947-70E740481C1C}">
                <a14:useLocalDpi xmlns:a14="http://schemas.microsoft.com/office/drawing/2010/main" val="0"/>
              </a:ext>
            </a:extLst>
          </a:blip>
          <a:srcRect/>
          <a:stretch/>
        </p:blipFill>
        <p:spPr>
          <a:xfrm>
            <a:off x="1357971" y="1382627"/>
            <a:ext cx="1124585" cy="1014010"/>
          </a:xfrm>
          <a:custGeom>
            <a:avLst/>
            <a:gdLst>
              <a:gd name="connsiteX0" fmla="*/ 2990850 w 5981700"/>
              <a:gd name="connsiteY0" fmla="*/ 0 h 5981700"/>
              <a:gd name="connsiteX1" fmla="*/ 5981700 w 5981700"/>
              <a:gd name="connsiteY1" fmla="*/ 2990850 h 5981700"/>
              <a:gd name="connsiteX2" fmla="*/ 2990850 w 5981700"/>
              <a:gd name="connsiteY2" fmla="*/ 5981700 h 5981700"/>
              <a:gd name="connsiteX3" fmla="*/ 0 w 5981700"/>
              <a:gd name="connsiteY3" fmla="*/ 2990850 h 5981700"/>
              <a:gd name="connsiteX4" fmla="*/ 2990850 w 5981700"/>
              <a:gd name="connsiteY4" fmla="*/ 0 h 59817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81700" h="5981700">
                <a:moveTo>
                  <a:pt x="2990850" y="0"/>
                </a:moveTo>
                <a:cubicBezTo>
                  <a:pt x="4642651" y="0"/>
                  <a:pt x="5981700" y="1339049"/>
                  <a:pt x="5981700" y="2990850"/>
                </a:cubicBezTo>
                <a:cubicBezTo>
                  <a:pt x="5981700" y="4642651"/>
                  <a:pt x="4642651" y="5981700"/>
                  <a:pt x="2990850" y="5981700"/>
                </a:cubicBezTo>
                <a:cubicBezTo>
                  <a:pt x="1339049" y="5981700"/>
                  <a:pt x="0" y="4642651"/>
                  <a:pt x="0" y="2990850"/>
                </a:cubicBezTo>
                <a:cubicBezTo>
                  <a:pt x="0" y="1339049"/>
                  <a:pt x="1339049" y="0"/>
                  <a:pt x="2990850" y="0"/>
                </a:cubicBezTo>
                <a:close/>
              </a:path>
            </a:pathLst>
          </a:custGeom>
          <a:ln w="38100">
            <a:solidFill>
              <a:srgbClr val="D7D3C7"/>
            </a:solidFill>
          </a:ln>
        </p:spPr>
      </p:pic>
      <p:pic>
        <p:nvPicPr>
          <p:cNvPr id="85" name="Picture Placeholder 8">
            <a:extLst>
              <a:ext uri="{FF2B5EF4-FFF2-40B4-BE49-F238E27FC236}">
                <a16:creationId xmlns:a16="http://schemas.microsoft.com/office/drawing/2014/main" id="{069C1D10-5E99-4AA2-A6B2-5BF6E1B94686}"/>
              </a:ext>
            </a:extLst>
          </p:cNvPr>
          <p:cNvPicPr>
            <a:picLocks noChangeAspect="1"/>
          </p:cNvPicPr>
          <p:nvPr/>
        </p:nvPicPr>
        <p:blipFill>
          <a:blip r:embed="rId18">
            <a:extLst>
              <a:ext uri="{28A0092B-C50C-407E-A947-70E740481C1C}">
                <a14:useLocalDpi xmlns:a14="http://schemas.microsoft.com/office/drawing/2010/main" val="0"/>
              </a:ext>
            </a:extLst>
          </a:blip>
          <a:srcRect/>
          <a:stretch/>
        </p:blipFill>
        <p:spPr>
          <a:xfrm>
            <a:off x="1083195" y="76408"/>
            <a:ext cx="1124584" cy="1014009"/>
          </a:xfrm>
          <a:custGeom>
            <a:avLst/>
            <a:gdLst>
              <a:gd name="connsiteX0" fmla="*/ 2990850 w 5981700"/>
              <a:gd name="connsiteY0" fmla="*/ 0 h 5981700"/>
              <a:gd name="connsiteX1" fmla="*/ 5981700 w 5981700"/>
              <a:gd name="connsiteY1" fmla="*/ 2990850 h 5981700"/>
              <a:gd name="connsiteX2" fmla="*/ 2990850 w 5981700"/>
              <a:gd name="connsiteY2" fmla="*/ 5981700 h 5981700"/>
              <a:gd name="connsiteX3" fmla="*/ 0 w 5981700"/>
              <a:gd name="connsiteY3" fmla="*/ 2990850 h 5981700"/>
              <a:gd name="connsiteX4" fmla="*/ 2990850 w 5981700"/>
              <a:gd name="connsiteY4" fmla="*/ 0 h 59817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81700" h="5981700">
                <a:moveTo>
                  <a:pt x="2990850" y="0"/>
                </a:moveTo>
                <a:cubicBezTo>
                  <a:pt x="4642651" y="0"/>
                  <a:pt x="5981700" y="1339049"/>
                  <a:pt x="5981700" y="2990850"/>
                </a:cubicBezTo>
                <a:cubicBezTo>
                  <a:pt x="5981700" y="4642651"/>
                  <a:pt x="4642651" y="5981700"/>
                  <a:pt x="2990850" y="5981700"/>
                </a:cubicBezTo>
                <a:cubicBezTo>
                  <a:pt x="1339049" y="5981700"/>
                  <a:pt x="0" y="4642651"/>
                  <a:pt x="0" y="2990850"/>
                </a:cubicBezTo>
                <a:cubicBezTo>
                  <a:pt x="0" y="1339049"/>
                  <a:pt x="1339049" y="0"/>
                  <a:pt x="2990850" y="0"/>
                </a:cubicBezTo>
                <a:close/>
              </a:path>
            </a:pathLst>
          </a:custGeom>
          <a:ln w="38100">
            <a:solidFill>
              <a:srgbClr val="D7D3C7"/>
            </a:solidFill>
          </a:ln>
        </p:spPr>
      </p:pic>
    </p:spTree>
    <p:extLst>
      <p:ext uri="{BB962C8B-B14F-4D97-AF65-F5344CB8AC3E}">
        <p14:creationId xmlns:p14="http://schemas.microsoft.com/office/powerpoint/2010/main" val="9665945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1"/>
                                        </p:tgtEl>
                                        <p:attrNameLst>
                                          <p:attrName>style.visibility</p:attrName>
                                        </p:attrNameLst>
                                      </p:cBhvr>
                                      <p:to>
                                        <p:strVal val="visible"/>
                                      </p:to>
                                    </p:set>
                                  </p:childTnLst>
                                  <p:subTnLst>
                                    <p:set>
                                      <p:cBhvr override="childStyle">
                                        <p:cTn dur="1" fill="hold" display="0" masterRel="nextClick" afterEffect="1"/>
                                        <p:tgtEl>
                                          <p:spTgt spid="81"/>
                                        </p:tgtEl>
                                        <p:attrNameLst>
                                          <p:attrName>style.visibility</p:attrName>
                                        </p:attrNameLst>
                                      </p:cBhvr>
                                      <p:to>
                                        <p:strVal val="hidden"/>
                                      </p:to>
                                    </p:set>
                                  </p:subTnLst>
                                </p:cTn>
                              </p:par>
                              <p:par>
                                <p:cTn id="7" presetID="1" presetClass="entr" presetSubtype="0" fill="hold" nodeType="withEffect">
                                  <p:stCondLst>
                                    <p:cond delay="0"/>
                                  </p:stCondLst>
                                  <p:childTnLst>
                                    <p:set>
                                      <p:cBhvr>
                                        <p:cTn id="8" dur="1" fill="hold">
                                          <p:stCondLst>
                                            <p:cond delay="0"/>
                                          </p:stCondLst>
                                        </p:cTn>
                                        <p:tgtEl>
                                          <p:spTgt spid="82"/>
                                        </p:tgtEl>
                                        <p:attrNameLst>
                                          <p:attrName>style.visibility</p:attrName>
                                        </p:attrNameLst>
                                      </p:cBhvr>
                                      <p:to>
                                        <p:strVal val="visible"/>
                                      </p:to>
                                    </p:set>
                                  </p:childTnLst>
                                  <p:subTnLst>
                                    <p:set>
                                      <p:cBhvr override="childStyle">
                                        <p:cTn dur="1" fill="hold" display="0" masterRel="nextClick" afterEffect="1"/>
                                        <p:tgtEl>
                                          <p:spTgt spid="82"/>
                                        </p:tgtEl>
                                        <p:attrNameLst>
                                          <p:attrName>style.visibility</p:attrName>
                                        </p:attrNameLst>
                                      </p:cBhvr>
                                      <p:to>
                                        <p:strVal val="hidden"/>
                                      </p:to>
                                    </p:set>
                                  </p:subTnLst>
                                </p:cTn>
                              </p:par>
                              <p:par>
                                <p:cTn id="9" presetID="1" presetClass="entr" presetSubtype="0" fill="hold" nodeType="withEffect">
                                  <p:stCondLst>
                                    <p:cond delay="0"/>
                                  </p:stCondLst>
                                  <p:childTnLst>
                                    <p:set>
                                      <p:cBhvr>
                                        <p:cTn id="10" dur="1" fill="hold">
                                          <p:stCondLst>
                                            <p:cond delay="0"/>
                                          </p:stCondLst>
                                        </p:cTn>
                                        <p:tgtEl>
                                          <p:spTgt spid="83"/>
                                        </p:tgtEl>
                                        <p:attrNameLst>
                                          <p:attrName>style.visibility</p:attrName>
                                        </p:attrNameLst>
                                      </p:cBhvr>
                                      <p:to>
                                        <p:strVal val="visible"/>
                                      </p:to>
                                    </p:set>
                                  </p:childTnLst>
                                  <p:subTnLst>
                                    <p:set>
                                      <p:cBhvr override="childStyle">
                                        <p:cTn dur="1" fill="hold" display="0" masterRel="nextClick" afterEffect="1"/>
                                        <p:tgtEl>
                                          <p:spTgt spid="83"/>
                                        </p:tgtEl>
                                        <p:attrNameLst>
                                          <p:attrName>style.visibility</p:attrName>
                                        </p:attrNameLst>
                                      </p:cBhvr>
                                      <p:to>
                                        <p:strVal val="hidden"/>
                                      </p:to>
                                    </p:set>
                                  </p:subTnLst>
                                </p:cTn>
                              </p:par>
                              <p:par>
                                <p:cTn id="11" presetID="1" presetClass="entr" presetSubtype="0" fill="hold" nodeType="withEffect">
                                  <p:stCondLst>
                                    <p:cond delay="0"/>
                                  </p:stCondLst>
                                  <p:childTnLst>
                                    <p:set>
                                      <p:cBhvr>
                                        <p:cTn id="12" dur="1" fill="hold">
                                          <p:stCondLst>
                                            <p:cond delay="0"/>
                                          </p:stCondLst>
                                        </p:cTn>
                                        <p:tgtEl>
                                          <p:spTgt spid="85"/>
                                        </p:tgtEl>
                                        <p:attrNameLst>
                                          <p:attrName>style.visibility</p:attrName>
                                        </p:attrNameLst>
                                      </p:cBhvr>
                                      <p:to>
                                        <p:strVal val="visible"/>
                                      </p:to>
                                    </p:set>
                                  </p:childTnLst>
                                  <p:subTnLst>
                                    <p:set>
                                      <p:cBhvr override="childStyle">
                                        <p:cTn dur="1" fill="hold" display="0" masterRel="nextClick" afterEffect="1"/>
                                        <p:tgtEl>
                                          <p:spTgt spid="85"/>
                                        </p:tgtEl>
                                        <p:attrNameLst>
                                          <p:attrName>style.visibility</p:attrName>
                                        </p:attrNameLst>
                                      </p:cBhvr>
                                      <p:to>
                                        <p:strVal val="hidden"/>
                                      </p:to>
                                    </p:set>
                                  </p:sub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41"/>
                                        </p:tgtEl>
                                        <p:attrNameLst>
                                          <p:attrName>style.visibility</p:attrName>
                                        </p:attrNameLst>
                                      </p:cBhvr>
                                      <p:to>
                                        <p:strVal val="visible"/>
                                      </p:to>
                                    </p:set>
                                  </p:childTnLst>
                                  <p:subTnLst>
                                    <p:set>
                                      <p:cBhvr override="childStyle">
                                        <p:cTn dur="1" fill="hold" display="0" masterRel="nextClick" afterEffect="1"/>
                                        <p:tgtEl>
                                          <p:spTgt spid="41"/>
                                        </p:tgtEl>
                                        <p:attrNameLst>
                                          <p:attrName>style.visibility</p:attrName>
                                        </p:attrNameLst>
                                      </p:cBhvr>
                                      <p:to>
                                        <p:strVal val="hidden"/>
                                      </p:to>
                                    </p:set>
                                  </p:subTnLst>
                                </p:cTn>
                              </p:par>
                              <p:par>
                                <p:cTn id="17" presetID="1" presetClass="entr" presetSubtype="0" fill="hold" nodeType="withEffect">
                                  <p:stCondLst>
                                    <p:cond delay="0"/>
                                  </p:stCondLst>
                                  <p:childTnLst>
                                    <p:set>
                                      <p:cBhvr>
                                        <p:cTn id="18" dur="1" fill="hold">
                                          <p:stCondLst>
                                            <p:cond delay="0"/>
                                          </p:stCondLst>
                                        </p:cTn>
                                        <p:tgtEl>
                                          <p:spTgt spid="21"/>
                                        </p:tgtEl>
                                        <p:attrNameLst>
                                          <p:attrName>style.visibility</p:attrName>
                                        </p:attrNameLst>
                                      </p:cBhvr>
                                      <p:to>
                                        <p:strVal val="visible"/>
                                      </p:to>
                                    </p:set>
                                  </p:childTnLst>
                                  <p:subTnLst>
                                    <p:set>
                                      <p:cBhvr override="childStyle">
                                        <p:cTn dur="1" fill="hold" display="0" masterRel="nextClick" afterEffect="1"/>
                                        <p:tgtEl>
                                          <p:spTgt spid="21"/>
                                        </p:tgtEl>
                                        <p:attrNameLst>
                                          <p:attrName>style.visibility</p:attrName>
                                        </p:attrNameLst>
                                      </p:cBhvr>
                                      <p:to>
                                        <p:strVal val="hidden"/>
                                      </p:to>
                                    </p:set>
                                  </p:subTnLst>
                                </p:cTn>
                              </p:par>
                              <p:par>
                                <p:cTn id="19" presetID="1" presetClass="entr" presetSubtype="0" fill="hold" nodeType="withEffect">
                                  <p:stCondLst>
                                    <p:cond delay="0"/>
                                  </p:stCondLst>
                                  <p:childTnLst>
                                    <p:set>
                                      <p:cBhvr>
                                        <p:cTn id="20" dur="1" fill="hold">
                                          <p:stCondLst>
                                            <p:cond delay="0"/>
                                          </p:stCondLst>
                                        </p:cTn>
                                        <p:tgtEl>
                                          <p:spTgt spid="23"/>
                                        </p:tgtEl>
                                        <p:attrNameLst>
                                          <p:attrName>style.visibility</p:attrName>
                                        </p:attrNameLst>
                                      </p:cBhvr>
                                      <p:to>
                                        <p:strVal val="visible"/>
                                      </p:to>
                                    </p:set>
                                  </p:childTnLst>
                                  <p:subTnLst>
                                    <p:set>
                                      <p:cBhvr override="childStyle">
                                        <p:cTn dur="1" fill="hold" display="0" masterRel="nextClick" afterEffect="1"/>
                                        <p:tgtEl>
                                          <p:spTgt spid="23"/>
                                        </p:tgtEl>
                                        <p:attrNameLst>
                                          <p:attrName>style.visibility</p:attrName>
                                        </p:attrNameLst>
                                      </p:cBhvr>
                                      <p:to>
                                        <p:strVal val="hidden"/>
                                      </p:to>
                                    </p:set>
                                  </p:subTnLst>
                                </p:cTn>
                              </p:par>
                              <p:par>
                                <p:cTn id="21" presetID="1" presetClass="entr" presetSubtype="0" fill="hold" nodeType="withEffect">
                                  <p:stCondLst>
                                    <p:cond delay="0"/>
                                  </p:stCondLst>
                                  <p:childTnLst>
                                    <p:set>
                                      <p:cBhvr>
                                        <p:cTn id="22" dur="1" fill="hold">
                                          <p:stCondLst>
                                            <p:cond delay="0"/>
                                          </p:stCondLst>
                                        </p:cTn>
                                        <p:tgtEl>
                                          <p:spTgt spid="16"/>
                                        </p:tgtEl>
                                        <p:attrNameLst>
                                          <p:attrName>style.visibility</p:attrName>
                                        </p:attrNameLst>
                                      </p:cBhvr>
                                      <p:to>
                                        <p:strVal val="visible"/>
                                      </p:to>
                                    </p:set>
                                  </p:childTnLst>
                                  <p:subTnLst>
                                    <p:set>
                                      <p:cBhvr override="childStyle">
                                        <p:cTn dur="1" fill="hold" display="0" masterRel="nextClick" afterEffect="1"/>
                                        <p:tgtEl>
                                          <p:spTgt spid="16"/>
                                        </p:tgtEl>
                                        <p:attrNameLst>
                                          <p:attrName>style.visibility</p:attrName>
                                        </p:attrNameLst>
                                      </p:cBhvr>
                                      <p:to>
                                        <p:strVal val="hidden"/>
                                      </p:to>
                                    </p:set>
                                  </p:subTnLst>
                                </p:cTn>
                              </p:par>
                              <p:par>
                                <p:cTn id="23" presetID="1" presetClass="entr" presetSubtype="0" fill="hold" nodeType="withEffect">
                                  <p:stCondLst>
                                    <p:cond delay="0"/>
                                  </p:stCondLst>
                                  <p:childTnLst>
                                    <p:set>
                                      <p:cBhvr>
                                        <p:cTn id="24" dur="1" fill="hold">
                                          <p:stCondLst>
                                            <p:cond delay="0"/>
                                          </p:stCondLst>
                                        </p:cTn>
                                        <p:tgtEl>
                                          <p:spTgt spid="20"/>
                                        </p:tgtEl>
                                        <p:attrNameLst>
                                          <p:attrName>style.visibility</p:attrName>
                                        </p:attrNameLst>
                                      </p:cBhvr>
                                      <p:to>
                                        <p:strVal val="visible"/>
                                      </p:to>
                                    </p:set>
                                  </p:childTnLst>
                                  <p:subTnLst>
                                    <p:set>
                                      <p:cBhvr override="childStyle">
                                        <p:cTn dur="1" fill="hold" display="0" masterRel="nextClick" afterEffect="1"/>
                                        <p:tgtEl>
                                          <p:spTgt spid="20"/>
                                        </p:tgtEl>
                                        <p:attrNameLst>
                                          <p:attrName>style.visibility</p:attrName>
                                        </p:attrNameLst>
                                      </p:cBhvr>
                                      <p:to>
                                        <p:strVal val="hidden"/>
                                      </p:to>
                                    </p:set>
                                  </p:sub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2"/>
                                        </p:tgtEl>
                                        <p:attrNameLst>
                                          <p:attrName>style.visibility</p:attrName>
                                        </p:attrNameLst>
                                      </p:cBhvr>
                                      <p:to>
                                        <p:strVal val="visible"/>
                                      </p:to>
                                    </p:set>
                                  </p:childTnLst>
                                  <p:subTnLst>
                                    <p:set>
                                      <p:cBhvr override="childStyle">
                                        <p:cTn dur="1" fill="hold" display="0" masterRel="nextClick" afterEffect="1"/>
                                        <p:tgtEl>
                                          <p:spTgt spid="32"/>
                                        </p:tgtEl>
                                        <p:attrNameLst>
                                          <p:attrName>style.visibility</p:attrName>
                                        </p:attrNameLst>
                                      </p:cBhvr>
                                      <p:to>
                                        <p:strVal val="hidden"/>
                                      </p:to>
                                    </p:set>
                                  </p:subTnLst>
                                </p:cTn>
                              </p:par>
                              <p:par>
                                <p:cTn id="29" presetID="1" presetClass="entr" presetSubtype="0" fill="hold" nodeType="withEffect">
                                  <p:stCondLst>
                                    <p:cond delay="0"/>
                                  </p:stCondLst>
                                  <p:childTnLst>
                                    <p:set>
                                      <p:cBhvr>
                                        <p:cTn id="30" dur="1" fill="hold">
                                          <p:stCondLst>
                                            <p:cond delay="0"/>
                                          </p:stCondLst>
                                        </p:cTn>
                                        <p:tgtEl>
                                          <p:spTgt spid="37"/>
                                        </p:tgtEl>
                                        <p:attrNameLst>
                                          <p:attrName>style.visibility</p:attrName>
                                        </p:attrNameLst>
                                      </p:cBhvr>
                                      <p:to>
                                        <p:strVal val="visible"/>
                                      </p:to>
                                    </p:set>
                                  </p:childTnLst>
                                  <p:subTnLst>
                                    <p:set>
                                      <p:cBhvr override="childStyle">
                                        <p:cTn dur="1" fill="hold" display="0" masterRel="nextClick" afterEffect="1"/>
                                        <p:tgtEl>
                                          <p:spTgt spid="37"/>
                                        </p:tgtEl>
                                        <p:attrNameLst>
                                          <p:attrName>style.visibility</p:attrName>
                                        </p:attrNameLst>
                                      </p:cBhvr>
                                      <p:to>
                                        <p:strVal val="hidden"/>
                                      </p:to>
                                    </p:set>
                                  </p:subTnLst>
                                </p:cTn>
                              </p:par>
                              <p:par>
                                <p:cTn id="31" presetID="1" presetClass="entr" presetSubtype="0" fill="hold" nodeType="withEffect">
                                  <p:stCondLst>
                                    <p:cond delay="0"/>
                                  </p:stCondLst>
                                  <p:childTnLst>
                                    <p:set>
                                      <p:cBhvr>
                                        <p:cTn id="32" dur="1" fill="hold">
                                          <p:stCondLst>
                                            <p:cond delay="0"/>
                                          </p:stCondLst>
                                        </p:cTn>
                                        <p:tgtEl>
                                          <p:spTgt spid="26"/>
                                        </p:tgtEl>
                                        <p:attrNameLst>
                                          <p:attrName>style.visibility</p:attrName>
                                        </p:attrNameLst>
                                      </p:cBhvr>
                                      <p:to>
                                        <p:strVal val="visible"/>
                                      </p:to>
                                    </p:set>
                                  </p:childTnLst>
                                  <p:subTnLst>
                                    <p:set>
                                      <p:cBhvr override="childStyle">
                                        <p:cTn dur="1" fill="hold" display="0" masterRel="nextClick" afterEffect="1"/>
                                        <p:tgtEl>
                                          <p:spTgt spid="26"/>
                                        </p:tgtEl>
                                        <p:attrNameLst>
                                          <p:attrName>style.visibility</p:attrName>
                                        </p:attrNameLst>
                                      </p:cBhvr>
                                      <p:to>
                                        <p:strVal val="hidden"/>
                                      </p:to>
                                    </p:set>
                                  </p:subTnLst>
                                </p:cTn>
                              </p:par>
                              <p:par>
                                <p:cTn id="33" presetID="1" presetClass="entr" presetSubtype="0" fill="hold" nodeType="withEffect">
                                  <p:stCondLst>
                                    <p:cond delay="0"/>
                                  </p:stCondLst>
                                  <p:childTnLst>
                                    <p:set>
                                      <p:cBhvr>
                                        <p:cTn id="34" dur="1" fill="hold">
                                          <p:stCondLst>
                                            <p:cond delay="0"/>
                                          </p:stCondLst>
                                        </p:cTn>
                                        <p:tgtEl>
                                          <p:spTgt spid="34"/>
                                        </p:tgtEl>
                                        <p:attrNameLst>
                                          <p:attrName>style.visibility</p:attrName>
                                        </p:attrNameLst>
                                      </p:cBhvr>
                                      <p:to>
                                        <p:strVal val="visible"/>
                                      </p:to>
                                    </p:set>
                                  </p:childTnLst>
                                  <p:subTnLst>
                                    <p:set>
                                      <p:cBhvr override="childStyle">
                                        <p:cTn dur="1" fill="hold" display="0" masterRel="nextClick" afterEffect="1"/>
                                        <p:tgtEl>
                                          <p:spTgt spid="34"/>
                                        </p:tgtEl>
                                        <p:attrNameLst>
                                          <p:attrName>style.visibility</p:attrName>
                                        </p:attrNameLst>
                                      </p:cBhvr>
                                      <p:to>
                                        <p:strVal val="hidden"/>
                                      </p:to>
                                    </p:set>
                                  </p:subTnLst>
                                </p:cTn>
                              </p:par>
                              <p:par>
                                <p:cTn id="35" presetID="1" presetClass="entr" presetSubtype="0" fill="hold" nodeType="withEffect">
                                  <p:stCondLst>
                                    <p:cond delay="0"/>
                                  </p:stCondLst>
                                  <p:childTnLst>
                                    <p:set>
                                      <p:cBhvr>
                                        <p:cTn id="36" dur="1" fill="hold">
                                          <p:stCondLst>
                                            <p:cond delay="0"/>
                                          </p:stCondLst>
                                        </p:cTn>
                                        <p:tgtEl>
                                          <p:spTgt spid="33"/>
                                        </p:tgtEl>
                                        <p:attrNameLst>
                                          <p:attrName>style.visibility</p:attrName>
                                        </p:attrNameLst>
                                      </p:cBhvr>
                                      <p:to>
                                        <p:strVal val="visible"/>
                                      </p:to>
                                    </p:set>
                                  </p:childTnLst>
                                  <p:subTnLst>
                                    <p:set>
                                      <p:cBhvr override="childStyle">
                                        <p:cTn dur="1" fill="hold" display="0" masterRel="nextClick" afterEffect="1"/>
                                        <p:tgtEl>
                                          <p:spTgt spid="33"/>
                                        </p:tgtEl>
                                        <p:attrNameLst>
                                          <p:attrName>style.visibility</p:attrName>
                                        </p:attrNameLst>
                                      </p:cBhvr>
                                      <p:to>
                                        <p:strVal val="hidden"/>
                                      </p:to>
                                    </p:set>
                                  </p:subTnLst>
                                </p:cTn>
                              </p:par>
                              <p:par>
                                <p:cTn id="37" presetID="1" presetClass="entr" presetSubtype="0" fill="hold" nodeType="withEffect">
                                  <p:stCondLst>
                                    <p:cond delay="0"/>
                                  </p:stCondLst>
                                  <p:childTnLst>
                                    <p:set>
                                      <p:cBhvr>
                                        <p:cTn id="38" dur="1" fill="hold">
                                          <p:stCondLst>
                                            <p:cond delay="0"/>
                                          </p:stCondLst>
                                        </p:cTn>
                                        <p:tgtEl>
                                          <p:spTgt spid="31"/>
                                        </p:tgtEl>
                                        <p:attrNameLst>
                                          <p:attrName>style.visibility</p:attrName>
                                        </p:attrNameLst>
                                      </p:cBhvr>
                                      <p:to>
                                        <p:strVal val="visible"/>
                                      </p:to>
                                    </p:set>
                                  </p:childTnLst>
                                  <p:subTnLst>
                                    <p:set>
                                      <p:cBhvr override="childStyle">
                                        <p:cTn dur="1" fill="hold" display="0" masterRel="nextClick" afterEffect="1"/>
                                        <p:tgtEl>
                                          <p:spTgt spid="31"/>
                                        </p:tgtEl>
                                        <p:attrNameLst>
                                          <p:attrName>style.visibility</p:attrName>
                                        </p:attrNameLst>
                                      </p:cBhvr>
                                      <p:to>
                                        <p:strVal val="hidden"/>
                                      </p:to>
                                    </p:set>
                                  </p:sub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24"/>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19"/>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18"/>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046654-81F6-E2AD-DF1B-6CD66F2913AA}"/>
            </a:ext>
          </a:extLst>
        </p:cNvPr>
        <p:cNvGrpSpPr/>
        <p:nvPr/>
      </p:nvGrpSpPr>
      <p:grpSpPr>
        <a:xfrm>
          <a:off x="0" y="0"/>
          <a:ext cx="0" cy="0"/>
          <a:chOff x="0" y="0"/>
          <a:chExt cx="0" cy="0"/>
        </a:xfrm>
      </p:grpSpPr>
      <p:pic>
        <p:nvPicPr>
          <p:cNvPr id="76" name="Graphic 75">
            <a:extLst>
              <a:ext uri="{FF2B5EF4-FFF2-40B4-BE49-F238E27FC236}">
                <a16:creationId xmlns:a16="http://schemas.microsoft.com/office/drawing/2014/main" id="{976BE22F-7EFE-86EA-377E-835BB8740AA3}"/>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a:ext>
              <a:ext uri="{96DAC541-7B7A-43D3-8B79-37D633B846F1}">
                <asvg:svgBlip xmlns:asvg="http://schemas.microsoft.com/office/drawing/2016/SVG/main" r:embed="rId3"/>
              </a:ext>
            </a:extLst>
          </a:blip>
          <a:srcRect r="26575" b="46381"/>
          <a:stretch/>
        </p:blipFill>
        <p:spPr>
          <a:xfrm rot="5400000">
            <a:off x="197804" y="-1859"/>
            <a:ext cx="709127" cy="1104732"/>
          </a:xfrm>
          <a:prstGeom prst="rect">
            <a:avLst/>
          </a:prstGeom>
        </p:spPr>
      </p:pic>
      <p:pic>
        <p:nvPicPr>
          <p:cNvPr id="83" name="Graphic 82">
            <a:extLst>
              <a:ext uri="{FF2B5EF4-FFF2-40B4-BE49-F238E27FC236}">
                <a16:creationId xmlns:a16="http://schemas.microsoft.com/office/drawing/2014/main" id="{C665E4A4-B733-153D-3065-51D79265198A}"/>
              </a:ext>
              <a:ext uri="{C183D7F6-B498-43B3-948B-1728B52AA6E4}">
                <adec:decorative xmlns:adec="http://schemas.microsoft.com/office/drawing/2017/decorative" val="1"/>
              </a:ext>
            </a:extLst>
          </p:cNvPr>
          <p:cNvPicPr>
            <a:picLocks noChangeAspect="1"/>
          </p:cNvPicPr>
          <p:nvPr/>
        </p:nvPicPr>
        <p:blipFill rotWithShape="1">
          <a:blip r:embed="rId2" cstate="print">
            <a:extLst>
              <a:ext uri="{28A0092B-C50C-407E-A947-70E740481C1C}">
                <a14:useLocalDpi xmlns:a14="http://schemas.microsoft.com/office/drawing/2010/main"/>
              </a:ext>
              <a:ext uri="{96DAC541-7B7A-43D3-8B79-37D633B846F1}">
                <asvg:svgBlip xmlns:asvg="http://schemas.microsoft.com/office/drawing/2016/SVG/main" r:embed="rId3"/>
              </a:ext>
            </a:extLst>
          </a:blip>
          <a:srcRect t="26925"/>
          <a:stretch/>
        </p:blipFill>
        <p:spPr>
          <a:xfrm rot="5400000">
            <a:off x="10794021" y="5251653"/>
            <a:ext cx="1092624" cy="1703333"/>
          </a:xfrm>
          <a:prstGeom prst="rect">
            <a:avLst/>
          </a:prstGeom>
        </p:spPr>
      </p:pic>
      <p:pic>
        <p:nvPicPr>
          <p:cNvPr id="14" name="Imagen 13" descr="Un plátano junto a un cuchillo&#10;&#10;El contenido generado por IA puede ser incorrecto.">
            <a:extLst>
              <a:ext uri="{FF2B5EF4-FFF2-40B4-BE49-F238E27FC236}">
                <a16:creationId xmlns:a16="http://schemas.microsoft.com/office/drawing/2014/main" id="{AA06731D-EAA4-3543-1DFD-A2F286442B1B}"/>
              </a:ext>
            </a:extLst>
          </p:cNvPr>
          <p:cNvPicPr>
            <a:picLocks noChangeAspect="1"/>
          </p:cNvPicPr>
          <p:nvPr/>
        </p:nvPicPr>
        <p:blipFill>
          <a:blip r:embed="rId4"/>
          <a:srcRect t="3355" r="1236"/>
          <a:stretch/>
        </p:blipFill>
        <p:spPr>
          <a:xfrm>
            <a:off x="1177894" y="1542081"/>
            <a:ext cx="1116840" cy="1092876"/>
          </a:xfrm>
          <a:prstGeom prst="rect">
            <a:avLst/>
          </a:prstGeom>
        </p:spPr>
      </p:pic>
      <p:sp>
        <p:nvSpPr>
          <p:cNvPr id="15" name="CuadroTexto 14">
            <a:extLst>
              <a:ext uri="{FF2B5EF4-FFF2-40B4-BE49-F238E27FC236}">
                <a16:creationId xmlns:a16="http://schemas.microsoft.com/office/drawing/2014/main" id="{CB7B3337-15B0-D857-2482-82E2EC5D4CA9}"/>
              </a:ext>
            </a:extLst>
          </p:cNvPr>
          <p:cNvSpPr txBox="1"/>
          <p:nvPr/>
        </p:nvSpPr>
        <p:spPr>
          <a:xfrm>
            <a:off x="497022" y="2730969"/>
            <a:ext cx="2515857" cy="946413"/>
          </a:xfrm>
          <a:prstGeom prst="rect">
            <a:avLst/>
          </a:prstGeom>
          <a:noFill/>
        </p:spPr>
        <p:txBody>
          <a:bodyPr wrap="square" rtlCol="0">
            <a:spAutoFit/>
          </a:bodyPr>
          <a:lstStyle/>
          <a:p>
            <a:pPr algn="ctr"/>
            <a:r>
              <a:rPr lang="es-ES" sz="1200" dirty="0" err="1">
                <a:latin typeface="Century Gothic" panose="020B0502020202020204" pitchFamily="34" charset="0"/>
              </a:rPr>
              <a:t>Put</a:t>
            </a:r>
            <a:r>
              <a:rPr lang="es-ES" sz="1200" dirty="0">
                <a:latin typeface="Century Gothic" panose="020B0502020202020204" pitchFamily="34" charset="0"/>
              </a:rPr>
              <a:t> </a:t>
            </a:r>
            <a:r>
              <a:rPr lang="es-ES" sz="1200" dirty="0" err="1">
                <a:latin typeface="Century Gothic" panose="020B0502020202020204" pitchFamily="34" charset="0"/>
              </a:rPr>
              <a:t>all</a:t>
            </a:r>
            <a:r>
              <a:rPr lang="es-ES" sz="1200" dirty="0">
                <a:latin typeface="Century Gothic" panose="020B0502020202020204" pitchFamily="34" charset="0"/>
              </a:rPr>
              <a:t> </a:t>
            </a:r>
            <a:r>
              <a:rPr lang="es-ES" sz="1200" dirty="0" err="1">
                <a:latin typeface="Century Gothic" panose="020B0502020202020204" pitchFamily="34" charset="0"/>
              </a:rPr>
              <a:t>ingredients</a:t>
            </a:r>
            <a:r>
              <a:rPr lang="es-ES" sz="1200" dirty="0">
                <a:latin typeface="Century Gothic" panose="020B0502020202020204" pitchFamily="34" charset="0"/>
              </a:rPr>
              <a:t> in a bag</a:t>
            </a:r>
          </a:p>
          <a:p>
            <a:pPr algn="ctr"/>
            <a:endParaRPr lang="es-ES" sz="400" dirty="0">
              <a:latin typeface="Century Gothic" panose="020B0502020202020204" pitchFamily="34" charset="0"/>
            </a:endParaRPr>
          </a:p>
          <a:p>
            <a:pPr algn="ctr"/>
            <a:r>
              <a:rPr lang="es-ES" sz="1000" dirty="0">
                <a:latin typeface="Century Gothic" panose="020B0502020202020204" pitchFamily="34" charset="0"/>
              </a:rPr>
              <a:t> (200g </a:t>
            </a:r>
            <a:r>
              <a:rPr lang="es-ES" sz="1000" dirty="0" err="1">
                <a:latin typeface="Century Gothic" panose="020B0502020202020204" pitchFamily="34" charset="0"/>
              </a:rPr>
              <a:t>Hake</a:t>
            </a:r>
            <a:r>
              <a:rPr lang="es-ES" sz="1000" dirty="0">
                <a:latin typeface="Century Gothic" panose="020B0502020202020204" pitchFamily="34" charset="0"/>
              </a:rPr>
              <a:t>, 2g salt,1g Rosemary, 0.1g </a:t>
            </a:r>
            <a:r>
              <a:rPr lang="es-ES" sz="1000" dirty="0" err="1">
                <a:latin typeface="Century Gothic" panose="020B0502020202020204" pitchFamily="34" charset="0"/>
              </a:rPr>
              <a:t>black</a:t>
            </a:r>
            <a:r>
              <a:rPr lang="es-ES" sz="1000" dirty="0">
                <a:latin typeface="Century Gothic" panose="020B0502020202020204" pitchFamily="34" charset="0"/>
              </a:rPr>
              <a:t> </a:t>
            </a:r>
            <a:r>
              <a:rPr lang="es-ES" sz="1000" dirty="0" err="1">
                <a:latin typeface="Century Gothic" panose="020B0502020202020204" pitchFamily="34" charset="0"/>
              </a:rPr>
              <a:t>pepper</a:t>
            </a:r>
            <a:r>
              <a:rPr lang="es-ES" sz="1000" dirty="0">
                <a:latin typeface="Century Gothic" panose="020B0502020202020204" pitchFamily="34" charset="0"/>
              </a:rPr>
              <a:t>, 13.5g olive </a:t>
            </a:r>
            <a:r>
              <a:rPr lang="es-ES" sz="1000" dirty="0" err="1">
                <a:latin typeface="Century Gothic" panose="020B0502020202020204" pitchFamily="34" charset="0"/>
              </a:rPr>
              <a:t>oil</a:t>
            </a:r>
            <a:r>
              <a:rPr lang="es-ES" sz="1050" dirty="0">
                <a:latin typeface="Century Gothic" panose="020B0502020202020204" pitchFamily="34" charset="0"/>
              </a:rPr>
              <a:t>)</a:t>
            </a:r>
          </a:p>
          <a:p>
            <a:r>
              <a:rPr lang="es-ES" dirty="0">
                <a:solidFill>
                  <a:schemeClr val="bg1"/>
                </a:solidFill>
              </a:rPr>
              <a:t> </a:t>
            </a:r>
          </a:p>
        </p:txBody>
      </p:sp>
      <p:sp>
        <p:nvSpPr>
          <p:cNvPr id="16" name="Text Placeholder 3">
            <a:extLst>
              <a:ext uri="{FF2B5EF4-FFF2-40B4-BE49-F238E27FC236}">
                <a16:creationId xmlns:a16="http://schemas.microsoft.com/office/drawing/2014/main" id="{996B59D3-9D9D-2081-ABAF-4A78985DEBF3}"/>
              </a:ext>
            </a:extLst>
          </p:cNvPr>
          <p:cNvSpPr>
            <a:spLocks noGrp="1"/>
          </p:cNvSpPr>
          <p:nvPr>
            <p:ph type="body" sz="quarter" idx="12"/>
          </p:nvPr>
        </p:nvSpPr>
        <p:spPr>
          <a:xfrm>
            <a:off x="1271635" y="195943"/>
            <a:ext cx="4609760" cy="914400"/>
          </a:xfrm>
        </p:spPr>
        <p:txBody>
          <a:bodyPr>
            <a:normAutofit/>
          </a:bodyPr>
          <a:lstStyle/>
          <a:p>
            <a:r>
              <a:rPr lang="en-US" sz="2800" dirty="0">
                <a:latin typeface="Modern Love" panose="04090805081005020601" pitchFamily="82" charset="0"/>
              </a:rPr>
              <a:t>PROCESS DIAGRAM</a:t>
            </a:r>
          </a:p>
        </p:txBody>
      </p:sp>
      <p:pic>
        <p:nvPicPr>
          <p:cNvPr id="17" name="Picture 12">
            <a:extLst>
              <a:ext uri="{FF2B5EF4-FFF2-40B4-BE49-F238E27FC236}">
                <a16:creationId xmlns:a16="http://schemas.microsoft.com/office/drawing/2014/main" id="{F72A5201-897A-55E5-4C35-8CBCAFA3D943}"/>
              </a:ext>
            </a:extLst>
          </p:cNvPr>
          <p:cNvPicPr>
            <a:picLocks noChangeAspect="1"/>
          </p:cNvPicPr>
          <p:nvPr/>
        </p:nvPicPr>
        <p:blipFill>
          <a:blip r:embed="rId5">
            <a:lum bright="70000" contrast="-70000"/>
            <a:extLst>
              <a:ext uri="{BEBA8EAE-BF5A-486C-A8C5-ECC9F3942E4B}">
                <a14:imgProps xmlns:a14="http://schemas.microsoft.com/office/drawing/2010/main">
                  <a14:imgLayer r:embed="rId6">
                    <a14:imgEffect>
                      <a14:backgroundRemoval t="7583" b="94787" l="9718" r="89969">
                        <a14:foregroundMark x1="18495" y1="90521" x2="19976" y2="90521"/>
                        <a14:foregroundMark x1="80234" y1="91771" x2="83072" y2="91943"/>
                        <a14:foregroundMark x1="22231" y1="94787" x2="18809" y2="94787"/>
                        <a14:foregroundMark x1="23569" y1="94787" x2="22489" y2="94787"/>
                        <a14:foregroundMark x1="51261" y1="94787" x2="27274" y2="94787"/>
                        <a14:foregroundMark x1="63009" y1="10427" x2="67398" y2="7583"/>
                        <a14:foregroundMark x1="19749" y1="90521" x2="19749" y2="90995"/>
                        <a14:foregroundMark x1="70846" y1="12796" x2="69906" y2="11374"/>
                        <a14:foregroundMark x1="69906" y1="11374" x2="68966" y2="11374"/>
                        <a14:backgroundMark x1="66771" y1="11374" x2="66771" y2="11374"/>
                        <a14:backgroundMark x1="66458" y1="11374" x2="67398" y2="10900"/>
                        <a14:backgroundMark x1="67398" y1="10900" x2="68025" y2="10900"/>
                        <a14:backgroundMark x1="68025" y1="10900" x2="68025" y2="10900"/>
                        <a14:backgroundMark x1="68025" y1="10900" x2="68025" y2="10427"/>
                        <a14:backgroundMark x1="68025" y1="10427" x2="68025" y2="10427"/>
                        <a14:backgroundMark x1="68025" y1="10427" x2="68025" y2="10427"/>
                        <a14:backgroundMark x1="68025" y1="10427" x2="68025" y2="10427"/>
                        <a14:backgroundMark x1="66458" y1="10900" x2="66222" y2="11094"/>
                        <a14:backgroundMark x1="66336" y1="10756" x2="68025" y2="9479"/>
                        <a14:backgroundMark x1="59875" y1="15640" x2="61735" y2="14234"/>
                        <a14:backgroundMark x1="68025" y1="9479" x2="68721" y2="10794"/>
                        <a14:backgroundMark x1="24765" y1="84834" x2="62696" y2="86730"/>
                        <a14:backgroundMark x1="58307" y1="90521" x2="80564" y2="90995"/>
                        <a14:backgroundMark x1="80251" y1="92417" x2="79624" y2="91943"/>
                        <a14:backgroundMark x1="21943" y1="90995" x2="21630" y2="91469"/>
                        <a14:backgroundMark x1="22884" y1="89573" x2="22257" y2="90521"/>
                        <a14:backgroundMark x1="21212" y1="90521" x2="21003" y2="90047"/>
                        <a14:backgroundMark x1="21630" y1="91469" x2="21421" y2="90995"/>
                        <a14:backgroundMark x1="21003" y1="90047" x2="20690" y2="90521"/>
                      </a14:backgroundRemoval>
                    </a14:imgEffect>
                  </a14:imgLayer>
                </a14:imgProps>
              </a:ext>
            </a:extLst>
          </a:blip>
          <a:stretch>
            <a:fillRect/>
          </a:stretch>
        </p:blipFill>
        <p:spPr>
          <a:xfrm>
            <a:off x="2938504" y="1462592"/>
            <a:ext cx="1652265" cy="1092877"/>
          </a:xfrm>
          <a:prstGeom prst="rect">
            <a:avLst/>
          </a:prstGeom>
        </p:spPr>
      </p:pic>
      <p:sp>
        <p:nvSpPr>
          <p:cNvPr id="23" name="Rectangle 13">
            <a:extLst>
              <a:ext uri="{FF2B5EF4-FFF2-40B4-BE49-F238E27FC236}">
                <a16:creationId xmlns:a16="http://schemas.microsoft.com/office/drawing/2014/main" id="{3C83EBBE-B25E-E93B-12E2-47840ACA35CB}"/>
              </a:ext>
            </a:extLst>
          </p:cNvPr>
          <p:cNvSpPr/>
          <p:nvPr/>
        </p:nvSpPr>
        <p:spPr>
          <a:xfrm>
            <a:off x="2879827" y="2686581"/>
            <a:ext cx="1769617" cy="546742"/>
          </a:xfrm>
          <a:prstGeom prst="rect">
            <a:avLst/>
          </a:prstGeom>
          <a:noFill/>
          <a:ln>
            <a:no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sz="1200" dirty="0">
                <a:solidFill>
                  <a:schemeClr val="tx1"/>
                </a:solidFill>
                <a:latin typeface="Century Gothic" panose="020B0502020202020204" pitchFamily="34" charset="0"/>
              </a:rPr>
              <a:t>Vacuum marinating and sealing 6 min</a:t>
            </a:r>
          </a:p>
        </p:txBody>
      </p:sp>
      <p:sp>
        <p:nvSpPr>
          <p:cNvPr id="25" name="Rectangle 17">
            <a:extLst>
              <a:ext uri="{FF2B5EF4-FFF2-40B4-BE49-F238E27FC236}">
                <a16:creationId xmlns:a16="http://schemas.microsoft.com/office/drawing/2014/main" id="{E57B597D-06F1-0CCD-8B9F-010187D1FFE3}"/>
              </a:ext>
            </a:extLst>
          </p:cNvPr>
          <p:cNvSpPr/>
          <p:nvPr/>
        </p:nvSpPr>
        <p:spPr>
          <a:xfrm>
            <a:off x="4798620" y="2691188"/>
            <a:ext cx="1932517" cy="546742"/>
          </a:xfrm>
          <a:prstGeom prst="rect">
            <a:avLst/>
          </a:prstGeom>
          <a:noFill/>
          <a:ln>
            <a:no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sz="1200" dirty="0">
                <a:solidFill>
                  <a:schemeClr val="tx1"/>
                </a:solidFill>
                <a:latin typeface="Century Gothic" panose="020B0502020202020204" pitchFamily="34" charset="0"/>
              </a:rPr>
              <a:t>Sous-vide cooking at 65</a:t>
            </a:r>
            <a:r>
              <a:rPr lang="en-US" sz="1200" baseline="30000" dirty="0">
                <a:solidFill>
                  <a:schemeClr val="tx1"/>
                </a:solidFill>
                <a:latin typeface="Century Gothic" panose="020B0502020202020204" pitchFamily="34" charset="0"/>
              </a:rPr>
              <a:t>o</a:t>
            </a:r>
            <a:r>
              <a:rPr lang="en-US" sz="1200" dirty="0">
                <a:solidFill>
                  <a:schemeClr val="tx1"/>
                </a:solidFill>
                <a:latin typeface="Century Gothic" panose="020B0502020202020204" pitchFamily="34" charset="0"/>
              </a:rPr>
              <a:t>C for 20 min </a:t>
            </a:r>
          </a:p>
        </p:txBody>
      </p:sp>
      <p:pic>
        <p:nvPicPr>
          <p:cNvPr id="27" name="Imagen 26" descr="Icono&#10;&#10;El contenido generado por IA puede ser incorrecto.">
            <a:extLst>
              <a:ext uri="{FF2B5EF4-FFF2-40B4-BE49-F238E27FC236}">
                <a16:creationId xmlns:a16="http://schemas.microsoft.com/office/drawing/2014/main" id="{F1CAA096-903A-992A-767C-189E09EC1C6D}"/>
              </a:ext>
            </a:extLst>
          </p:cNvPr>
          <p:cNvPicPr>
            <a:picLocks noChangeAspect="1"/>
          </p:cNvPicPr>
          <p:nvPr/>
        </p:nvPicPr>
        <p:blipFill>
          <a:blip r:embed="rId7"/>
          <a:stretch>
            <a:fillRect/>
          </a:stretch>
        </p:blipFill>
        <p:spPr>
          <a:xfrm>
            <a:off x="5054420" y="1261826"/>
            <a:ext cx="1480523" cy="1480523"/>
          </a:xfrm>
          <a:prstGeom prst="rect">
            <a:avLst/>
          </a:prstGeom>
        </p:spPr>
      </p:pic>
      <p:pic>
        <p:nvPicPr>
          <p:cNvPr id="28" name="Gráfico 27" descr="Flecha: curva ligera con relleno sólido">
            <a:extLst>
              <a:ext uri="{FF2B5EF4-FFF2-40B4-BE49-F238E27FC236}">
                <a16:creationId xmlns:a16="http://schemas.microsoft.com/office/drawing/2014/main" id="{610D75E7-182D-89D4-D699-A59FB0E253F2}"/>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4500230" y="1815148"/>
            <a:ext cx="546742" cy="546742"/>
          </a:xfrm>
          <a:prstGeom prst="rect">
            <a:avLst/>
          </a:prstGeom>
        </p:spPr>
      </p:pic>
      <p:pic>
        <p:nvPicPr>
          <p:cNvPr id="31" name="Imagen 30" descr="Icono&#10;&#10;El contenido generado por IA puede ser incorrecto.">
            <a:extLst>
              <a:ext uri="{FF2B5EF4-FFF2-40B4-BE49-F238E27FC236}">
                <a16:creationId xmlns:a16="http://schemas.microsoft.com/office/drawing/2014/main" id="{8083BDB8-8AC5-11A0-F9CD-A9361064EE7A}"/>
              </a:ext>
            </a:extLst>
          </p:cNvPr>
          <p:cNvPicPr>
            <a:picLocks noChangeAspect="1"/>
          </p:cNvPicPr>
          <p:nvPr/>
        </p:nvPicPr>
        <p:blipFill>
          <a:blip r:embed="rId10"/>
          <a:stretch>
            <a:fillRect/>
          </a:stretch>
        </p:blipFill>
        <p:spPr>
          <a:xfrm>
            <a:off x="7057757" y="1335326"/>
            <a:ext cx="1407023" cy="1407023"/>
          </a:xfrm>
          <a:prstGeom prst="rect">
            <a:avLst/>
          </a:prstGeom>
        </p:spPr>
      </p:pic>
      <p:pic>
        <p:nvPicPr>
          <p:cNvPr id="32" name="Gráfico 31" descr="Flecha: curva ligera con relleno sólido">
            <a:extLst>
              <a:ext uri="{FF2B5EF4-FFF2-40B4-BE49-F238E27FC236}">
                <a16:creationId xmlns:a16="http://schemas.microsoft.com/office/drawing/2014/main" id="{CEA49A56-6A76-B634-6168-87C83BA1E6A7}"/>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2482301" y="1848224"/>
            <a:ext cx="546742" cy="546742"/>
          </a:xfrm>
          <a:prstGeom prst="rect">
            <a:avLst/>
          </a:prstGeom>
        </p:spPr>
      </p:pic>
      <p:pic>
        <p:nvPicPr>
          <p:cNvPr id="33" name="Gráfico 32" descr="Flecha: curva ligera con relleno sólido">
            <a:extLst>
              <a:ext uri="{FF2B5EF4-FFF2-40B4-BE49-F238E27FC236}">
                <a16:creationId xmlns:a16="http://schemas.microsoft.com/office/drawing/2014/main" id="{B951D856-8A43-354C-C5AE-8F5B7E6BDE37}"/>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6486229" y="1795786"/>
            <a:ext cx="546742" cy="546742"/>
          </a:xfrm>
          <a:prstGeom prst="rect">
            <a:avLst/>
          </a:prstGeom>
        </p:spPr>
      </p:pic>
      <p:sp>
        <p:nvSpPr>
          <p:cNvPr id="34" name="Rectangle 20">
            <a:extLst>
              <a:ext uri="{FF2B5EF4-FFF2-40B4-BE49-F238E27FC236}">
                <a16:creationId xmlns:a16="http://schemas.microsoft.com/office/drawing/2014/main" id="{79B55B49-D900-9B01-93B1-54E0B5EE8DD2}"/>
              </a:ext>
            </a:extLst>
          </p:cNvPr>
          <p:cNvSpPr/>
          <p:nvPr/>
        </p:nvSpPr>
        <p:spPr>
          <a:xfrm>
            <a:off x="6623987" y="2783163"/>
            <a:ext cx="1932517" cy="546742"/>
          </a:xfrm>
          <a:prstGeom prst="rect">
            <a:avLst/>
          </a:prstGeom>
          <a:noFill/>
          <a:ln>
            <a:no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sz="1200" dirty="0">
                <a:solidFill>
                  <a:schemeClr val="tx1"/>
                </a:solidFill>
                <a:latin typeface="Century Gothic" panose="020B0502020202020204" pitchFamily="34" charset="0"/>
              </a:rPr>
              <a:t>Fast cooling at -25</a:t>
            </a:r>
            <a:r>
              <a:rPr lang="en-US" sz="1200" baseline="30000" dirty="0">
                <a:solidFill>
                  <a:schemeClr val="tx1"/>
                </a:solidFill>
                <a:latin typeface="Century Gothic" panose="020B0502020202020204" pitchFamily="34" charset="0"/>
              </a:rPr>
              <a:t>o</a:t>
            </a:r>
            <a:r>
              <a:rPr lang="en-US" sz="1200" dirty="0">
                <a:solidFill>
                  <a:schemeClr val="tx1"/>
                </a:solidFill>
                <a:latin typeface="Century Gothic" panose="020B0502020202020204" pitchFamily="34" charset="0"/>
              </a:rPr>
              <a:t>C for 30 min  and keeps at 4ºC</a:t>
            </a:r>
          </a:p>
        </p:txBody>
      </p:sp>
      <p:pic>
        <p:nvPicPr>
          <p:cNvPr id="36" name="Imagen 35" descr="Imagen que contiene Forma&#10;&#10;El contenido generado por IA puede ser incorrecto.">
            <a:extLst>
              <a:ext uri="{FF2B5EF4-FFF2-40B4-BE49-F238E27FC236}">
                <a16:creationId xmlns:a16="http://schemas.microsoft.com/office/drawing/2014/main" id="{5CCF2480-F293-1EB3-B5AB-A83142AE3880}"/>
              </a:ext>
            </a:extLst>
          </p:cNvPr>
          <p:cNvPicPr>
            <a:picLocks noChangeAspect="1"/>
          </p:cNvPicPr>
          <p:nvPr/>
        </p:nvPicPr>
        <p:blipFill>
          <a:blip r:embed="rId11"/>
          <a:stretch>
            <a:fillRect/>
          </a:stretch>
        </p:blipFill>
        <p:spPr>
          <a:xfrm>
            <a:off x="877953" y="3860070"/>
            <a:ext cx="1753993" cy="1437938"/>
          </a:xfrm>
          <a:prstGeom prst="rect">
            <a:avLst/>
          </a:prstGeom>
        </p:spPr>
      </p:pic>
      <p:sp>
        <p:nvSpPr>
          <p:cNvPr id="37" name="CuadroTexto 36">
            <a:extLst>
              <a:ext uri="{FF2B5EF4-FFF2-40B4-BE49-F238E27FC236}">
                <a16:creationId xmlns:a16="http://schemas.microsoft.com/office/drawing/2014/main" id="{E41DE4F1-784E-EA63-2008-EE451E967869}"/>
              </a:ext>
            </a:extLst>
          </p:cNvPr>
          <p:cNvSpPr txBox="1"/>
          <p:nvPr/>
        </p:nvSpPr>
        <p:spPr>
          <a:xfrm>
            <a:off x="369378" y="5290285"/>
            <a:ext cx="2733871" cy="1023357"/>
          </a:xfrm>
          <a:prstGeom prst="rect">
            <a:avLst/>
          </a:prstGeom>
          <a:noFill/>
        </p:spPr>
        <p:txBody>
          <a:bodyPr wrap="square" rtlCol="0">
            <a:spAutoFit/>
          </a:bodyPr>
          <a:lstStyle/>
          <a:p>
            <a:pPr algn="ctr"/>
            <a:r>
              <a:rPr lang="es-ES" sz="1200" dirty="0" err="1">
                <a:latin typeface="Century Gothic" panose="020B0502020202020204" pitchFamily="34" charset="0"/>
              </a:rPr>
              <a:t>Boil</a:t>
            </a:r>
            <a:r>
              <a:rPr lang="es-ES" sz="1200" dirty="0">
                <a:latin typeface="Century Gothic" panose="020B0502020202020204" pitchFamily="34" charset="0"/>
              </a:rPr>
              <a:t> vegetables 100ºC 15min</a:t>
            </a:r>
            <a:endParaRPr lang="es-ES" sz="400" dirty="0">
              <a:latin typeface="Century Gothic" panose="020B0502020202020204" pitchFamily="34" charset="0"/>
            </a:endParaRPr>
          </a:p>
          <a:p>
            <a:pPr algn="ctr"/>
            <a:r>
              <a:rPr lang="es-ES" sz="1000" dirty="0">
                <a:latin typeface="Century Gothic" panose="020B0502020202020204" pitchFamily="34" charset="0"/>
              </a:rPr>
              <a:t> (270g </a:t>
            </a:r>
            <a:r>
              <a:rPr lang="es-ES" sz="1000" dirty="0" err="1">
                <a:latin typeface="Century Gothic" panose="020B0502020202020204" pitchFamily="34" charset="0"/>
              </a:rPr>
              <a:t>sweet</a:t>
            </a:r>
            <a:r>
              <a:rPr lang="es-ES" sz="1000" dirty="0">
                <a:latin typeface="Century Gothic" panose="020B0502020202020204" pitchFamily="34" charset="0"/>
              </a:rPr>
              <a:t> </a:t>
            </a:r>
            <a:r>
              <a:rPr lang="es-ES" sz="1000" dirty="0" err="1">
                <a:latin typeface="Century Gothic" panose="020B0502020202020204" pitchFamily="34" charset="0"/>
              </a:rPr>
              <a:t>potato</a:t>
            </a:r>
            <a:r>
              <a:rPr lang="es-ES" sz="1000" dirty="0">
                <a:latin typeface="Century Gothic" panose="020B0502020202020204" pitchFamily="34" charset="0"/>
              </a:rPr>
              <a:t>, 180g </a:t>
            </a:r>
            <a:r>
              <a:rPr lang="es-ES" sz="1000" dirty="0" err="1">
                <a:latin typeface="Century Gothic" panose="020B0502020202020204" pitchFamily="34" charset="0"/>
              </a:rPr>
              <a:t>spinach</a:t>
            </a:r>
            <a:r>
              <a:rPr lang="es-ES" sz="1000" dirty="0">
                <a:latin typeface="Century Gothic" panose="020B0502020202020204" pitchFamily="34" charset="0"/>
              </a:rPr>
              <a:t>, 100g </a:t>
            </a:r>
            <a:r>
              <a:rPr lang="es-ES" sz="1000" dirty="0" err="1">
                <a:latin typeface="Century Gothic" panose="020B0502020202020204" pitchFamily="34" charset="0"/>
              </a:rPr>
              <a:t>onions</a:t>
            </a:r>
            <a:r>
              <a:rPr lang="es-ES" sz="1000" dirty="0">
                <a:latin typeface="Century Gothic" panose="020B0502020202020204" pitchFamily="34" charset="0"/>
              </a:rPr>
              <a:t>, 100g </a:t>
            </a:r>
            <a:r>
              <a:rPr lang="es-ES" sz="1000" dirty="0" err="1">
                <a:latin typeface="Century Gothic" panose="020B0502020202020204" pitchFamily="34" charset="0"/>
              </a:rPr>
              <a:t>cauliflower</a:t>
            </a:r>
            <a:r>
              <a:rPr lang="es-ES" sz="1000" dirty="0">
                <a:latin typeface="Century Gothic" panose="020B0502020202020204" pitchFamily="34" charset="0"/>
              </a:rPr>
              <a:t>, 10g olive </a:t>
            </a:r>
            <a:r>
              <a:rPr lang="es-ES" sz="1000" dirty="0" err="1">
                <a:latin typeface="Century Gothic" panose="020B0502020202020204" pitchFamily="34" charset="0"/>
              </a:rPr>
              <a:t>oil</a:t>
            </a:r>
            <a:r>
              <a:rPr lang="es-ES" sz="1000" dirty="0">
                <a:latin typeface="Century Gothic" panose="020B0502020202020204" pitchFamily="34" charset="0"/>
              </a:rPr>
              <a:t>, 9g </a:t>
            </a:r>
            <a:r>
              <a:rPr lang="es-ES" sz="1000" dirty="0" err="1">
                <a:latin typeface="Century Gothic" panose="020B0502020202020204" pitchFamily="34" charset="0"/>
              </a:rPr>
              <a:t>Carrots</a:t>
            </a:r>
            <a:r>
              <a:rPr lang="es-ES" sz="1000" dirty="0">
                <a:latin typeface="Century Gothic" panose="020B0502020202020204" pitchFamily="34" charset="0"/>
              </a:rPr>
              <a:t>, 3g </a:t>
            </a:r>
            <a:r>
              <a:rPr lang="es-ES" sz="1000" dirty="0" err="1">
                <a:latin typeface="Century Gothic" panose="020B0502020202020204" pitchFamily="34" charset="0"/>
              </a:rPr>
              <a:t>garlic</a:t>
            </a:r>
            <a:r>
              <a:rPr lang="es-ES" sz="1000" dirty="0">
                <a:latin typeface="Century Gothic" panose="020B0502020202020204" pitchFamily="34" charset="0"/>
              </a:rPr>
              <a:t>, 1.5g </a:t>
            </a:r>
            <a:r>
              <a:rPr lang="es-ES" sz="1000" dirty="0" err="1">
                <a:latin typeface="Century Gothic" panose="020B0502020202020204" pitchFamily="34" charset="0"/>
              </a:rPr>
              <a:t>salt</a:t>
            </a:r>
            <a:r>
              <a:rPr lang="es-ES" sz="1050" dirty="0">
                <a:latin typeface="Century Gothic" panose="020B0502020202020204" pitchFamily="34" charset="0"/>
              </a:rPr>
              <a:t>)</a:t>
            </a:r>
          </a:p>
          <a:p>
            <a:r>
              <a:rPr lang="es-ES" dirty="0">
                <a:solidFill>
                  <a:schemeClr val="bg1"/>
                </a:solidFill>
              </a:rPr>
              <a:t> </a:t>
            </a:r>
          </a:p>
        </p:txBody>
      </p:sp>
      <p:pic>
        <p:nvPicPr>
          <p:cNvPr id="41" name="Imagen 40" descr="Una rebanada de pizza&#10;&#10;El contenido generado por IA puede ser incorrecto.">
            <a:extLst>
              <a:ext uri="{FF2B5EF4-FFF2-40B4-BE49-F238E27FC236}">
                <a16:creationId xmlns:a16="http://schemas.microsoft.com/office/drawing/2014/main" id="{5882458F-793D-2BE0-D0C7-46C20F5436FC}"/>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5684977" y="3963386"/>
            <a:ext cx="971912" cy="1295882"/>
          </a:xfrm>
          <a:prstGeom prst="rect">
            <a:avLst/>
          </a:prstGeom>
        </p:spPr>
      </p:pic>
      <p:pic>
        <p:nvPicPr>
          <p:cNvPr id="43" name="Imagen 42" descr="Un dibujo de una persona&#10;&#10;El contenido generado por IA puede ser incorrecto.">
            <a:extLst>
              <a:ext uri="{FF2B5EF4-FFF2-40B4-BE49-F238E27FC236}">
                <a16:creationId xmlns:a16="http://schemas.microsoft.com/office/drawing/2014/main" id="{519B9359-6DA5-5345-7D9E-03332F64FC1A}"/>
              </a:ext>
            </a:extLst>
          </p:cNvPr>
          <p:cNvPicPr>
            <a:picLocks noChangeAspect="1"/>
          </p:cNvPicPr>
          <p:nvPr/>
        </p:nvPicPr>
        <p:blipFill>
          <a:blip r:embed="rId13"/>
          <a:stretch>
            <a:fillRect/>
          </a:stretch>
        </p:blipFill>
        <p:spPr>
          <a:xfrm>
            <a:off x="3235206" y="3728094"/>
            <a:ext cx="1614646" cy="1836050"/>
          </a:xfrm>
          <a:prstGeom prst="rect">
            <a:avLst/>
          </a:prstGeom>
        </p:spPr>
      </p:pic>
      <p:pic>
        <p:nvPicPr>
          <p:cNvPr id="44" name="Gráfico 43" descr="Flecha: curva ligera con relleno sólido">
            <a:extLst>
              <a:ext uri="{FF2B5EF4-FFF2-40B4-BE49-F238E27FC236}">
                <a16:creationId xmlns:a16="http://schemas.microsoft.com/office/drawing/2014/main" id="{9D365398-E3C1-653A-53E4-40754D099022}"/>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2574475" y="4420000"/>
            <a:ext cx="546742" cy="546742"/>
          </a:xfrm>
          <a:prstGeom prst="rect">
            <a:avLst/>
          </a:prstGeom>
        </p:spPr>
      </p:pic>
      <p:sp>
        <p:nvSpPr>
          <p:cNvPr id="45" name="Rectangle 26">
            <a:extLst>
              <a:ext uri="{FF2B5EF4-FFF2-40B4-BE49-F238E27FC236}">
                <a16:creationId xmlns:a16="http://schemas.microsoft.com/office/drawing/2014/main" id="{3D7E78B6-0A3E-7176-6ECF-78A469E69C2C}"/>
              </a:ext>
            </a:extLst>
          </p:cNvPr>
          <p:cNvSpPr/>
          <p:nvPr/>
        </p:nvSpPr>
        <p:spPr>
          <a:xfrm>
            <a:off x="2991167" y="5247820"/>
            <a:ext cx="2158718" cy="546742"/>
          </a:xfrm>
          <a:prstGeom prst="rect">
            <a:avLst/>
          </a:prstGeom>
          <a:noFill/>
          <a:ln>
            <a:no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sz="1200" dirty="0">
                <a:solidFill>
                  <a:schemeClr val="tx1"/>
                </a:solidFill>
                <a:latin typeface="Century Gothic" panose="020B0502020202020204" pitchFamily="34" charset="0"/>
              </a:rPr>
              <a:t>Air-drying 24h at 50ºC </a:t>
            </a:r>
          </a:p>
        </p:txBody>
      </p:sp>
      <p:pic>
        <p:nvPicPr>
          <p:cNvPr id="46" name="Gráfico 45" descr="Flecha: curva ligera con relleno sólido">
            <a:extLst>
              <a:ext uri="{FF2B5EF4-FFF2-40B4-BE49-F238E27FC236}">
                <a16:creationId xmlns:a16="http://schemas.microsoft.com/office/drawing/2014/main" id="{1182B01F-80EB-DC41-8171-F2483EE47CDA}"/>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4929684" y="4453693"/>
            <a:ext cx="546742" cy="546742"/>
          </a:xfrm>
          <a:prstGeom prst="rect">
            <a:avLst/>
          </a:prstGeom>
        </p:spPr>
      </p:pic>
      <p:pic>
        <p:nvPicPr>
          <p:cNvPr id="48" name="Imagen 47" descr="Icono&#10;&#10;El contenido generado por IA puede ser incorrecto.">
            <a:extLst>
              <a:ext uri="{FF2B5EF4-FFF2-40B4-BE49-F238E27FC236}">
                <a16:creationId xmlns:a16="http://schemas.microsoft.com/office/drawing/2014/main" id="{EBFF54B3-ACEC-0F34-E463-BA9DEF1681CE}"/>
              </a:ext>
            </a:extLst>
          </p:cNvPr>
          <p:cNvPicPr>
            <a:picLocks noChangeAspect="1"/>
          </p:cNvPicPr>
          <p:nvPr/>
        </p:nvPicPr>
        <p:blipFill>
          <a:blip r:embed="rId14"/>
          <a:stretch>
            <a:fillRect/>
          </a:stretch>
        </p:blipFill>
        <p:spPr>
          <a:xfrm>
            <a:off x="7191981" y="3804004"/>
            <a:ext cx="1614646" cy="1614646"/>
          </a:xfrm>
          <a:prstGeom prst="rect">
            <a:avLst/>
          </a:prstGeom>
        </p:spPr>
      </p:pic>
      <p:pic>
        <p:nvPicPr>
          <p:cNvPr id="49" name="Gráfico 48" descr="Flecha: curva ligera con relleno sólido">
            <a:extLst>
              <a:ext uri="{FF2B5EF4-FFF2-40B4-BE49-F238E27FC236}">
                <a16:creationId xmlns:a16="http://schemas.microsoft.com/office/drawing/2014/main" id="{0BE88AAE-4F1E-5774-8563-4685937417D1}"/>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6860189" y="4453693"/>
            <a:ext cx="546742" cy="546742"/>
          </a:xfrm>
          <a:prstGeom prst="rect">
            <a:avLst/>
          </a:prstGeom>
        </p:spPr>
      </p:pic>
      <p:sp>
        <p:nvSpPr>
          <p:cNvPr id="50" name="Rectangle 26">
            <a:extLst>
              <a:ext uri="{FF2B5EF4-FFF2-40B4-BE49-F238E27FC236}">
                <a16:creationId xmlns:a16="http://schemas.microsoft.com/office/drawing/2014/main" id="{9AE7B9C1-A4B9-765E-8D3E-D72AC2B1469B}"/>
              </a:ext>
            </a:extLst>
          </p:cNvPr>
          <p:cNvSpPr/>
          <p:nvPr/>
        </p:nvSpPr>
        <p:spPr>
          <a:xfrm>
            <a:off x="6804538" y="5498494"/>
            <a:ext cx="2158718" cy="546742"/>
          </a:xfrm>
          <a:prstGeom prst="rect">
            <a:avLst/>
          </a:prstGeom>
          <a:noFill/>
          <a:ln>
            <a:no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sz="1200" dirty="0">
                <a:solidFill>
                  <a:schemeClr val="tx1"/>
                </a:solidFill>
                <a:latin typeface="Century Gothic" panose="020B0502020202020204" pitchFamily="34" charset="0"/>
              </a:rPr>
              <a:t>Grind vegetables 5 min and vacuum sealed 50g of powder</a:t>
            </a:r>
          </a:p>
        </p:txBody>
      </p:sp>
      <p:sp>
        <p:nvSpPr>
          <p:cNvPr id="29" name="CuadroTexto 14">
            <a:extLst>
              <a:ext uri="{FF2B5EF4-FFF2-40B4-BE49-F238E27FC236}">
                <a16:creationId xmlns:a16="http://schemas.microsoft.com/office/drawing/2014/main" id="{2456A28A-2230-4B55-8F30-CDC9F204E9EB}"/>
              </a:ext>
            </a:extLst>
          </p:cNvPr>
          <p:cNvSpPr txBox="1"/>
          <p:nvPr/>
        </p:nvSpPr>
        <p:spPr>
          <a:xfrm rot="18483146">
            <a:off x="-485011" y="1606446"/>
            <a:ext cx="2515857" cy="646331"/>
          </a:xfrm>
          <a:prstGeom prst="rect">
            <a:avLst/>
          </a:prstGeom>
          <a:noFill/>
        </p:spPr>
        <p:txBody>
          <a:bodyPr wrap="square" rtlCol="0">
            <a:spAutoFit/>
          </a:bodyPr>
          <a:lstStyle/>
          <a:p>
            <a:pPr algn="ctr"/>
            <a:r>
              <a:rPr lang="es-ES" b="1" dirty="0">
                <a:latin typeface="Century Gothic" panose="020B0502020202020204" pitchFamily="34" charset="0"/>
              </a:rPr>
              <a:t>Fish </a:t>
            </a:r>
            <a:r>
              <a:rPr lang="es-ES" b="1" dirty="0" err="1">
                <a:latin typeface="Century Gothic" panose="020B0502020202020204" pitchFamily="34" charset="0"/>
              </a:rPr>
              <a:t>preparation</a:t>
            </a:r>
            <a:endParaRPr lang="es-ES" sz="1400" b="1" dirty="0">
              <a:latin typeface="Century Gothic" panose="020B0502020202020204" pitchFamily="34" charset="0"/>
            </a:endParaRPr>
          </a:p>
          <a:p>
            <a:r>
              <a:rPr lang="es-ES" dirty="0">
                <a:solidFill>
                  <a:schemeClr val="bg1"/>
                </a:solidFill>
              </a:rPr>
              <a:t> </a:t>
            </a:r>
          </a:p>
        </p:txBody>
      </p:sp>
      <p:sp>
        <p:nvSpPr>
          <p:cNvPr id="30" name="CuadroTexto 14">
            <a:extLst>
              <a:ext uri="{FF2B5EF4-FFF2-40B4-BE49-F238E27FC236}">
                <a16:creationId xmlns:a16="http://schemas.microsoft.com/office/drawing/2014/main" id="{B85D2DE8-DD94-480D-92B2-FDEBD0196FDA}"/>
              </a:ext>
            </a:extLst>
          </p:cNvPr>
          <p:cNvSpPr txBox="1"/>
          <p:nvPr/>
        </p:nvSpPr>
        <p:spPr>
          <a:xfrm rot="18483146">
            <a:off x="-454043" y="4007974"/>
            <a:ext cx="2515857" cy="646331"/>
          </a:xfrm>
          <a:prstGeom prst="rect">
            <a:avLst/>
          </a:prstGeom>
          <a:noFill/>
        </p:spPr>
        <p:txBody>
          <a:bodyPr wrap="square" rtlCol="0">
            <a:spAutoFit/>
          </a:bodyPr>
          <a:lstStyle/>
          <a:p>
            <a:pPr algn="ctr"/>
            <a:r>
              <a:rPr lang="es-ES" b="1" dirty="0" err="1">
                <a:latin typeface="Century Gothic" panose="020B0502020202020204" pitchFamily="34" charset="0"/>
              </a:rPr>
              <a:t>Soup</a:t>
            </a:r>
            <a:r>
              <a:rPr lang="es-ES" b="1" dirty="0">
                <a:latin typeface="Century Gothic" panose="020B0502020202020204" pitchFamily="34" charset="0"/>
              </a:rPr>
              <a:t> </a:t>
            </a:r>
            <a:r>
              <a:rPr lang="es-ES" b="1" dirty="0" err="1">
                <a:latin typeface="Century Gothic" panose="020B0502020202020204" pitchFamily="34" charset="0"/>
              </a:rPr>
              <a:t>preparation</a:t>
            </a:r>
            <a:endParaRPr lang="es-ES" sz="1400" b="1" dirty="0">
              <a:latin typeface="Century Gothic" panose="020B0502020202020204" pitchFamily="34" charset="0"/>
            </a:endParaRPr>
          </a:p>
          <a:p>
            <a:r>
              <a:rPr lang="es-ES" dirty="0">
                <a:solidFill>
                  <a:schemeClr val="bg1"/>
                </a:solidFill>
              </a:rPr>
              <a:t> </a:t>
            </a:r>
          </a:p>
        </p:txBody>
      </p:sp>
    </p:spTree>
    <p:extLst>
      <p:ext uri="{BB962C8B-B14F-4D97-AF65-F5344CB8AC3E}">
        <p14:creationId xmlns:p14="http://schemas.microsoft.com/office/powerpoint/2010/main" val="417589662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C1E715-97D3-0C6A-3970-346650525C7A}"/>
            </a:ext>
          </a:extLst>
        </p:cNvPr>
        <p:cNvGrpSpPr/>
        <p:nvPr/>
      </p:nvGrpSpPr>
      <p:grpSpPr>
        <a:xfrm>
          <a:off x="0" y="0"/>
          <a:ext cx="0" cy="0"/>
          <a:chOff x="0" y="0"/>
          <a:chExt cx="0" cy="0"/>
        </a:xfrm>
      </p:grpSpPr>
      <p:pic>
        <p:nvPicPr>
          <p:cNvPr id="76" name="Graphic 75">
            <a:extLst>
              <a:ext uri="{FF2B5EF4-FFF2-40B4-BE49-F238E27FC236}">
                <a16:creationId xmlns:a16="http://schemas.microsoft.com/office/drawing/2014/main" id="{C7F537CB-5AF7-633D-CB54-4C3637DC6FCF}"/>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a:ext>
              <a:ext uri="{96DAC541-7B7A-43D3-8B79-37D633B846F1}">
                <asvg:svgBlip xmlns:asvg="http://schemas.microsoft.com/office/drawing/2016/SVG/main" r:embed="rId3"/>
              </a:ext>
            </a:extLst>
          </a:blip>
          <a:srcRect r="26575" b="46381"/>
          <a:stretch/>
        </p:blipFill>
        <p:spPr>
          <a:xfrm rot="5400000">
            <a:off x="197804" y="-1859"/>
            <a:ext cx="709127" cy="1104732"/>
          </a:xfrm>
          <a:prstGeom prst="rect">
            <a:avLst/>
          </a:prstGeom>
        </p:spPr>
      </p:pic>
      <p:pic>
        <p:nvPicPr>
          <p:cNvPr id="83" name="Graphic 82">
            <a:extLst>
              <a:ext uri="{FF2B5EF4-FFF2-40B4-BE49-F238E27FC236}">
                <a16:creationId xmlns:a16="http://schemas.microsoft.com/office/drawing/2014/main" id="{AAD7B230-DAE1-4A15-52FC-D1D1FA9D7F64}"/>
              </a:ext>
              <a:ext uri="{C183D7F6-B498-43B3-948B-1728B52AA6E4}">
                <adec:decorative xmlns:adec="http://schemas.microsoft.com/office/drawing/2017/decorative" val="1"/>
              </a:ext>
            </a:extLst>
          </p:cNvPr>
          <p:cNvPicPr>
            <a:picLocks noChangeAspect="1"/>
          </p:cNvPicPr>
          <p:nvPr/>
        </p:nvPicPr>
        <p:blipFill rotWithShape="1">
          <a:blip r:embed="rId2" cstate="print">
            <a:extLst>
              <a:ext uri="{28A0092B-C50C-407E-A947-70E740481C1C}">
                <a14:useLocalDpi xmlns:a14="http://schemas.microsoft.com/office/drawing/2010/main"/>
              </a:ext>
              <a:ext uri="{96DAC541-7B7A-43D3-8B79-37D633B846F1}">
                <asvg:svgBlip xmlns:asvg="http://schemas.microsoft.com/office/drawing/2016/SVG/main" r:embed="rId3"/>
              </a:ext>
            </a:extLst>
          </a:blip>
          <a:srcRect t="26925"/>
          <a:stretch/>
        </p:blipFill>
        <p:spPr>
          <a:xfrm rot="5400000">
            <a:off x="10794021" y="5251653"/>
            <a:ext cx="1092624" cy="1703333"/>
          </a:xfrm>
          <a:prstGeom prst="rect">
            <a:avLst/>
          </a:prstGeom>
        </p:spPr>
      </p:pic>
      <p:sp>
        <p:nvSpPr>
          <p:cNvPr id="16" name="Text Placeholder 3">
            <a:extLst>
              <a:ext uri="{FF2B5EF4-FFF2-40B4-BE49-F238E27FC236}">
                <a16:creationId xmlns:a16="http://schemas.microsoft.com/office/drawing/2014/main" id="{5746F5BE-AAFD-CE93-4F44-A8D00A659B33}"/>
              </a:ext>
            </a:extLst>
          </p:cNvPr>
          <p:cNvSpPr>
            <a:spLocks noGrp="1"/>
          </p:cNvSpPr>
          <p:nvPr>
            <p:ph type="body" sz="quarter" idx="12"/>
          </p:nvPr>
        </p:nvSpPr>
        <p:spPr>
          <a:xfrm>
            <a:off x="1271635" y="195943"/>
            <a:ext cx="4609760" cy="914400"/>
          </a:xfrm>
        </p:spPr>
        <p:txBody>
          <a:bodyPr>
            <a:normAutofit/>
          </a:bodyPr>
          <a:lstStyle/>
          <a:p>
            <a:r>
              <a:rPr lang="en-US" sz="2800" dirty="0">
                <a:latin typeface="Modern Love" panose="04090805081005020601" pitchFamily="82" charset="0"/>
              </a:rPr>
              <a:t>PROCESS DIAGRAM</a:t>
            </a:r>
          </a:p>
        </p:txBody>
      </p:sp>
      <p:pic>
        <p:nvPicPr>
          <p:cNvPr id="17" name="Picture 12">
            <a:extLst>
              <a:ext uri="{FF2B5EF4-FFF2-40B4-BE49-F238E27FC236}">
                <a16:creationId xmlns:a16="http://schemas.microsoft.com/office/drawing/2014/main" id="{F6A24746-6FE1-7978-3CFF-F820AE0CBB50}"/>
              </a:ext>
            </a:extLst>
          </p:cNvPr>
          <p:cNvPicPr>
            <a:picLocks noChangeAspect="1"/>
          </p:cNvPicPr>
          <p:nvPr/>
        </p:nvPicPr>
        <p:blipFill>
          <a:blip r:embed="rId4">
            <a:lum bright="70000" contrast="-70000"/>
            <a:extLst>
              <a:ext uri="{BEBA8EAE-BF5A-486C-A8C5-ECC9F3942E4B}">
                <a14:imgProps xmlns:a14="http://schemas.microsoft.com/office/drawing/2010/main">
                  <a14:imgLayer r:embed="rId5">
                    <a14:imgEffect>
                      <a14:backgroundRemoval t="7583" b="94787" l="9718" r="89969">
                        <a14:foregroundMark x1="18495" y1="90521" x2="19976" y2="90521"/>
                        <a14:foregroundMark x1="80234" y1="91771" x2="83072" y2="91943"/>
                        <a14:foregroundMark x1="22231" y1="94787" x2="18809" y2="94787"/>
                        <a14:foregroundMark x1="23569" y1="94787" x2="22489" y2="94787"/>
                        <a14:foregroundMark x1="51261" y1="94787" x2="27274" y2="94787"/>
                        <a14:foregroundMark x1="63009" y1="10427" x2="67398" y2="7583"/>
                        <a14:foregroundMark x1="19749" y1="90521" x2="19749" y2="90995"/>
                        <a14:foregroundMark x1="70846" y1="12796" x2="69906" y2="11374"/>
                        <a14:foregroundMark x1="69906" y1="11374" x2="68966" y2="11374"/>
                        <a14:backgroundMark x1="66771" y1="11374" x2="66771" y2="11374"/>
                        <a14:backgroundMark x1="66458" y1="11374" x2="67398" y2="10900"/>
                        <a14:backgroundMark x1="67398" y1="10900" x2="68025" y2="10900"/>
                        <a14:backgroundMark x1="68025" y1="10900" x2="68025" y2="10900"/>
                        <a14:backgroundMark x1="68025" y1="10900" x2="68025" y2="10427"/>
                        <a14:backgroundMark x1="68025" y1="10427" x2="68025" y2="10427"/>
                        <a14:backgroundMark x1="68025" y1="10427" x2="68025" y2="10427"/>
                        <a14:backgroundMark x1="68025" y1="10427" x2="68025" y2="10427"/>
                        <a14:backgroundMark x1="66458" y1="10900" x2="66222" y2="11094"/>
                        <a14:backgroundMark x1="66336" y1="10756" x2="68025" y2="9479"/>
                        <a14:backgroundMark x1="59875" y1="15640" x2="61735" y2="14234"/>
                        <a14:backgroundMark x1="68025" y1="9479" x2="68721" y2="10794"/>
                        <a14:backgroundMark x1="24765" y1="84834" x2="62696" y2="86730"/>
                        <a14:backgroundMark x1="58307" y1="90521" x2="80564" y2="90995"/>
                        <a14:backgroundMark x1="80251" y1="92417" x2="79624" y2="91943"/>
                        <a14:backgroundMark x1="21943" y1="90995" x2="21630" y2="91469"/>
                        <a14:backgroundMark x1="22884" y1="89573" x2="22257" y2="90521"/>
                        <a14:backgroundMark x1="21212" y1="90521" x2="21003" y2="90047"/>
                        <a14:backgroundMark x1="21630" y1="91469" x2="21421" y2="90995"/>
                        <a14:backgroundMark x1="21003" y1="90047" x2="20690" y2="90521"/>
                      </a14:backgroundRemoval>
                    </a14:imgEffect>
                  </a14:imgLayer>
                </a14:imgProps>
              </a:ext>
            </a:extLst>
          </a:blip>
          <a:stretch>
            <a:fillRect/>
          </a:stretch>
        </p:blipFill>
        <p:spPr>
          <a:xfrm>
            <a:off x="5632348" y="2533890"/>
            <a:ext cx="1822482" cy="1205466"/>
          </a:xfrm>
          <a:prstGeom prst="rect">
            <a:avLst/>
          </a:prstGeom>
        </p:spPr>
      </p:pic>
      <p:sp>
        <p:nvSpPr>
          <p:cNvPr id="37" name="CuadroTexto 36">
            <a:extLst>
              <a:ext uri="{FF2B5EF4-FFF2-40B4-BE49-F238E27FC236}">
                <a16:creationId xmlns:a16="http://schemas.microsoft.com/office/drawing/2014/main" id="{514193C0-C192-FA89-AD9C-A70425A8342C}"/>
              </a:ext>
            </a:extLst>
          </p:cNvPr>
          <p:cNvSpPr txBox="1"/>
          <p:nvPr/>
        </p:nvSpPr>
        <p:spPr>
          <a:xfrm>
            <a:off x="474120" y="4079491"/>
            <a:ext cx="2733871" cy="715581"/>
          </a:xfrm>
          <a:prstGeom prst="rect">
            <a:avLst/>
          </a:prstGeom>
          <a:noFill/>
        </p:spPr>
        <p:txBody>
          <a:bodyPr wrap="square" rtlCol="0">
            <a:spAutoFit/>
          </a:bodyPr>
          <a:lstStyle/>
          <a:p>
            <a:pPr algn="ctr"/>
            <a:r>
              <a:rPr lang="es-ES" sz="1200" dirty="0" err="1">
                <a:latin typeface="Century Gothic" panose="020B0502020202020204" pitchFamily="34" charset="0"/>
              </a:rPr>
              <a:t>Boil</a:t>
            </a:r>
            <a:r>
              <a:rPr lang="es-ES" sz="1200" dirty="0">
                <a:latin typeface="Century Gothic" panose="020B0502020202020204" pitchFamily="34" charset="0"/>
              </a:rPr>
              <a:t> </a:t>
            </a:r>
            <a:r>
              <a:rPr lang="es-ES" sz="1200" dirty="0" err="1">
                <a:latin typeface="Century Gothic" panose="020B0502020202020204" pitchFamily="34" charset="0"/>
              </a:rPr>
              <a:t>ingredients</a:t>
            </a:r>
            <a:r>
              <a:rPr lang="es-ES" sz="1200" dirty="0">
                <a:latin typeface="Century Gothic" panose="020B0502020202020204" pitchFamily="34" charset="0"/>
              </a:rPr>
              <a:t> 100ºC 20min</a:t>
            </a:r>
            <a:endParaRPr lang="es-ES" sz="400" dirty="0">
              <a:latin typeface="Century Gothic" panose="020B0502020202020204" pitchFamily="34" charset="0"/>
            </a:endParaRPr>
          </a:p>
          <a:p>
            <a:pPr algn="ctr"/>
            <a:r>
              <a:rPr lang="es-ES" sz="1000" dirty="0">
                <a:latin typeface="Century Gothic" panose="020B0502020202020204" pitchFamily="34" charset="0"/>
              </a:rPr>
              <a:t> (200g </a:t>
            </a:r>
            <a:r>
              <a:rPr lang="es-ES" sz="1000" dirty="0" err="1">
                <a:latin typeface="Century Gothic" panose="020B0502020202020204" pitchFamily="34" charset="0"/>
              </a:rPr>
              <a:t>tomato</a:t>
            </a:r>
            <a:r>
              <a:rPr lang="es-ES" sz="1000" dirty="0">
                <a:latin typeface="Century Gothic" panose="020B0502020202020204" pitchFamily="34" charset="0"/>
              </a:rPr>
              <a:t>, 10g olive </a:t>
            </a:r>
            <a:r>
              <a:rPr lang="es-ES" sz="1000" dirty="0" err="1">
                <a:latin typeface="Century Gothic" panose="020B0502020202020204" pitchFamily="34" charset="0"/>
              </a:rPr>
              <a:t>oil</a:t>
            </a:r>
            <a:r>
              <a:rPr lang="es-ES" sz="1000" dirty="0">
                <a:latin typeface="Century Gothic" panose="020B0502020202020204" pitchFamily="34" charset="0"/>
              </a:rPr>
              <a:t>, 1.5g </a:t>
            </a:r>
            <a:r>
              <a:rPr lang="es-ES" sz="1000" dirty="0" err="1">
                <a:latin typeface="Century Gothic" panose="020B0502020202020204" pitchFamily="34" charset="0"/>
              </a:rPr>
              <a:t>salt</a:t>
            </a:r>
            <a:r>
              <a:rPr lang="es-ES" sz="1050" dirty="0">
                <a:latin typeface="Century Gothic" panose="020B0502020202020204" pitchFamily="34" charset="0"/>
              </a:rPr>
              <a:t>)</a:t>
            </a:r>
          </a:p>
          <a:p>
            <a:r>
              <a:rPr lang="es-ES" dirty="0">
                <a:solidFill>
                  <a:schemeClr val="bg1"/>
                </a:solidFill>
              </a:rPr>
              <a:t> </a:t>
            </a:r>
          </a:p>
        </p:txBody>
      </p:sp>
      <p:pic>
        <p:nvPicPr>
          <p:cNvPr id="44" name="Gráfico 43" descr="Flecha: curva ligera con relleno sólido">
            <a:extLst>
              <a:ext uri="{FF2B5EF4-FFF2-40B4-BE49-F238E27FC236}">
                <a16:creationId xmlns:a16="http://schemas.microsoft.com/office/drawing/2014/main" id="{1FF8236D-41BB-FFD2-16D9-ED8988BDFCD2}"/>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2786685" y="3006206"/>
            <a:ext cx="598865" cy="598865"/>
          </a:xfrm>
          <a:prstGeom prst="rect">
            <a:avLst/>
          </a:prstGeom>
        </p:spPr>
      </p:pic>
      <p:pic>
        <p:nvPicPr>
          <p:cNvPr id="46" name="Gráfico 45" descr="Flecha: curva ligera con relleno sólido">
            <a:extLst>
              <a:ext uri="{FF2B5EF4-FFF2-40B4-BE49-F238E27FC236}">
                <a16:creationId xmlns:a16="http://schemas.microsoft.com/office/drawing/2014/main" id="{D0CBFA95-7575-5790-A6C3-4D61C972CA9A}"/>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5057943" y="3058329"/>
            <a:ext cx="546742" cy="546742"/>
          </a:xfrm>
          <a:prstGeom prst="rect">
            <a:avLst/>
          </a:prstGeom>
        </p:spPr>
      </p:pic>
      <p:pic>
        <p:nvPicPr>
          <p:cNvPr id="4" name="Imagen 3" descr="Icono&#10;&#10;El contenido generado por IA puede ser incorrecto.">
            <a:extLst>
              <a:ext uri="{FF2B5EF4-FFF2-40B4-BE49-F238E27FC236}">
                <a16:creationId xmlns:a16="http://schemas.microsoft.com/office/drawing/2014/main" id="{D82200BD-2291-BDE1-A939-8340C52440E6}"/>
              </a:ext>
            </a:extLst>
          </p:cNvPr>
          <p:cNvPicPr>
            <a:picLocks noChangeAspect="1"/>
          </p:cNvPicPr>
          <p:nvPr/>
        </p:nvPicPr>
        <p:blipFill>
          <a:blip r:embed="rId8"/>
          <a:stretch>
            <a:fillRect/>
          </a:stretch>
        </p:blipFill>
        <p:spPr>
          <a:xfrm>
            <a:off x="895427" y="2128910"/>
            <a:ext cx="1891258" cy="1891258"/>
          </a:xfrm>
          <a:prstGeom prst="rect">
            <a:avLst/>
          </a:prstGeom>
        </p:spPr>
      </p:pic>
      <p:pic>
        <p:nvPicPr>
          <p:cNvPr id="5" name="Imagen 4" descr="Icono&#10;&#10;El contenido generado por IA puede ser incorrecto.">
            <a:extLst>
              <a:ext uri="{FF2B5EF4-FFF2-40B4-BE49-F238E27FC236}">
                <a16:creationId xmlns:a16="http://schemas.microsoft.com/office/drawing/2014/main" id="{474BF4C7-7B11-5E55-73D1-5ED6B3484237}"/>
              </a:ext>
            </a:extLst>
          </p:cNvPr>
          <p:cNvPicPr>
            <a:picLocks noChangeAspect="1"/>
          </p:cNvPicPr>
          <p:nvPr/>
        </p:nvPicPr>
        <p:blipFill>
          <a:blip r:embed="rId9"/>
          <a:stretch>
            <a:fillRect/>
          </a:stretch>
        </p:blipFill>
        <p:spPr>
          <a:xfrm>
            <a:off x="3623257" y="2423625"/>
            <a:ext cx="1611216" cy="1611216"/>
          </a:xfrm>
          <a:prstGeom prst="rect">
            <a:avLst/>
          </a:prstGeom>
        </p:spPr>
      </p:pic>
      <p:sp>
        <p:nvSpPr>
          <p:cNvPr id="6" name="Rectangle 20">
            <a:extLst>
              <a:ext uri="{FF2B5EF4-FFF2-40B4-BE49-F238E27FC236}">
                <a16:creationId xmlns:a16="http://schemas.microsoft.com/office/drawing/2014/main" id="{3916F170-5855-AC14-9A63-278622E9C229}"/>
              </a:ext>
            </a:extLst>
          </p:cNvPr>
          <p:cNvSpPr/>
          <p:nvPr/>
        </p:nvSpPr>
        <p:spPr>
          <a:xfrm>
            <a:off x="3301956" y="4079491"/>
            <a:ext cx="1932517" cy="546742"/>
          </a:xfrm>
          <a:prstGeom prst="rect">
            <a:avLst/>
          </a:prstGeom>
          <a:noFill/>
          <a:ln>
            <a:no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sz="1200" dirty="0">
                <a:solidFill>
                  <a:schemeClr val="tx1"/>
                </a:solidFill>
                <a:latin typeface="Century Gothic" panose="020B0502020202020204" pitchFamily="34" charset="0"/>
              </a:rPr>
              <a:t>Fast cooling at -25</a:t>
            </a:r>
            <a:r>
              <a:rPr lang="en-US" sz="1200" baseline="30000" dirty="0">
                <a:solidFill>
                  <a:schemeClr val="tx1"/>
                </a:solidFill>
                <a:latin typeface="Century Gothic" panose="020B0502020202020204" pitchFamily="34" charset="0"/>
              </a:rPr>
              <a:t>o</a:t>
            </a:r>
            <a:r>
              <a:rPr lang="en-US" sz="1200" dirty="0">
                <a:solidFill>
                  <a:schemeClr val="tx1"/>
                </a:solidFill>
                <a:latin typeface="Century Gothic" panose="020B0502020202020204" pitchFamily="34" charset="0"/>
              </a:rPr>
              <a:t>C for 30 min</a:t>
            </a:r>
          </a:p>
        </p:txBody>
      </p:sp>
      <p:sp>
        <p:nvSpPr>
          <p:cNvPr id="7" name="Rectangle 13">
            <a:extLst>
              <a:ext uri="{FF2B5EF4-FFF2-40B4-BE49-F238E27FC236}">
                <a16:creationId xmlns:a16="http://schemas.microsoft.com/office/drawing/2014/main" id="{8254230A-AAC7-0C2A-C6FF-4AAFDB68F17C}"/>
              </a:ext>
            </a:extLst>
          </p:cNvPr>
          <p:cNvSpPr/>
          <p:nvPr/>
        </p:nvSpPr>
        <p:spPr>
          <a:xfrm>
            <a:off x="5539052" y="3966404"/>
            <a:ext cx="1769617" cy="546742"/>
          </a:xfrm>
          <a:prstGeom prst="rect">
            <a:avLst/>
          </a:prstGeom>
          <a:noFill/>
          <a:ln>
            <a:no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sz="1200" dirty="0">
                <a:solidFill>
                  <a:schemeClr val="tx1"/>
                </a:solidFill>
                <a:latin typeface="Century Gothic" panose="020B0502020202020204" pitchFamily="34" charset="0"/>
              </a:rPr>
              <a:t>Vacuum sealing 6min</a:t>
            </a:r>
          </a:p>
        </p:txBody>
      </p:sp>
      <p:sp>
        <p:nvSpPr>
          <p:cNvPr id="13" name="CuadroTexto 14">
            <a:extLst>
              <a:ext uri="{FF2B5EF4-FFF2-40B4-BE49-F238E27FC236}">
                <a16:creationId xmlns:a16="http://schemas.microsoft.com/office/drawing/2014/main" id="{354EBFDC-10AA-4BEB-9F88-F6C22E2FA498}"/>
              </a:ext>
            </a:extLst>
          </p:cNvPr>
          <p:cNvSpPr txBox="1"/>
          <p:nvPr/>
        </p:nvSpPr>
        <p:spPr>
          <a:xfrm rot="19296332">
            <a:off x="-375065" y="1692897"/>
            <a:ext cx="2808472" cy="923330"/>
          </a:xfrm>
          <a:prstGeom prst="rect">
            <a:avLst/>
          </a:prstGeom>
          <a:noFill/>
        </p:spPr>
        <p:txBody>
          <a:bodyPr wrap="square" rtlCol="0">
            <a:spAutoFit/>
          </a:bodyPr>
          <a:lstStyle/>
          <a:p>
            <a:pPr algn="ctr"/>
            <a:r>
              <a:rPr lang="es-ES" b="1" dirty="0" err="1">
                <a:latin typeface="Century Gothic" panose="020B0502020202020204" pitchFamily="34" charset="0"/>
              </a:rPr>
              <a:t>Tomato</a:t>
            </a:r>
            <a:r>
              <a:rPr lang="es-ES" b="1" dirty="0">
                <a:latin typeface="Century Gothic" panose="020B0502020202020204" pitchFamily="34" charset="0"/>
              </a:rPr>
              <a:t> sauce </a:t>
            </a:r>
            <a:r>
              <a:rPr lang="es-ES" b="1" dirty="0" err="1">
                <a:latin typeface="Century Gothic" panose="020B0502020202020204" pitchFamily="34" charset="0"/>
              </a:rPr>
              <a:t>preparation</a:t>
            </a:r>
            <a:endParaRPr lang="es-ES" sz="1400" b="1" dirty="0">
              <a:latin typeface="Century Gothic" panose="020B0502020202020204" pitchFamily="34" charset="0"/>
            </a:endParaRPr>
          </a:p>
          <a:p>
            <a:r>
              <a:rPr lang="es-ES" dirty="0">
                <a:solidFill>
                  <a:schemeClr val="bg1"/>
                </a:solidFill>
              </a:rPr>
              <a:t> </a:t>
            </a:r>
          </a:p>
        </p:txBody>
      </p:sp>
    </p:spTree>
    <p:extLst>
      <p:ext uri="{BB962C8B-B14F-4D97-AF65-F5344CB8AC3E}">
        <p14:creationId xmlns:p14="http://schemas.microsoft.com/office/powerpoint/2010/main" val="235290109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2D302A08-8F76-4B3A-91AD-BCD40F956FDE}"/>
              </a:ext>
            </a:extLst>
          </p:cNvPr>
          <p:cNvSpPr>
            <a:spLocks noGrp="1"/>
          </p:cNvSpPr>
          <p:nvPr>
            <p:ph type="ctrTitle"/>
          </p:nvPr>
        </p:nvSpPr>
        <p:spPr/>
        <p:txBody>
          <a:bodyPr/>
          <a:lstStyle/>
          <a:p>
            <a:pPr algn="ctr"/>
            <a:r>
              <a:rPr lang="en-US" dirty="0"/>
              <a:t>Box </a:t>
            </a:r>
          </a:p>
        </p:txBody>
      </p:sp>
      <p:sp>
        <p:nvSpPr>
          <p:cNvPr id="12" name="Text Placeholder 11">
            <a:extLst>
              <a:ext uri="{FF2B5EF4-FFF2-40B4-BE49-F238E27FC236}">
                <a16:creationId xmlns:a16="http://schemas.microsoft.com/office/drawing/2014/main" id="{D780ED56-5281-49FF-90DA-CD8CC5972502}"/>
              </a:ext>
            </a:extLst>
          </p:cNvPr>
          <p:cNvSpPr>
            <a:spLocks noGrp="1"/>
          </p:cNvSpPr>
          <p:nvPr>
            <p:ph type="body" sz="quarter" idx="16"/>
          </p:nvPr>
        </p:nvSpPr>
        <p:spPr/>
        <p:txBody>
          <a:bodyPr/>
          <a:lstStyle/>
          <a:p>
            <a:pPr algn="ctr"/>
            <a:r>
              <a:rPr lang="en-US" dirty="0"/>
              <a:t>Front Side</a:t>
            </a:r>
          </a:p>
        </p:txBody>
      </p:sp>
      <p:sp>
        <p:nvSpPr>
          <p:cNvPr id="16" name="Text Placeholder 15">
            <a:extLst>
              <a:ext uri="{FF2B5EF4-FFF2-40B4-BE49-F238E27FC236}">
                <a16:creationId xmlns:a16="http://schemas.microsoft.com/office/drawing/2014/main" id="{E8E94725-860B-470A-B049-8D9E5BD03664}"/>
              </a:ext>
            </a:extLst>
          </p:cNvPr>
          <p:cNvSpPr>
            <a:spLocks noGrp="1"/>
          </p:cNvSpPr>
          <p:nvPr>
            <p:ph type="body" sz="quarter" idx="20"/>
          </p:nvPr>
        </p:nvSpPr>
        <p:spPr/>
        <p:txBody>
          <a:bodyPr/>
          <a:lstStyle/>
          <a:p>
            <a:pPr algn="ctr"/>
            <a:r>
              <a:rPr lang="en-US" dirty="0"/>
              <a:t>Box</a:t>
            </a:r>
          </a:p>
        </p:txBody>
      </p:sp>
      <p:sp>
        <p:nvSpPr>
          <p:cNvPr id="15" name="Text Placeholder 14">
            <a:extLst>
              <a:ext uri="{FF2B5EF4-FFF2-40B4-BE49-F238E27FC236}">
                <a16:creationId xmlns:a16="http://schemas.microsoft.com/office/drawing/2014/main" id="{D9960103-A5E6-4C99-B708-9D48CD12ABA5}"/>
              </a:ext>
            </a:extLst>
          </p:cNvPr>
          <p:cNvSpPr>
            <a:spLocks noGrp="1"/>
          </p:cNvSpPr>
          <p:nvPr>
            <p:ph type="body" sz="quarter" idx="19"/>
          </p:nvPr>
        </p:nvSpPr>
        <p:spPr/>
        <p:txBody>
          <a:bodyPr/>
          <a:lstStyle/>
          <a:p>
            <a:pPr algn="ctr"/>
            <a:r>
              <a:rPr lang="en-US" dirty="0"/>
              <a:t>Inside content</a:t>
            </a:r>
          </a:p>
        </p:txBody>
      </p:sp>
      <p:sp>
        <p:nvSpPr>
          <p:cNvPr id="18" name="Text Placeholder 17">
            <a:extLst>
              <a:ext uri="{FF2B5EF4-FFF2-40B4-BE49-F238E27FC236}">
                <a16:creationId xmlns:a16="http://schemas.microsoft.com/office/drawing/2014/main" id="{D9C76924-D2A9-47BE-8004-DB4ED9108D0A}"/>
              </a:ext>
            </a:extLst>
          </p:cNvPr>
          <p:cNvSpPr>
            <a:spLocks noGrp="1"/>
          </p:cNvSpPr>
          <p:nvPr>
            <p:ph type="body" sz="quarter" idx="22"/>
          </p:nvPr>
        </p:nvSpPr>
        <p:spPr/>
        <p:txBody>
          <a:bodyPr/>
          <a:lstStyle/>
          <a:p>
            <a:pPr algn="ctr"/>
            <a:r>
              <a:rPr lang="en-US" dirty="0"/>
              <a:t>Prepared Dish</a:t>
            </a:r>
          </a:p>
        </p:txBody>
      </p:sp>
      <p:sp>
        <p:nvSpPr>
          <p:cNvPr id="17" name="Text Placeholder 16">
            <a:extLst>
              <a:ext uri="{FF2B5EF4-FFF2-40B4-BE49-F238E27FC236}">
                <a16:creationId xmlns:a16="http://schemas.microsoft.com/office/drawing/2014/main" id="{2E3A5686-4A59-4D09-BF96-17FD249B53C4}"/>
              </a:ext>
            </a:extLst>
          </p:cNvPr>
          <p:cNvSpPr>
            <a:spLocks noGrp="1"/>
          </p:cNvSpPr>
          <p:nvPr>
            <p:ph type="body" sz="quarter" idx="21"/>
          </p:nvPr>
        </p:nvSpPr>
        <p:spPr/>
        <p:txBody>
          <a:bodyPr/>
          <a:lstStyle/>
          <a:p>
            <a:pPr algn="ctr"/>
            <a:r>
              <a:rPr lang="en-US" dirty="0"/>
              <a:t>Bowl with soup and fish on top with tomato sauce and dried vegetables topping</a:t>
            </a:r>
          </a:p>
        </p:txBody>
      </p:sp>
      <p:pic>
        <p:nvPicPr>
          <p:cNvPr id="5" name="Picture 4">
            <a:extLst>
              <a:ext uri="{FF2B5EF4-FFF2-40B4-BE49-F238E27FC236}">
                <a16:creationId xmlns:a16="http://schemas.microsoft.com/office/drawing/2014/main" id="{2EF1764B-5A31-42C0-8808-F709E7B1997E}"/>
              </a:ext>
            </a:extLst>
          </p:cNvPr>
          <p:cNvPicPr>
            <a:picLocks noChangeAspect="1"/>
          </p:cNvPicPr>
          <p:nvPr/>
        </p:nvPicPr>
        <p:blipFill rotWithShape="1">
          <a:blip r:embed="rId2">
            <a:extLst>
              <a:ext uri="{BEBA8EAE-BF5A-486C-A8C5-ECC9F3942E4B}">
                <a14:imgProps xmlns:a14="http://schemas.microsoft.com/office/drawing/2010/main">
                  <a14:imgLayer r:embed="rId3">
                    <a14:imgEffect>
                      <a14:backgroundRemoval t="24512" b="80273" l="24740" r="76107">
                        <a14:foregroundMark x1="25467" y1="44486" x2="25651" y2="25439"/>
                        <a14:foregroundMark x1="25651" y1="25439" x2="38346" y2="23828"/>
                        <a14:foregroundMark x1="38346" y1="23828" x2="70833" y2="26855"/>
                        <a14:foregroundMark x1="70833" y1="26855" x2="75651" y2="33398"/>
                        <a14:foregroundMark x1="75651" y1="33398" x2="77409" y2="41162"/>
                        <a14:foregroundMark x1="76262" y1="51807" x2="75521" y2="58691"/>
                        <a14:foregroundMark x1="76499" y1="49609" x2="76262" y2="51807"/>
                        <a14:foregroundMark x1="76646" y1="48242" x2="76545" y2="49181"/>
                        <a14:foregroundMark x1="77409" y1="41162" x2="76646" y2="48242"/>
                        <a14:foregroundMark x1="75521" y1="58691" x2="70443" y2="66943"/>
                        <a14:foregroundMark x1="70443" y1="66943" x2="73242" y2="75293"/>
                        <a14:foregroundMark x1="73242" y1="75293" x2="64063" y2="81250"/>
                        <a14:foregroundMark x1="51794" y1="81713" x2="35612" y2="82324"/>
                        <a14:foregroundMark x1="35612" y1="82324" x2="27148" y2="78369"/>
                        <a14:foregroundMark x1="27148" y1="78369" x2="26138" y2="64386"/>
                        <a14:foregroundMark x1="28060" y1="44775" x2="27474" y2="24365"/>
                        <a14:foregroundMark x1="27474" y1="24365" x2="41146" y2="24561"/>
                        <a14:foregroundMark x1="41146" y1="24561" x2="29948" y2="24121"/>
                        <a14:foregroundMark x1="29948" y1="24121" x2="29622" y2="36182"/>
                        <a14:foregroundMark x1="29622" y1="36182" x2="26628" y2="43799"/>
                        <a14:foregroundMark x1="26628" y1="43799" x2="72396" y2="47070"/>
                        <a14:foregroundMark x1="72396" y1="47070" x2="77669" y2="37988"/>
                        <a14:foregroundMark x1="77669" y1="37988" x2="72591" y2="31299"/>
                        <a14:foregroundMark x1="72591" y1="31299" x2="64714" y2="26221"/>
                        <a14:foregroundMark x1="64714" y1="26221" x2="51107" y2="25879"/>
                        <a14:foregroundMark x1="51107" y1="25879" x2="47656" y2="24512"/>
                        <a14:foregroundMark x1="29167" y1="45850" x2="28942" y2="46925"/>
                        <a14:foregroundMark x1="28889" y1="51036" x2="30794" y2="46484"/>
                        <a14:foregroundMark x1="30794" y1="46484" x2="30469" y2="46826"/>
                        <a14:foregroundMark x1="27474" y1="58350" x2="26758" y2="75586"/>
                        <a14:foregroundMark x1="26758" y1="75586" x2="37370" y2="81152"/>
                        <a14:foregroundMark x1="37370" y1="81152" x2="52279" y2="78711"/>
                        <a14:foregroundMark x1="52279" y1="78711" x2="63411" y2="79346"/>
                        <a14:foregroundMark x1="61002" y1="79496" x2="53255" y2="79980"/>
                        <a14:foregroundMark x1="63411" y1="79346" x2="62040" y2="79432"/>
                        <a14:foregroundMark x1="53255" y1="79980" x2="68099" y2="78223"/>
                        <a14:foregroundMark x1="68099" y1="78223" x2="71810" y2="70752"/>
                        <a14:foregroundMark x1="71810" y1="70752" x2="68880" y2="62012"/>
                        <a14:foregroundMark x1="68880" y1="62012" x2="34831" y2="53320"/>
                        <a14:foregroundMark x1="34831" y1="53320" x2="29622" y2="60059"/>
                        <a14:foregroundMark x1="29622" y1="60059" x2="27279" y2="58740"/>
                        <a14:foregroundMark x1="27865" y1="64014" x2="47591" y2="61768"/>
                        <a14:foregroundMark x1="47591" y1="61768" x2="69401" y2="66309"/>
                        <a14:foregroundMark x1="69401" y1="66309" x2="70247" y2="74170"/>
                        <a14:foregroundMark x1="70247" y1="74170" x2="52474" y2="80322"/>
                        <a14:foregroundMark x1="52474" y1="80322" x2="34701" y2="78320"/>
                        <a14:foregroundMark x1="34701" y1="78320" x2="27669" y2="64160"/>
                        <a14:foregroundMark x1="32292" y1="29785" x2="54883" y2="29248"/>
                        <a14:foregroundMark x1="54883" y1="29248" x2="68945" y2="31299"/>
                        <a14:foregroundMark x1="68945" y1="31299" x2="76107" y2="37646"/>
                        <a14:foregroundMark x1="76107" y1="37646" x2="67643" y2="43311"/>
                        <a14:foregroundMark x1="67643" y1="43311" x2="30143" y2="33936"/>
                        <a14:foregroundMark x1="30143" y1="33936" x2="36914" y2="28125"/>
                        <a14:foregroundMark x1="28776" y1="36279" x2="47461" y2="39063"/>
                        <a14:foregroundMark x1="37500" y1="34229" x2="49609" y2="33545"/>
                        <a14:foregroundMark x1="49609" y1="33545" x2="71289" y2="38623"/>
                        <a14:foregroundMark x1="71289" y1="38623" x2="50391" y2="35986"/>
                        <a14:foregroundMark x1="50391" y1="35986" x2="62240" y2="36475"/>
                        <a14:foregroundMark x1="62240" y1="36475" x2="33203" y2="32715"/>
                        <a14:backgroundMark x1="28060" y1="46826" x2="26107" y2="56494"/>
                        <a14:backgroundMark x1="26107" y1="56494" x2="27279" y2="49072"/>
                        <a14:backgroundMark x1="27279" y1="49072" x2="25065" y2="49609"/>
                        <a14:backgroundMark x1="25651" y1="56543" x2="24544" y2="64258"/>
                        <a14:backgroundMark x1="24544" y1="64258" x2="25260" y2="62354"/>
                        <a14:backgroundMark x1="52083" y1="81348" x2="62956" y2="80420"/>
                        <a14:backgroundMark x1="62956" y1="80420" x2="52083" y2="81494"/>
                        <a14:backgroundMark x1="24349" y1="46973" x2="25065" y2="46680"/>
                        <a14:backgroundMark x1="24740" y1="45703" x2="25846" y2="49756"/>
                        <a14:backgroundMark x1="76497" y1="49609" x2="76497" y2="49609"/>
                        <a14:backgroundMark x1="76497" y1="49170" x2="76302" y2="49609"/>
                        <a14:backgroundMark x1="24935" y1="50293" x2="25260" y2="50146"/>
                        <a14:backgroundMark x1="25651" y1="45850" x2="24154" y2="45459"/>
                        <a14:backgroundMark x1="24154" y1="45459" x2="26172" y2="45703"/>
                        <a14:backgroundMark x1="24740" y1="50439" x2="24349" y2="53223"/>
                        <a14:backgroundMark x1="77214" y1="48242" x2="77214" y2="48242"/>
                        <a14:backgroundMark x1="77409" y1="51807" x2="77409" y2="51807"/>
                      </a14:backgroundRemoval>
                    </a14:imgEffect>
                  </a14:imgLayer>
                </a14:imgProps>
              </a:ext>
            </a:extLst>
          </a:blip>
          <a:srcRect l="23887" t="22330" r="20019" b="18253"/>
          <a:stretch/>
        </p:blipFill>
        <p:spPr>
          <a:xfrm>
            <a:off x="954367" y="1077052"/>
            <a:ext cx="2693860" cy="3804558"/>
          </a:xfrm>
          <a:prstGeom prst="rect">
            <a:avLst/>
          </a:prstGeom>
        </p:spPr>
      </p:pic>
      <p:pic>
        <p:nvPicPr>
          <p:cNvPr id="7" name="Picture 6">
            <a:extLst>
              <a:ext uri="{FF2B5EF4-FFF2-40B4-BE49-F238E27FC236}">
                <a16:creationId xmlns:a16="http://schemas.microsoft.com/office/drawing/2014/main" id="{871B778B-0249-40C9-A670-15AE0A3202F7}"/>
              </a:ext>
            </a:extLst>
          </p:cNvPr>
          <p:cNvPicPr>
            <a:picLocks noChangeAspect="1"/>
          </p:cNvPicPr>
          <p:nvPr/>
        </p:nvPicPr>
        <p:blipFill rotWithShape="1">
          <a:blip r:embed="rId4"/>
          <a:srcRect l="15885" t="21012" r="12186" b="29477"/>
          <a:stretch/>
        </p:blipFill>
        <p:spPr>
          <a:xfrm>
            <a:off x="8149701" y="1766656"/>
            <a:ext cx="3169327" cy="2908714"/>
          </a:xfrm>
          <a:prstGeom prst="ellipse">
            <a:avLst/>
          </a:prstGeom>
        </p:spPr>
      </p:pic>
      <p:pic>
        <p:nvPicPr>
          <p:cNvPr id="9" name="Picture 8">
            <a:extLst>
              <a:ext uri="{FF2B5EF4-FFF2-40B4-BE49-F238E27FC236}">
                <a16:creationId xmlns:a16="http://schemas.microsoft.com/office/drawing/2014/main" id="{7106D38A-F18F-4E1C-86F3-B387A44F44AA}"/>
              </a:ext>
            </a:extLst>
          </p:cNvPr>
          <p:cNvPicPr>
            <a:picLocks noChangeAspect="1"/>
          </p:cNvPicPr>
          <p:nvPr/>
        </p:nvPicPr>
        <p:blipFill rotWithShape="1">
          <a:blip r:embed="rId5">
            <a:extLst>
              <a:ext uri="{BEBA8EAE-BF5A-486C-A8C5-ECC9F3942E4B}">
                <a14:imgProps xmlns:a14="http://schemas.microsoft.com/office/drawing/2010/main">
                  <a14:imgLayer r:embed="rId6">
                    <a14:imgEffect>
                      <a14:backgroundRemoval t="12500" b="83887" l="14323" r="88542">
                        <a14:foregroundMark x1="47396" y1="33447" x2="40430" y2="82471"/>
                        <a14:foregroundMark x1="40430" y1="82471" x2="72591" y2="85596"/>
                        <a14:foregroundMark x1="72591" y1="85596" x2="85482" y2="81006"/>
                        <a14:foregroundMark x1="85482" y1="81006" x2="88542" y2="44141"/>
                        <a14:foregroundMark x1="88542" y1="44141" x2="80859" y2="34375"/>
                        <a14:foregroundMark x1="80859" y1="34375" x2="66471" y2="30273"/>
                        <a14:foregroundMark x1="66471" y1="30273" x2="51367" y2="32129"/>
                        <a14:foregroundMark x1="51367" y1="32129" x2="48112" y2="33252"/>
                        <a14:foregroundMark x1="68359" y1="41016" x2="65885" y2="40625"/>
                        <a14:foregroundMark x1="66341" y1="40479" x2="65365" y2="41211"/>
                        <a14:foregroundMark x1="66602" y1="39355" x2="71029" y2="43408"/>
                        <a14:foregroundMark x1="24023" y1="19043" x2="42448" y2="12109"/>
                        <a14:foregroundMark x1="42448" y1="12109" x2="57813" y2="12500"/>
                        <a14:foregroundMark x1="57813" y1="12500" x2="65885" y2="21289"/>
                        <a14:foregroundMark x1="65885" y1="21289" x2="55859" y2="30420"/>
                        <a14:foregroundMark x1="55859" y1="30420" x2="41602" y2="31934"/>
                        <a14:foregroundMark x1="41602" y1="31934" x2="25000" y2="27734"/>
                        <a14:foregroundMark x1="25000" y1="27734" x2="24023" y2="19043"/>
                        <a14:foregroundMark x1="35091" y1="53223" x2="28906" y2="78174"/>
                        <a14:foregroundMark x1="28906" y1="78174" x2="14063" y2="79785"/>
                        <a14:foregroundMark x1="14063" y1="79785" x2="14388" y2="44873"/>
                        <a14:foregroundMark x1="14388" y1="44873" x2="35547" y2="52441"/>
                        <a14:foregroundMark x1="14648" y1="50439" x2="21810" y2="46924"/>
                        <a14:foregroundMark x1="15625" y1="61523" x2="19792" y2="66309"/>
                        <a14:foregroundMark x1="30404" y1="18652" x2="44141" y2="21045"/>
                        <a14:foregroundMark x1="44141" y1="21045" x2="59440" y2="20117"/>
                        <a14:foregroundMark x1="42448" y1="79980" x2="43229" y2="71094"/>
                        <a14:foregroundMark x1="44661" y1="71875" x2="43945" y2="81445"/>
                        <a14:foregroundMark x1="46875" y1="84424" x2="65104" y2="85693"/>
                        <a14:foregroundMark x1="65104" y1="85693" x2="81510" y2="83887"/>
                        <a14:foregroundMark x1="81510" y1="83887" x2="49089" y2="82373"/>
                        <a14:foregroundMark x1="30664" y1="52637" x2="29492" y2="64648"/>
                        <a14:foregroundMark x1="29492" y1="64648" x2="27474" y2="65381"/>
                        <a14:foregroundMark x1="51563" y1="14063" x2="62174" y2="17920"/>
                        <a14:backgroundMark x1="42684" y1="83805" x2="42383" y2="87549"/>
                        <a14:backgroundMark x1="43697" y1="71230" x2="42863" y2="81591"/>
                        <a14:backgroundMark x1="42383" y1="87549" x2="59334" y2="86388"/>
                        <a14:backgroundMark x1="84981" y1="80331" x2="86068" y2="56494"/>
                        <a14:backgroundMark x1="88582" y1="48656" x2="89388" y2="46143"/>
                        <a14:backgroundMark x1="86068" y1="56494" x2="87463" y2="52145"/>
                        <a14:backgroundMark x1="89388" y1="46143" x2="88737" y2="36230"/>
                        <a14:backgroundMark x1="79053" y1="32970" x2="75391" y2="31738"/>
                        <a14:backgroundMark x1="88737" y1="36230" x2="80443" y2="33438"/>
                        <a14:backgroundMark x1="68815" y1="31831" x2="62272" y2="31923"/>
                        <a14:backgroundMark x1="75391" y1="31738" x2="74760" y2="31747"/>
                      </a14:backgroundRemoval>
                    </a14:imgEffect>
                  </a14:imgLayer>
                </a14:imgProps>
              </a:ext>
            </a:extLst>
          </a:blip>
          <a:srcRect l="7425" t="9838" r="8002" b="11003"/>
          <a:stretch/>
        </p:blipFill>
        <p:spPr>
          <a:xfrm>
            <a:off x="4571688" y="1222431"/>
            <a:ext cx="3048624" cy="3804558"/>
          </a:xfrm>
          <a:prstGeom prst="rect">
            <a:avLst/>
          </a:prstGeom>
        </p:spPr>
      </p:pic>
      <p:sp>
        <p:nvSpPr>
          <p:cNvPr id="19" name="Text Placeholder 6">
            <a:extLst>
              <a:ext uri="{FF2B5EF4-FFF2-40B4-BE49-F238E27FC236}">
                <a16:creationId xmlns:a16="http://schemas.microsoft.com/office/drawing/2014/main" id="{D180EFEB-5EDC-4143-9ED2-6BCCFAD90AB6}"/>
              </a:ext>
            </a:extLst>
          </p:cNvPr>
          <p:cNvSpPr txBox="1">
            <a:spLocks/>
          </p:cNvSpPr>
          <p:nvPr/>
        </p:nvSpPr>
        <p:spPr>
          <a:xfrm>
            <a:off x="367463" y="355107"/>
            <a:ext cx="7443378" cy="426351"/>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accent5"/>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accent5"/>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accent5"/>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accent5"/>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accent5"/>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400" b="1" dirty="0">
                <a:solidFill>
                  <a:schemeClr val="tx1"/>
                </a:solidFill>
                <a:latin typeface="Bahnschrift SemiBold" panose="020B0502040204020203" pitchFamily="34" charset="0"/>
              </a:rPr>
              <a:t>PACKAGING PROTOTYPE - PLAYDOUGH</a:t>
            </a:r>
          </a:p>
        </p:txBody>
      </p:sp>
    </p:spTree>
    <p:extLst>
      <p:ext uri="{BB962C8B-B14F-4D97-AF65-F5344CB8AC3E}">
        <p14:creationId xmlns:p14="http://schemas.microsoft.com/office/powerpoint/2010/main" val="128396627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2D302A08-8F76-4B3A-91AD-BCD40F956FDE}"/>
              </a:ext>
            </a:extLst>
          </p:cNvPr>
          <p:cNvSpPr>
            <a:spLocks noGrp="1"/>
          </p:cNvSpPr>
          <p:nvPr>
            <p:ph type="ctrTitle"/>
          </p:nvPr>
        </p:nvSpPr>
        <p:spPr>
          <a:xfrm>
            <a:off x="906654" y="5331961"/>
            <a:ext cx="3429679" cy="551768"/>
          </a:xfrm>
        </p:spPr>
        <p:txBody>
          <a:bodyPr/>
          <a:lstStyle/>
          <a:p>
            <a:pPr algn="ctr"/>
            <a:r>
              <a:rPr lang="en-US" dirty="0"/>
              <a:t>Box </a:t>
            </a:r>
          </a:p>
        </p:txBody>
      </p:sp>
      <p:sp>
        <p:nvSpPr>
          <p:cNvPr id="12" name="Text Placeholder 11">
            <a:extLst>
              <a:ext uri="{FF2B5EF4-FFF2-40B4-BE49-F238E27FC236}">
                <a16:creationId xmlns:a16="http://schemas.microsoft.com/office/drawing/2014/main" id="{D780ED56-5281-49FF-90DA-CD8CC5972502}"/>
              </a:ext>
            </a:extLst>
          </p:cNvPr>
          <p:cNvSpPr>
            <a:spLocks noGrp="1"/>
          </p:cNvSpPr>
          <p:nvPr>
            <p:ph type="body" sz="quarter" idx="16"/>
          </p:nvPr>
        </p:nvSpPr>
        <p:spPr>
          <a:xfrm>
            <a:off x="906654" y="5883730"/>
            <a:ext cx="3429682" cy="664027"/>
          </a:xfrm>
        </p:spPr>
        <p:txBody>
          <a:bodyPr/>
          <a:lstStyle/>
          <a:p>
            <a:pPr algn="ctr"/>
            <a:r>
              <a:rPr lang="en-US" dirty="0"/>
              <a:t>Front Side</a:t>
            </a:r>
          </a:p>
        </p:txBody>
      </p:sp>
      <p:sp>
        <p:nvSpPr>
          <p:cNvPr id="16" name="Text Placeholder 15">
            <a:extLst>
              <a:ext uri="{FF2B5EF4-FFF2-40B4-BE49-F238E27FC236}">
                <a16:creationId xmlns:a16="http://schemas.microsoft.com/office/drawing/2014/main" id="{E8E94725-860B-470A-B049-8D9E5BD03664}"/>
              </a:ext>
            </a:extLst>
          </p:cNvPr>
          <p:cNvSpPr>
            <a:spLocks noGrp="1"/>
          </p:cNvSpPr>
          <p:nvPr>
            <p:ph type="body" sz="quarter" idx="20"/>
          </p:nvPr>
        </p:nvSpPr>
        <p:spPr>
          <a:xfrm>
            <a:off x="4594222" y="5331961"/>
            <a:ext cx="3429682" cy="551768"/>
          </a:xfrm>
        </p:spPr>
        <p:txBody>
          <a:bodyPr/>
          <a:lstStyle/>
          <a:p>
            <a:pPr algn="ctr"/>
            <a:r>
              <a:rPr lang="en-US" dirty="0"/>
              <a:t>Box</a:t>
            </a:r>
          </a:p>
        </p:txBody>
      </p:sp>
      <p:sp>
        <p:nvSpPr>
          <p:cNvPr id="15" name="Text Placeholder 14">
            <a:extLst>
              <a:ext uri="{FF2B5EF4-FFF2-40B4-BE49-F238E27FC236}">
                <a16:creationId xmlns:a16="http://schemas.microsoft.com/office/drawing/2014/main" id="{D9960103-A5E6-4C99-B708-9D48CD12ABA5}"/>
              </a:ext>
            </a:extLst>
          </p:cNvPr>
          <p:cNvSpPr>
            <a:spLocks noGrp="1"/>
          </p:cNvSpPr>
          <p:nvPr>
            <p:ph type="body" sz="quarter" idx="19"/>
          </p:nvPr>
        </p:nvSpPr>
        <p:spPr>
          <a:xfrm>
            <a:off x="4595678" y="5883730"/>
            <a:ext cx="3429682" cy="664027"/>
          </a:xfrm>
        </p:spPr>
        <p:txBody>
          <a:bodyPr/>
          <a:lstStyle/>
          <a:p>
            <a:pPr algn="ctr"/>
            <a:r>
              <a:rPr lang="en-US" dirty="0"/>
              <a:t>Right side – Preparation Instructions</a:t>
            </a:r>
          </a:p>
        </p:txBody>
      </p:sp>
      <p:sp>
        <p:nvSpPr>
          <p:cNvPr id="18" name="Text Placeholder 17">
            <a:extLst>
              <a:ext uri="{FF2B5EF4-FFF2-40B4-BE49-F238E27FC236}">
                <a16:creationId xmlns:a16="http://schemas.microsoft.com/office/drawing/2014/main" id="{D9C76924-D2A9-47BE-8004-DB4ED9108D0A}"/>
              </a:ext>
            </a:extLst>
          </p:cNvPr>
          <p:cNvSpPr>
            <a:spLocks noGrp="1"/>
          </p:cNvSpPr>
          <p:nvPr>
            <p:ph type="body" sz="quarter" idx="22"/>
          </p:nvPr>
        </p:nvSpPr>
        <p:spPr>
          <a:xfrm>
            <a:off x="8386738" y="5331961"/>
            <a:ext cx="3429682" cy="551768"/>
          </a:xfrm>
        </p:spPr>
        <p:txBody>
          <a:bodyPr/>
          <a:lstStyle/>
          <a:p>
            <a:pPr algn="ctr"/>
            <a:r>
              <a:rPr lang="en-US" dirty="0"/>
              <a:t>Box</a:t>
            </a:r>
          </a:p>
        </p:txBody>
      </p:sp>
      <p:sp>
        <p:nvSpPr>
          <p:cNvPr id="17" name="Text Placeholder 16">
            <a:extLst>
              <a:ext uri="{FF2B5EF4-FFF2-40B4-BE49-F238E27FC236}">
                <a16:creationId xmlns:a16="http://schemas.microsoft.com/office/drawing/2014/main" id="{2E3A5686-4A59-4D09-BF96-17FD249B53C4}"/>
              </a:ext>
            </a:extLst>
          </p:cNvPr>
          <p:cNvSpPr>
            <a:spLocks noGrp="1"/>
          </p:cNvSpPr>
          <p:nvPr>
            <p:ph type="body" sz="quarter" idx="21"/>
          </p:nvPr>
        </p:nvSpPr>
        <p:spPr>
          <a:xfrm>
            <a:off x="8388194" y="5883730"/>
            <a:ext cx="3429682" cy="664027"/>
          </a:xfrm>
        </p:spPr>
        <p:txBody>
          <a:bodyPr/>
          <a:lstStyle/>
          <a:p>
            <a:pPr algn="ctr"/>
            <a:r>
              <a:rPr lang="en-US" dirty="0"/>
              <a:t>Backside – Nutritional Declaration</a:t>
            </a:r>
          </a:p>
        </p:txBody>
      </p:sp>
      <p:sp>
        <p:nvSpPr>
          <p:cNvPr id="19" name="Text Placeholder 6">
            <a:extLst>
              <a:ext uri="{FF2B5EF4-FFF2-40B4-BE49-F238E27FC236}">
                <a16:creationId xmlns:a16="http://schemas.microsoft.com/office/drawing/2014/main" id="{D180EFEB-5EDC-4143-9ED2-6BCCFAD90AB6}"/>
              </a:ext>
            </a:extLst>
          </p:cNvPr>
          <p:cNvSpPr txBox="1">
            <a:spLocks/>
          </p:cNvSpPr>
          <p:nvPr/>
        </p:nvSpPr>
        <p:spPr>
          <a:xfrm>
            <a:off x="367463" y="355107"/>
            <a:ext cx="7443378" cy="426351"/>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accent5"/>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accent5"/>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accent5"/>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accent5"/>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accent5"/>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400" b="1" dirty="0">
                <a:solidFill>
                  <a:schemeClr val="tx1"/>
                </a:solidFill>
                <a:latin typeface="Bahnschrift SemiBold" panose="020B0502040204020203" pitchFamily="34" charset="0"/>
              </a:rPr>
              <a:t>PACKAGING – FINAL VERSION</a:t>
            </a:r>
          </a:p>
        </p:txBody>
      </p:sp>
      <p:pic>
        <p:nvPicPr>
          <p:cNvPr id="3" name="Picture 2">
            <a:extLst>
              <a:ext uri="{FF2B5EF4-FFF2-40B4-BE49-F238E27FC236}">
                <a16:creationId xmlns:a16="http://schemas.microsoft.com/office/drawing/2014/main" id="{EB9AC898-37F6-4A6E-B400-BAF33BAC0B94}"/>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4980" b="92383" l="9961" r="89844">
                        <a14:foregroundMark x1="12305" y1="8008" x2="13831" y2="7623"/>
                        <a14:foregroundMark x1="37988" y1="92383" x2="37988" y2="92383"/>
                        <a14:foregroundMark x1="37500" y1="86426" x2="37500" y2="86426"/>
                        <a14:foregroundMark x1="39355" y1="86426" x2="39355" y2="86426"/>
                        <a14:foregroundMark x1="45605" y1="85938" x2="45605" y2="85938"/>
                        <a14:foregroundMark x1="47559" y1="86133" x2="47559" y2="86133"/>
                        <a14:foregroundMark x1="51074" y1="80469" x2="51074" y2="80469"/>
                        <a14:foregroundMark x1="60547" y1="80762" x2="60547" y2="80762"/>
                        <a14:foregroundMark x1="37500" y1="21875" x2="37500" y2="21875"/>
                        <a14:foregroundMark x1="42383" y1="22949" x2="42383" y2="22949"/>
                        <a14:foregroundMark x1="40430" y1="24902" x2="40430" y2="24902"/>
                        <a14:foregroundMark x1="33691" y1="26270" x2="33691" y2="26270"/>
                        <a14:foregroundMark x1="50195" y1="22461" x2="50195" y2="22461"/>
                        <a14:foregroundMark x1="53223" y1="22461" x2="53223" y2="22461"/>
                        <a14:foregroundMark x1="51855" y1="23242" x2="51855" y2="23242"/>
                        <a14:foregroundMark x1="59961" y1="23242" x2="59961" y2="23242"/>
                        <a14:foregroundMark x1="57520" y1="24316" x2="69238" y2="21582"/>
                        <a14:foregroundMark x1="74902" y1="21582" x2="79004" y2="20215"/>
                        <a14:foregroundMark x1="59473" y1="30273" x2="60254" y2="30273"/>
                        <a14:backgroundMark x1="17676" y1="6738" x2="17676" y2="6738"/>
                        <a14:backgroundMark x1="17676" y1="6738" x2="25781" y2="3418"/>
                        <a14:backgroundMark x1="25586" y1="5078" x2="25586" y2="5078"/>
                        <a14:backgroundMark x1="24512" y1="5078" x2="24512" y2="5078"/>
                        <a14:backgroundMark x1="25293" y1="5078" x2="25293" y2="5078"/>
                        <a14:backgroundMark x1="25781" y1="4492" x2="22559" y2="4785"/>
                        <a14:backgroundMark x1="14160" y1="6934" x2="18750" y2="4297"/>
                      </a14:backgroundRemoval>
                    </a14:imgEffect>
                  </a14:imgLayer>
                </a14:imgProps>
              </a:ext>
            </a:extLst>
          </a:blip>
          <a:stretch>
            <a:fillRect/>
          </a:stretch>
        </p:blipFill>
        <p:spPr>
          <a:xfrm>
            <a:off x="514331" y="1443194"/>
            <a:ext cx="3444370" cy="3444370"/>
          </a:xfrm>
          <a:prstGeom prst="rect">
            <a:avLst/>
          </a:prstGeom>
        </p:spPr>
      </p:pic>
      <p:pic>
        <p:nvPicPr>
          <p:cNvPr id="4" name="Picture 3">
            <a:extLst>
              <a:ext uri="{FF2B5EF4-FFF2-40B4-BE49-F238E27FC236}">
                <a16:creationId xmlns:a16="http://schemas.microsoft.com/office/drawing/2014/main" id="{324AF661-FD7A-4336-B7E3-CD119186C272}"/>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6348" b="92383" l="9961" r="89844">
                        <a14:foregroundMark x1="45996" y1="92383" x2="45996" y2="92383"/>
                        <a14:foregroundMark x1="42773" y1="60352" x2="42773" y2="60352"/>
                        <a14:foregroundMark x1="56641" y1="60352" x2="56641" y2="60352"/>
                        <a14:foregroundMark x1="35449" y1="8789" x2="35449" y2="8789"/>
                        <a14:foregroundMark x1="50098" y1="6348" x2="50098" y2="6348"/>
                        <a14:foregroundMark x1="33496" y1="9863" x2="45508" y2="8301"/>
                        <a14:foregroundMark x1="46875" y1="49219" x2="54395" y2="51074"/>
                        <a14:foregroundMark x1="49805" y1="53516" x2="51465" y2="30371"/>
                        <a14:foregroundMark x1="51465" y1="30371" x2="38379" y2="18555"/>
                        <a14:foregroundMark x1="38379" y1="18555" x2="38965" y2="19336"/>
                        <a14:foregroundMark x1="57715" y1="56250" x2="45508" y2="67090"/>
                        <a14:foregroundMark x1="52539" y1="74121" x2="47656" y2="84766"/>
                      </a14:backgroundRemoval>
                    </a14:imgEffect>
                  </a14:imgLayer>
                </a14:imgProps>
              </a:ext>
            </a:extLst>
          </a:blip>
          <a:stretch>
            <a:fillRect/>
          </a:stretch>
        </p:blipFill>
        <p:spPr>
          <a:xfrm>
            <a:off x="4459509" y="1443193"/>
            <a:ext cx="3444369" cy="3444369"/>
          </a:xfrm>
          <a:prstGeom prst="rect">
            <a:avLst/>
          </a:prstGeom>
        </p:spPr>
      </p:pic>
      <p:pic>
        <p:nvPicPr>
          <p:cNvPr id="6" name="Picture 5">
            <a:extLst>
              <a:ext uri="{FF2B5EF4-FFF2-40B4-BE49-F238E27FC236}">
                <a16:creationId xmlns:a16="http://schemas.microsoft.com/office/drawing/2014/main" id="{F85A9AC1-FA26-48FC-A2D6-FC1C408271D0}"/>
              </a:ext>
            </a:extLst>
          </p:cNvPr>
          <p:cNvPicPr>
            <a:picLocks noChangeAspect="1"/>
          </p:cNvPicPr>
          <p:nvPr/>
        </p:nvPicPr>
        <p:blipFill>
          <a:blip r:embed="rId6">
            <a:extLst>
              <a:ext uri="{BEBA8EAE-BF5A-486C-A8C5-ECC9F3942E4B}">
                <a14:imgProps xmlns:a14="http://schemas.microsoft.com/office/drawing/2010/main">
                  <a14:imgLayer r:embed="rId7">
                    <a14:imgEffect>
                      <a14:backgroundRemoval t="9961" b="92969" l="9961" r="89941">
                        <a14:foregroundMark x1="51855" y1="92969" x2="51855" y2="92969"/>
                        <a14:foregroundMark x1="34375" y1="11263" x2="34375" y2="11263"/>
                      </a14:backgroundRemoval>
                    </a14:imgEffect>
                  </a14:imgLayer>
                </a14:imgProps>
              </a:ext>
            </a:extLst>
          </a:blip>
          <a:stretch>
            <a:fillRect/>
          </a:stretch>
        </p:blipFill>
        <p:spPr>
          <a:xfrm>
            <a:off x="8811737" y="1172407"/>
            <a:ext cx="2543036" cy="3814553"/>
          </a:xfrm>
          <a:prstGeom prst="rect">
            <a:avLst/>
          </a:prstGeom>
        </p:spPr>
      </p:pic>
    </p:spTree>
    <p:extLst>
      <p:ext uri="{BB962C8B-B14F-4D97-AF65-F5344CB8AC3E}">
        <p14:creationId xmlns:p14="http://schemas.microsoft.com/office/powerpoint/2010/main" val="1579509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ext Placeholder 6">
            <a:extLst>
              <a:ext uri="{FF2B5EF4-FFF2-40B4-BE49-F238E27FC236}">
                <a16:creationId xmlns:a16="http://schemas.microsoft.com/office/drawing/2014/main" id="{D180EFEB-5EDC-4143-9ED2-6BCCFAD90AB6}"/>
              </a:ext>
            </a:extLst>
          </p:cNvPr>
          <p:cNvSpPr txBox="1">
            <a:spLocks/>
          </p:cNvSpPr>
          <p:nvPr/>
        </p:nvSpPr>
        <p:spPr>
          <a:xfrm>
            <a:off x="367463" y="355107"/>
            <a:ext cx="7443378" cy="426351"/>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accent5"/>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accent5"/>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accent5"/>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accent5"/>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accent5"/>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400" b="1" dirty="0">
                <a:solidFill>
                  <a:schemeClr val="tx1"/>
                </a:solidFill>
                <a:latin typeface="Bahnschrift SemiBold" panose="020B0502040204020203" pitchFamily="34" charset="0"/>
              </a:rPr>
              <a:t>PACKAGING – FINAL VERSION</a:t>
            </a:r>
          </a:p>
        </p:txBody>
      </p:sp>
      <p:pic>
        <p:nvPicPr>
          <p:cNvPr id="5" name="Picture 4">
            <a:extLst>
              <a:ext uri="{FF2B5EF4-FFF2-40B4-BE49-F238E27FC236}">
                <a16:creationId xmlns:a16="http://schemas.microsoft.com/office/drawing/2014/main" id="{AB8CAF33-9DDA-4532-9991-73CB9AF5E5BE}"/>
              </a:ext>
            </a:extLst>
          </p:cNvPr>
          <p:cNvPicPr>
            <a:picLocks noChangeAspect="1"/>
          </p:cNvPicPr>
          <p:nvPr/>
        </p:nvPicPr>
        <p:blipFill rotWithShape="1">
          <a:blip r:embed="rId2">
            <a:extLst>
              <a:ext uri="{BEBA8EAE-BF5A-486C-A8C5-ECC9F3942E4B}">
                <a14:imgProps xmlns:a14="http://schemas.microsoft.com/office/drawing/2010/main">
                  <a14:imgLayer r:embed="rId3">
                    <a14:imgEffect>
                      <a14:brightnessContrast bright="20000"/>
                    </a14:imgEffect>
                  </a14:imgLayer>
                </a14:imgProps>
              </a:ext>
            </a:extLst>
          </a:blip>
          <a:srcRect l="14253" t="8814" r="22047" b="66363"/>
          <a:stretch/>
        </p:blipFill>
        <p:spPr>
          <a:xfrm rot="16200000">
            <a:off x="4285512" y="2189264"/>
            <a:ext cx="3558652" cy="1713077"/>
          </a:xfrm>
          <a:prstGeom prst="rect">
            <a:avLst/>
          </a:prstGeom>
        </p:spPr>
      </p:pic>
      <p:pic>
        <p:nvPicPr>
          <p:cNvPr id="7" name="Picture 6">
            <a:extLst>
              <a:ext uri="{FF2B5EF4-FFF2-40B4-BE49-F238E27FC236}">
                <a16:creationId xmlns:a16="http://schemas.microsoft.com/office/drawing/2014/main" id="{D3654F77-235C-406A-8B18-B64554D7D890}"/>
              </a:ext>
            </a:extLst>
          </p:cNvPr>
          <p:cNvPicPr>
            <a:picLocks noChangeAspect="1"/>
          </p:cNvPicPr>
          <p:nvPr/>
        </p:nvPicPr>
        <p:blipFill rotWithShape="1">
          <a:blip r:embed="rId2">
            <a:extLst>
              <a:ext uri="{BEBA8EAE-BF5A-486C-A8C5-ECC9F3942E4B}">
                <a14:imgProps xmlns:a14="http://schemas.microsoft.com/office/drawing/2010/main">
                  <a14:imgLayer r:embed="rId3">
                    <a14:imgEffect>
                      <a14:brightnessContrast bright="20000"/>
                    </a14:imgEffect>
                  </a14:imgLayer>
                </a14:imgProps>
              </a:ext>
            </a:extLst>
          </a:blip>
          <a:srcRect l="10382" t="36760" r="65282" b="20521"/>
          <a:stretch/>
        </p:blipFill>
        <p:spPr>
          <a:xfrm rot="5400000">
            <a:off x="3496388" y="3356848"/>
            <a:ext cx="910256" cy="1963393"/>
          </a:xfrm>
          <a:prstGeom prst="rect">
            <a:avLst/>
          </a:prstGeom>
        </p:spPr>
      </p:pic>
      <p:pic>
        <p:nvPicPr>
          <p:cNvPr id="9" name="Picture 8">
            <a:extLst>
              <a:ext uri="{FF2B5EF4-FFF2-40B4-BE49-F238E27FC236}">
                <a16:creationId xmlns:a16="http://schemas.microsoft.com/office/drawing/2014/main" id="{D2111008-8A5D-49C5-8684-55DE6A1348D8}"/>
              </a:ext>
            </a:extLst>
          </p:cNvPr>
          <p:cNvPicPr>
            <a:picLocks noChangeAspect="1"/>
          </p:cNvPicPr>
          <p:nvPr/>
        </p:nvPicPr>
        <p:blipFill rotWithShape="1">
          <a:blip r:embed="rId2">
            <a:extLst>
              <a:ext uri="{BEBA8EAE-BF5A-486C-A8C5-ECC9F3942E4B}">
                <a14:imgProps xmlns:a14="http://schemas.microsoft.com/office/drawing/2010/main">
                  <a14:imgLayer r:embed="rId3">
                    <a14:imgEffect>
                      <a14:brightnessContrast bright="20000"/>
                    </a14:imgEffect>
                  </a14:imgLayer>
                </a14:imgProps>
              </a:ext>
            </a:extLst>
          </a:blip>
          <a:srcRect l="33320" t="32751" r="36650" b="17572"/>
          <a:stretch/>
        </p:blipFill>
        <p:spPr>
          <a:xfrm rot="5400000">
            <a:off x="1569915" y="36145"/>
            <a:ext cx="2087255" cy="4530708"/>
          </a:xfrm>
          <a:prstGeom prst="rect">
            <a:avLst/>
          </a:prstGeom>
        </p:spPr>
      </p:pic>
      <p:pic>
        <p:nvPicPr>
          <p:cNvPr id="11" name="Picture 10">
            <a:extLst>
              <a:ext uri="{FF2B5EF4-FFF2-40B4-BE49-F238E27FC236}">
                <a16:creationId xmlns:a16="http://schemas.microsoft.com/office/drawing/2014/main" id="{C5E81E28-FD07-4493-B19F-6FBA033CE8F0}"/>
              </a:ext>
            </a:extLst>
          </p:cNvPr>
          <p:cNvPicPr>
            <a:picLocks noChangeAspect="1"/>
          </p:cNvPicPr>
          <p:nvPr/>
        </p:nvPicPr>
        <p:blipFill rotWithShape="1">
          <a:blip r:embed="rId2">
            <a:extLst>
              <a:ext uri="{BEBA8EAE-BF5A-486C-A8C5-ECC9F3942E4B}">
                <a14:imgProps xmlns:a14="http://schemas.microsoft.com/office/drawing/2010/main">
                  <a14:imgLayer r:embed="rId3">
                    <a14:imgEffect>
                      <a14:brightnessContrast bright="20000"/>
                    </a14:imgEffect>
                  </a14:imgLayer>
                </a14:imgProps>
              </a:ext>
            </a:extLst>
          </a:blip>
          <a:srcRect l="62468" t="38705" r="22688" b="48867"/>
          <a:stretch/>
        </p:blipFill>
        <p:spPr>
          <a:xfrm>
            <a:off x="1894510" y="3851958"/>
            <a:ext cx="871798" cy="973172"/>
          </a:xfrm>
          <a:prstGeom prst="rect">
            <a:avLst/>
          </a:prstGeom>
        </p:spPr>
      </p:pic>
      <p:pic>
        <p:nvPicPr>
          <p:cNvPr id="13" name="Picture 12">
            <a:extLst>
              <a:ext uri="{FF2B5EF4-FFF2-40B4-BE49-F238E27FC236}">
                <a16:creationId xmlns:a16="http://schemas.microsoft.com/office/drawing/2014/main" id="{DE2F25E7-019F-4174-805C-EFA540881830}"/>
              </a:ext>
            </a:extLst>
          </p:cNvPr>
          <p:cNvPicPr>
            <a:picLocks noChangeAspect="1"/>
          </p:cNvPicPr>
          <p:nvPr/>
        </p:nvPicPr>
        <p:blipFill rotWithShape="1">
          <a:blip r:embed="rId2">
            <a:extLst>
              <a:ext uri="{BEBA8EAE-BF5A-486C-A8C5-ECC9F3942E4B}">
                <a14:imgProps xmlns:a14="http://schemas.microsoft.com/office/drawing/2010/main">
                  <a14:imgLayer r:embed="rId3">
                    <a14:imgEffect>
                      <a14:brightnessContrast bright="20000"/>
                    </a14:imgEffect>
                  </a14:imgLayer>
                </a14:imgProps>
              </a:ext>
            </a:extLst>
          </a:blip>
          <a:srcRect l="62308" t="54757" r="17354" b="26343"/>
          <a:stretch/>
        </p:blipFill>
        <p:spPr>
          <a:xfrm rot="5400000">
            <a:off x="460932" y="3657843"/>
            <a:ext cx="1098728" cy="1361403"/>
          </a:xfrm>
          <a:prstGeom prst="rect">
            <a:avLst/>
          </a:prstGeom>
        </p:spPr>
      </p:pic>
      <p:sp>
        <p:nvSpPr>
          <p:cNvPr id="20" name="Text Placeholder 11">
            <a:extLst>
              <a:ext uri="{FF2B5EF4-FFF2-40B4-BE49-F238E27FC236}">
                <a16:creationId xmlns:a16="http://schemas.microsoft.com/office/drawing/2014/main" id="{09098CAA-EE46-466E-B77F-505E6D299237}"/>
              </a:ext>
            </a:extLst>
          </p:cNvPr>
          <p:cNvSpPr txBox="1">
            <a:spLocks/>
          </p:cNvSpPr>
          <p:nvPr/>
        </p:nvSpPr>
        <p:spPr>
          <a:xfrm>
            <a:off x="898701" y="3483748"/>
            <a:ext cx="3429682" cy="664027"/>
          </a:xfrm>
          <a:prstGeom prst="rect">
            <a:avLst/>
          </a:prstGeom>
        </p:spPr>
        <p:txBody>
          <a:bodyPr vert="horz" lIns="0" tIns="45720" rIns="91440" bIns="45720" rtlCol="0" anchor="t">
            <a:normAutofit/>
          </a:bodyPr>
          <a:lstStyle>
            <a:lvl1pPr marL="0" indent="0" algn="l" defTabSz="914400" rtl="0" eaLnBrk="1" latinLnBrk="0" hangingPunct="1">
              <a:lnSpc>
                <a:spcPct val="90000"/>
              </a:lnSpc>
              <a:spcBef>
                <a:spcPts val="1000"/>
              </a:spcBef>
              <a:buFont typeface="Arial" panose="020B0604020202020204" pitchFamily="34" charset="0"/>
              <a:buNone/>
              <a:defRPr lang="en-US" sz="1400" b="0" kern="1200" spc="0" baseline="0" dirty="0" smtClean="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en-US" sz="1200" b="0" kern="1200" spc="300" baseline="0" dirty="0" smtClean="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en-US" sz="1200" b="0" kern="1200" spc="300" baseline="0" dirty="0" smtClean="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en-US" sz="1200" b="0" kern="1200" spc="300" baseline="0" dirty="0" smtClean="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en-US" sz="1200" b="0" kern="1200" spc="300" baseline="0" dirty="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dirty="0"/>
              <a:t>Fish</a:t>
            </a:r>
          </a:p>
        </p:txBody>
      </p:sp>
      <p:sp>
        <p:nvSpPr>
          <p:cNvPr id="21" name="Text Placeholder 11">
            <a:extLst>
              <a:ext uri="{FF2B5EF4-FFF2-40B4-BE49-F238E27FC236}">
                <a16:creationId xmlns:a16="http://schemas.microsoft.com/office/drawing/2014/main" id="{505A5FA8-8CD8-4EE2-AA51-82C305064274}"/>
              </a:ext>
            </a:extLst>
          </p:cNvPr>
          <p:cNvSpPr txBox="1">
            <a:spLocks/>
          </p:cNvSpPr>
          <p:nvPr/>
        </p:nvSpPr>
        <p:spPr>
          <a:xfrm>
            <a:off x="-665839" y="4905818"/>
            <a:ext cx="3429682" cy="664027"/>
          </a:xfrm>
          <a:prstGeom prst="rect">
            <a:avLst/>
          </a:prstGeom>
        </p:spPr>
        <p:txBody>
          <a:bodyPr vert="horz" lIns="0" tIns="45720" rIns="91440" bIns="45720" rtlCol="0" anchor="t">
            <a:normAutofit/>
          </a:bodyPr>
          <a:lstStyle>
            <a:lvl1pPr marL="0" indent="0" algn="l" defTabSz="914400" rtl="0" eaLnBrk="1" latinLnBrk="0" hangingPunct="1">
              <a:lnSpc>
                <a:spcPct val="90000"/>
              </a:lnSpc>
              <a:spcBef>
                <a:spcPts val="1000"/>
              </a:spcBef>
              <a:buFont typeface="Arial" panose="020B0604020202020204" pitchFamily="34" charset="0"/>
              <a:buNone/>
              <a:defRPr lang="en-US" sz="1400" b="0" kern="1200" spc="0" baseline="0" dirty="0" smtClean="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en-US" sz="1200" b="0" kern="1200" spc="300" baseline="0" dirty="0" smtClean="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en-US" sz="1200" b="0" kern="1200" spc="300" baseline="0" dirty="0" smtClean="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en-US" sz="1200" b="0" kern="1200" spc="300" baseline="0" dirty="0" smtClean="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en-US" sz="1200" b="0" kern="1200" spc="300" baseline="0" dirty="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dirty="0"/>
              <a:t>Crispy vegetables</a:t>
            </a:r>
          </a:p>
        </p:txBody>
      </p:sp>
      <p:sp>
        <p:nvSpPr>
          <p:cNvPr id="22" name="Text Placeholder 11">
            <a:extLst>
              <a:ext uri="{FF2B5EF4-FFF2-40B4-BE49-F238E27FC236}">
                <a16:creationId xmlns:a16="http://schemas.microsoft.com/office/drawing/2014/main" id="{948E27E6-9327-413D-8219-F953E065A035}"/>
              </a:ext>
            </a:extLst>
          </p:cNvPr>
          <p:cNvSpPr txBox="1">
            <a:spLocks/>
          </p:cNvSpPr>
          <p:nvPr/>
        </p:nvSpPr>
        <p:spPr>
          <a:xfrm>
            <a:off x="695472" y="4919259"/>
            <a:ext cx="3429682" cy="664027"/>
          </a:xfrm>
          <a:prstGeom prst="rect">
            <a:avLst/>
          </a:prstGeom>
        </p:spPr>
        <p:txBody>
          <a:bodyPr vert="horz" lIns="0" tIns="45720" rIns="91440" bIns="45720" rtlCol="0" anchor="t">
            <a:normAutofit/>
          </a:bodyPr>
          <a:lstStyle>
            <a:lvl1pPr marL="0" indent="0" algn="l" defTabSz="914400" rtl="0" eaLnBrk="1" latinLnBrk="0" hangingPunct="1">
              <a:lnSpc>
                <a:spcPct val="90000"/>
              </a:lnSpc>
              <a:spcBef>
                <a:spcPts val="1000"/>
              </a:spcBef>
              <a:buFont typeface="Arial" panose="020B0604020202020204" pitchFamily="34" charset="0"/>
              <a:buNone/>
              <a:defRPr lang="en-US" sz="1400" b="0" kern="1200" spc="0" baseline="0" dirty="0" smtClean="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en-US" sz="1200" b="0" kern="1200" spc="300" baseline="0" dirty="0" smtClean="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en-US" sz="1200" b="0" kern="1200" spc="300" baseline="0" dirty="0" smtClean="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en-US" sz="1200" b="0" kern="1200" spc="300" baseline="0" dirty="0" smtClean="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en-US" sz="1200" b="0" kern="1200" spc="300" baseline="0" dirty="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dirty="0"/>
              <a:t>Seasoning</a:t>
            </a:r>
          </a:p>
        </p:txBody>
      </p:sp>
      <p:sp>
        <p:nvSpPr>
          <p:cNvPr id="23" name="Text Placeholder 11">
            <a:extLst>
              <a:ext uri="{FF2B5EF4-FFF2-40B4-BE49-F238E27FC236}">
                <a16:creationId xmlns:a16="http://schemas.microsoft.com/office/drawing/2014/main" id="{3287537D-5B05-4F04-AAC8-CECA7D21C972}"/>
              </a:ext>
            </a:extLst>
          </p:cNvPr>
          <p:cNvSpPr txBox="1">
            <a:spLocks/>
          </p:cNvSpPr>
          <p:nvPr/>
        </p:nvSpPr>
        <p:spPr>
          <a:xfrm>
            <a:off x="2222128" y="4905817"/>
            <a:ext cx="3429682" cy="664027"/>
          </a:xfrm>
          <a:prstGeom prst="rect">
            <a:avLst/>
          </a:prstGeom>
        </p:spPr>
        <p:txBody>
          <a:bodyPr vert="horz" lIns="0" tIns="45720" rIns="91440" bIns="45720" rtlCol="0" anchor="t">
            <a:normAutofit/>
          </a:bodyPr>
          <a:lstStyle>
            <a:lvl1pPr marL="0" indent="0" algn="l" defTabSz="914400" rtl="0" eaLnBrk="1" latinLnBrk="0" hangingPunct="1">
              <a:lnSpc>
                <a:spcPct val="90000"/>
              </a:lnSpc>
              <a:spcBef>
                <a:spcPts val="1000"/>
              </a:spcBef>
              <a:buFont typeface="Arial" panose="020B0604020202020204" pitchFamily="34" charset="0"/>
              <a:buNone/>
              <a:defRPr lang="en-US" sz="1400" b="0" kern="1200" spc="0" baseline="0" dirty="0" smtClean="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en-US" sz="1200" b="0" kern="1200" spc="300" baseline="0" dirty="0" smtClean="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en-US" sz="1200" b="0" kern="1200" spc="300" baseline="0" dirty="0" smtClean="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en-US" sz="1200" b="0" kern="1200" spc="300" baseline="0" dirty="0" smtClean="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en-US" sz="1200" b="0" kern="1200" spc="300" baseline="0" dirty="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dirty="0"/>
              <a:t>Tomato sauce </a:t>
            </a:r>
          </a:p>
        </p:txBody>
      </p:sp>
      <p:sp>
        <p:nvSpPr>
          <p:cNvPr id="24" name="Text Placeholder 11">
            <a:extLst>
              <a:ext uri="{FF2B5EF4-FFF2-40B4-BE49-F238E27FC236}">
                <a16:creationId xmlns:a16="http://schemas.microsoft.com/office/drawing/2014/main" id="{A23E3730-9B3C-4362-8859-C2C628A240B4}"/>
              </a:ext>
            </a:extLst>
          </p:cNvPr>
          <p:cNvSpPr txBox="1">
            <a:spLocks/>
          </p:cNvSpPr>
          <p:nvPr/>
        </p:nvSpPr>
        <p:spPr>
          <a:xfrm>
            <a:off x="4453123" y="4915040"/>
            <a:ext cx="3429682" cy="664027"/>
          </a:xfrm>
          <a:prstGeom prst="rect">
            <a:avLst/>
          </a:prstGeom>
        </p:spPr>
        <p:txBody>
          <a:bodyPr vert="horz" lIns="0" tIns="45720" rIns="91440" bIns="45720" rtlCol="0" anchor="t">
            <a:normAutofit/>
          </a:bodyPr>
          <a:lstStyle>
            <a:lvl1pPr marL="0" indent="0" algn="l" defTabSz="914400" rtl="0" eaLnBrk="1" latinLnBrk="0" hangingPunct="1">
              <a:lnSpc>
                <a:spcPct val="90000"/>
              </a:lnSpc>
              <a:spcBef>
                <a:spcPts val="1000"/>
              </a:spcBef>
              <a:buFont typeface="Arial" panose="020B0604020202020204" pitchFamily="34" charset="0"/>
              <a:buNone/>
              <a:defRPr lang="en-US" sz="1400" b="0" kern="1200" spc="0" baseline="0" dirty="0" smtClean="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en-US" sz="1200" b="0" kern="1200" spc="300" baseline="0" dirty="0" smtClean="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en-US" sz="1200" b="0" kern="1200" spc="300" baseline="0" dirty="0" smtClean="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en-US" sz="1200" b="0" kern="1200" spc="300" baseline="0" dirty="0" smtClean="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en-US" sz="1200" b="0" kern="1200" spc="300" baseline="0" dirty="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dirty="0"/>
              <a:t>Soup</a:t>
            </a:r>
          </a:p>
        </p:txBody>
      </p:sp>
      <p:pic>
        <p:nvPicPr>
          <p:cNvPr id="25" name="Picture 24">
            <a:extLst>
              <a:ext uri="{FF2B5EF4-FFF2-40B4-BE49-F238E27FC236}">
                <a16:creationId xmlns:a16="http://schemas.microsoft.com/office/drawing/2014/main" id="{70E2C166-D9A8-48CE-BA74-F4CC764E1031}"/>
              </a:ext>
            </a:extLst>
          </p:cNvPr>
          <p:cNvPicPr>
            <a:picLocks noChangeAspect="1"/>
          </p:cNvPicPr>
          <p:nvPr/>
        </p:nvPicPr>
        <p:blipFill>
          <a:blip r:embed="rId4">
            <a:duotone>
              <a:prstClr val="black"/>
              <a:srgbClr val="FFFFFF">
                <a:tint val="45000"/>
                <a:satMod val="400000"/>
              </a:srgbClr>
            </a:duotone>
            <a:extLst>
              <a:ext uri="{BEBA8EAE-BF5A-486C-A8C5-ECC9F3942E4B}">
                <a14:imgProps xmlns:a14="http://schemas.microsoft.com/office/drawing/2010/main">
                  <a14:imgLayer r:embed="rId5">
                    <a14:imgEffect>
                      <a14:backgroundRemoval t="10000" b="90000" l="10000" r="90000"/>
                    </a14:imgEffect>
                  </a14:imgLayer>
                </a14:imgProps>
              </a:ext>
            </a:extLst>
          </a:blip>
          <a:stretch>
            <a:fillRect/>
          </a:stretch>
        </p:blipFill>
        <p:spPr>
          <a:xfrm rot="10611604">
            <a:off x="6909840" y="2665836"/>
            <a:ext cx="1766885" cy="878277"/>
          </a:xfrm>
          <a:prstGeom prst="rect">
            <a:avLst/>
          </a:prstGeom>
          <a:ln>
            <a:noFill/>
          </a:ln>
        </p:spPr>
      </p:pic>
      <p:pic>
        <p:nvPicPr>
          <p:cNvPr id="35" name="Picture Placeholder 7">
            <a:extLst>
              <a:ext uri="{FF2B5EF4-FFF2-40B4-BE49-F238E27FC236}">
                <a16:creationId xmlns:a16="http://schemas.microsoft.com/office/drawing/2014/main" id="{0D9AB8EA-2FE6-40A8-A569-87B61FB16AEC}"/>
              </a:ext>
            </a:extLst>
          </p:cNvPr>
          <p:cNvPicPr>
            <a:picLocks noChangeAspect="1"/>
          </p:cNvPicPr>
          <p:nvPr/>
        </p:nvPicPr>
        <p:blipFill rotWithShape="1">
          <a:blip r:embed="rId6">
            <a:extLst>
              <a:ext uri="{BEBA8EAE-BF5A-486C-A8C5-ECC9F3942E4B}">
                <a14:imgProps xmlns:a14="http://schemas.microsoft.com/office/drawing/2010/main">
                  <a14:imgLayer r:embed="rId7">
                    <a14:imgEffect>
                      <a14:brightnessContrast bright="20000" contrast="20000"/>
                    </a14:imgEffect>
                  </a14:imgLayer>
                </a14:imgProps>
              </a:ext>
              <a:ext uri="{28A0092B-C50C-407E-A947-70E740481C1C}">
                <a14:useLocalDpi xmlns:a14="http://schemas.microsoft.com/office/drawing/2010/main" val="0"/>
              </a:ext>
            </a:extLst>
          </a:blip>
          <a:srcRect l="21097" t="2807" r="12553"/>
          <a:stretch/>
        </p:blipFill>
        <p:spPr>
          <a:xfrm rot="5400000">
            <a:off x="8817371" y="1582264"/>
            <a:ext cx="2702203" cy="2927075"/>
          </a:xfrm>
          <a:custGeom>
            <a:avLst/>
            <a:gdLst>
              <a:gd name="connsiteX0" fmla="*/ 2990850 w 5981700"/>
              <a:gd name="connsiteY0" fmla="*/ 0 h 5981700"/>
              <a:gd name="connsiteX1" fmla="*/ 5981700 w 5981700"/>
              <a:gd name="connsiteY1" fmla="*/ 2990850 h 5981700"/>
              <a:gd name="connsiteX2" fmla="*/ 2990850 w 5981700"/>
              <a:gd name="connsiteY2" fmla="*/ 5981700 h 5981700"/>
              <a:gd name="connsiteX3" fmla="*/ 0 w 5981700"/>
              <a:gd name="connsiteY3" fmla="*/ 2990850 h 5981700"/>
              <a:gd name="connsiteX4" fmla="*/ 2990850 w 5981700"/>
              <a:gd name="connsiteY4" fmla="*/ 0 h 59817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81700" h="5981700">
                <a:moveTo>
                  <a:pt x="2990850" y="0"/>
                </a:moveTo>
                <a:cubicBezTo>
                  <a:pt x="4642651" y="0"/>
                  <a:pt x="5981700" y="1339049"/>
                  <a:pt x="5981700" y="2990850"/>
                </a:cubicBezTo>
                <a:cubicBezTo>
                  <a:pt x="5981700" y="4642651"/>
                  <a:pt x="4642651" y="5981700"/>
                  <a:pt x="2990850" y="5981700"/>
                </a:cubicBezTo>
                <a:cubicBezTo>
                  <a:pt x="1339049" y="5981700"/>
                  <a:pt x="0" y="4642651"/>
                  <a:pt x="0" y="2990850"/>
                </a:cubicBezTo>
                <a:cubicBezTo>
                  <a:pt x="0" y="1339049"/>
                  <a:pt x="1339049" y="0"/>
                  <a:pt x="2990850" y="0"/>
                </a:cubicBezTo>
                <a:close/>
              </a:path>
            </a:pathLst>
          </a:custGeom>
        </p:spPr>
      </p:pic>
    </p:spTree>
    <p:extLst>
      <p:ext uri="{BB962C8B-B14F-4D97-AF65-F5344CB8AC3E}">
        <p14:creationId xmlns:p14="http://schemas.microsoft.com/office/powerpoint/2010/main" val="399429641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9" name="Chart 18">
            <a:extLst>
              <a:ext uri="{FF2B5EF4-FFF2-40B4-BE49-F238E27FC236}">
                <a16:creationId xmlns:a16="http://schemas.microsoft.com/office/drawing/2014/main" id="{6D6F6AE1-F1F7-4DBC-BF26-C91421F4D13B}"/>
              </a:ext>
            </a:extLst>
          </p:cNvPr>
          <p:cNvGraphicFramePr>
            <a:graphicFrameLocks/>
          </p:cNvGraphicFramePr>
          <p:nvPr>
            <p:extLst>
              <p:ext uri="{D42A27DB-BD31-4B8C-83A1-F6EECF244321}">
                <p14:modId xmlns:p14="http://schemas.microsoft.com/office/powerpoint/2010/main" val="3311680344"/>
              </p:ext>
            </p:extLst>
          </p:nvPr>
        </p:nvGraphicFramePr>
        <p:xfrm>
          <a:off x="2503873" y="929969"/>
          <a:ext cx="7184254" cy="4531903"/>
        </p:xfrm>
        <a:graphic>
          <a:graphicData uri="http://schemas.openxmlformats.org/drawingml/2006/chart">
            <c:chart xmlns:c="http://schemas.openxmlformats.org/drawingml/2006/chart" xmlns:r="http://schemas.openxmlformats.org/officeDocument/2006/relationships" r:id="rId2"/>
          </a:graphicData>
        </a:graphic>
      </p:graphicFrame>
      <p:pic>
        <p:nvPicPr>
          <p:cNvPr id="12" name="Picture 11">
            <a:extLst>
              <a:ext uri="{FF2B5EF4-FFF2-40B4-BE49-F238E27FC236}">
                <a16:creationId xmlns:a16="http://schemas.microsoft.com/office/drawing/2014/main" id="{18270F89-A742-45BB-A4CE-D7F4D1E9C135}"/>
              </a:ext>
            </a:extLst>
          </p:cNvPr>
          <p:cNvPicPr>
            <a:picLocks noChangeAspect="1"/>
          </p:cNvPicPr>
          <p:nvPr/>
        </p:nvPicPr>
        <p:blipFill>
          <a:blip r:embed="rId3">
            <a:clrChange>
              <a:clrFrom>
                <a:srgbClr val="FFFFFF"/>
              </a:clrFrom>
              <a:clrTo>
                <a:srgbClr val="FFFFFF">
                  <a:alpha val="0"/>
                </a:srgbClr>
              </a:clrTo>
            </a:clrChange>
          </a:blip>
          <a:stretch>
            <a:fillRect/>
          </a:stretch>
        </p:blipFill>
        <p:spPr>
          <a:xfrm>
            <a:off x="213949" y="304196"/>
            <a:ext cx="1435174" cy="1378021"/>
          </a:xfrm>
          <a:prstGeom prst="rect">
            <a:avLst/>
          </a:prstGeom>
        </p:spPr>
      </p:pic>
      <p:sp>
        <p:nvSpPr>
          <p:cNvPr id="22" name="Oval 21">
            <a:extLst>
              <a:ext uri="{FF2B5EF4-FFF2-40B4-BE49-F238E27FC236}">
                <a16:creationId xmlns:a16="http://schemas.microsoft.com/office/drawing/2014/main" id="{293908E5-7655-4F49-A5C8-15DD0A461A23}"/>
              </a:ext>
            </a:extLst>
          </p:cNvPr>
          <p:cNvSpPr/>
          <p:nvPr/>
        </p:nvSpPr>
        <p:spPr>
          <a:xfrm rot="20322277">
            <a:off x="355321" y="2876584"/>
            <a:ext cx="1990912" cy="1741848"/>
          </a:xfrm>
          <a:prstGeom prst="ellipse">
            <a:avLst/>
          </a:prstGeom>
          <a:solidFill>
            <a:schemeClr val="tx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i="0" u="none" strike="noStrike" baseline="0" dirty="0">
                <a:solidFill>
                  <a:srgbClr val="000000"/>
                </a:solidFill>
                <a:latin typeface="Bookman Old Style" panose="02050604050505020204" pitchFamily="18" charset="0"/>
              </a:rPr>
              <a:t>4.8€ per package</a:t>
            </a:r>
            <a:endParaRPr lang="en-US" dirty="0">
              <a:latin typeface="Bookman Old Style" panose="02050604050505020204" pitchFamily="18" charset="0"/>
            </a:endParaRPr>
          </a:p>
        </p:txBody>
      </p:sp>
    </p:spTree>
    <p:extLst>
      <p:ext uri="{BB962C8B-B14F-4D97-AF65-F5344CB8AC3E}">
        <p14:creationId xmlns:p14="http://schemas.microsoft.com/office/powerpoint/2010/main" val="193043766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603A248-58E9-8CDB-0F70-DDE95D9A6011}"/>
              </a:ext>
            </a:extLst>
          </p:cNvPr>
          <p:cNvSpPr>
            <a:spLocks noGrp="1"/>
          </p:cNvSpPr>
          <p:nvPr>
            <p:ph type="ctrTitle"/>
          </p:nvPr>
        </p:nvSpPr>
        <p:spPr>
          <a:xfrm>
            <a:off x="356240" y="209545"/>
            <a:ext cx="9613374" cy="361269"/>
          </a:xfrm>
        </p:spPr>
        <p:txBody>
          <a:bodyPr/>
          <a:lstStyle/>
          <a:p>
            <a:r>
              <a:rPr lang="en-US" sz="2800" dirty="0"/>
              <a:t>About the future …</a:t>
            </a:r>
          </a:p>
        </p:txBody>
      </p:sp>
      <p:pic>
        <p:nvPicPr>
          <p:cNvPr id="11" name="Graphic 10">
            <a:extLst>
              <a:ext uri="{FF2B5EF4-FFF2-40B4-BE49-F238E27FC236}">
                <a16:creationId xmlns:a16="http://schemas.microsoft.com/office/drawing/2014/main" id="{EDACF734-5971-40C8-B0BD-56DA52524FE6}"/>
              </a:ext>
              <a:ext uri="{C183D7F6-B498-43B3-948B-1728B52AA6E4}">
                <adec:decorative xmlns:adec="http://schemas.microsoft.com/office/drawing/2017/decorative" val="1"/>
              </a:ext>
            </a:extLst>
          </p:cNvPr>
          <p:cNvPicPr>
            <a:picLocks noChangeAspect="1"/>
          </p:cNvPicPr>
          <p:nvPr/>
        </p:nvPicPr>
        <p:blipFill rotWithShape="1">
          <a:blip r:embed="rId2" cstate="print">
            <a:extLst>
              <a:ext uri="{28A0092B-C50C-407E-A947-70E740481C1C}">
                <a14:useLocalDpi xmlns:a14="http://schemas.microsoft.com/office/drawing/2010/main"/>
              </a:ext>
              <a:ext uri="{96DAC541-7B7A-43D3-8B79-37D633B846F1}">
                <asvg:svgBlip xmlns:asvg="http://schemas.microsoft.com/office/drawing/2016/SVG/main" r:embed="rId3"/>
              </a:ext>
            </a:extLst>
          </a:blip>
          <a:srcRect r="430" b="36705"/>
          <a:stretch/>
        </p:blipFill>
        <p:spPr>
          <a:xfrm rot="5400000">
            <a:off x="218544" y="421006"/>
            <a:ext cx="1227349" cy="1664439"/>
          </a:xfrm>
          <a:prstGeom prst="rect">
            <a:avLst/>
          </a:prstGeom>
        </p:spPr>
      </p:pic>
      <p:graphicFrame>
        <p:nvGraphicFramePr>
          <p:cNvPr id="8" name="Diagram 7">
            <a:extLst>
              <a:ext uri="{FF2B5EF4-FFF2-40B4-BE49-F238E27FC236}">
                <a16:creationId xmlns:a16="http://schemas.microsoft.com/office/drawing/2014/main" id="{3589A484-F42A-456A-BAE1-5BE544FA49EF}"/>
              </a:ext>
            </a:extLst>
          </p:cNvPr>
          <p:cNvGraphicFramePr/>
          <p:nvPr>
            <p:extLst>
              <p:ext uri="{D42A27DB-BD31-4B8C-83A1-F6EECF244321}">
                <p14:modId xmlns:p14="http://schemas.microsoft.com/office/powerpoint/2010/main" val="2925368343"/>
              </p:ext>
            </p:extLst>
          </p:nvPr>
        </p:nvGraphicFramePr>
        <p:xfrm>
          <a:off x="1960979" y="390179"/>
          <a:ext cx="8128000" cy="541866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90781030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3216B9-7CE0-E821-2349-D00B35D733B4}"/>
              </a:ext>
            </a:extLst>
          </p:cNvPr>
          <p:cNvSpPr>
            <a:spLocks noGrp="1"/>
          </p:cNvSpPr>
          <p:nvPr>
            <p:ph type="ctrTitle"/>
          </p:nvPr>
        </p:nvSpPr>
        <p:spPr>
          <a:xfrm>
            <a:off x="603648" y="2946444"/>
            <a:ext cx="5430207" cy="1043348"/>
          </a:xfrm>
        </p:spPr>
        <p:txBody>
          <a:bodyPr/>
          <a:lstStyle/>
          <a:p>
            <a:r>
              <a:rPr lang="en-US" sz="4000" dirty="0" err="1"/>
              <a:t>Buon</a:t>
            </a:r>
            <a:r>
              <a:rPr lang="en-US" sz="4000" dirty="0"/>
              <a:t> </a:t>
            </a:r>
            <a:r>
              <a:rPr lang="en-US" sz="4000" dirty="0" err="1"/>
              <a:t>appetito</a:t>
            </a:r>
            <a:endParaRPr lang="en-US" sz="4000" dirty="0"/>
          </a:p>
        </p:txBody>
      </p:sp>
      <p:pic>
        <p:nvPicPr>
          <p:cNvPr id="49" name="Picture Placeholder 48">
            <a:extLst>
              <a:ext uri="{FF2B5EF4-FFF2-40B4-BE49-F238E27FC236}">
                <a16:creationId xmlns:a16="http://schemas.microsoft.com/office/drawing/2014/main" id="{01D776C5-7456-524D-BDA8-D3613EC750B2}"/>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l="12500" r="12500"/>
          <a:stretch/>
        </p:blipFill>
        <p:spPr>
          <a:xfrm>
            <a:off x="7195379" y="1008935"/>
            <a:ext cx="4840129" cy="4840129"/>
          </a:xfrm>
        </p:spPr>
      </p:pic>
      <p:pic>
        <p:nvPicPr>
          <p:cNvPr id="8" name="Picture Placeholder 48">
            <a:extLst>
              <a:ext uri="{FF2B5EF4-FFF2-40B4-BE49-F238E27FC236}">
                <a16:creationId xmlns:a16="http://schemas.microsoft.com/office/drawing/2014/main" id="{128CA45B-6CCC-4E4A-8F7F-363B4E8D153E}"/>
              </a:ext>
            </a:extLst>
          </p:cNvPr>
          <p:cNvPicPr>
            <a:picLocks noChangeAspect="1"/>
          </p:cNvPicPr>
          <p:nvPr/>
        </p:nvPicPr>
        <p:blipFill>
          <a:blip r:embed="rId3">
            <a:extLst>
              <a:ext uri="{28A0092B-C50C-407E-A947-70E740481C1C}">
                <a14:useLocalDpi xmlns:a14="http://schemas.microsoft.com/office/drawing/2010/main" val="0"/>
              </a:ext>
            </a:extLst>
          </a:blip>
          <a:srcRect l="21875" r="21875"/>
          <a:stretch/>
        </p:blipFill>
        <p:spPr>
          <a:xfrm>
            <a:off x="4716473" y="213064"/>
            <a:ext cx="3013298" cy="3013298"/>
          </a:xfrm>
          <a:custGeom>
            <a:avLst/>
            <a:gdLst>
              <a:gd name="connsiteX0" fmla="*/ 2990850 w 5981700"/>
              <a:gd name="connsiteY0" fmla="*/ 0 h 5981700"/>
              <a:gd name="connsiteX1" fmla="*/ 5981700 w 5981700"/>
              <a:gd name="connsiteY1" fmla="*/ 2990850 h 5981700"/>
              <a:gd name="connsiteX2" fmla="*/ 2990850 w 5981700"/>
              <a:gd name="connsiteY2" fmla="*/ 5981700 h 5981700"/>
              <a:gd name="connsiteX3" fmla="*/ 0 w 5981700"/>
              <a:gd name="connsiteY3" fmla="*/ 2990850 h 5981700"/>
              <a:gd name="connsiteX4" fmla="*/ 2990850 w 5981700"/>
              <a:gd name="connsiteY4" fmla="*/ 0 h 59817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81700" h="5981700">
                <a:moveTo>
                  <a:pt x="2990850" y="0"/>
                </a:moveTo>
                <a:cubicBezTo>
                  <a:pt x="4642651" y="0"/>
                  <a:pt x="5981700" y="1339049"/>
                  <a:pt x="5981700" y="2990850"/>
                </a:cubicBezTo>
                <a:cubicBezTo>
                  <a:pt x="5981700" y="4642651"/>
                  <a:pt x="4642651" y="5981700"/>
                  <a:pt x="2990850" y="5981700"/>
                </a:cubicBezTo>
                <a:cubicBezTo>
                  <a:pt x="1339049" y="5981700"/>
                  <a:pt x="0" y="4642651"/>
                  <a:pt x="0" y="2990850"/>
                </a:cubicBezTo>
                <a:cubicBezTo>
                  <a:pt x="0" y="1339049"/>
                  <a:pt x="1339049" y="0"/>
                  <a:pt x="2990850" y="0"/>
                </a:cubicBezTo>
                <a:close/>
              </a:path>
            </a:pathLst>
          </a:custGeom>
          <a:ln w="76200">
            <a:solidFill>
              <a:schemeClr val="accent2">
                <a:lumMod val="60000"/>
                <a:lumOff val="40000"/>
              </a:schemeClr>
            </a:solidFill>
          </a:ln>
        </p:spPr>
      </p:pic>
      <p:pic>
        <p:nvPicPr>
          <p:cNvPr id="9" name="Picture Placeholder 48">
            <a:extLst>
              <a:ext uri="{FF2B5EF4-FFF2-40B4-BE49-F238E27FC236}">
                <a16:creationId xmlns:a16="http://schemas.microsoft.com/office/drawing/2014/main" id="{3F03F0C7-B164-4F96-9937-50755811A4A6}"/>
              </a:ext>
            </a:extLst>
          </p:cNvPr>
          <p:cNvPicPr>
            <a:picLocks noChangeAspect="1"/>
          </p:cNvPicPr>
          <p:nvPr/>
        </p:nvPicPr>
        <p:blipFill rotWithShape="1">
          <a:blip r:embed="rId4">
            <a:extLst>
              <a:ext uri="{28A0092B-C50C-407E-A947-70E740481C1C}">
                <a14:useLocalDpi xmlns:a14="http://schemas.microsoft.com/office/drawing/2010/main" val="0"/>
              </a:ext>
            </a:extLst>
          </a:blip>
          <a:srcRect l="-377" t="-1" r="1607" b="-2596"/>
          <a:stretch/>
        </p:blipFill>
        <p:spPr>
          <a:xfrm>
            <a:off x="4909385" y="3826276"/>
            <a:ext cx="2900920" cy="2610873"/>
          </a:xfrm>
          <a:custGeom>
            <a:avLst/>
            <a:gdLst>
              <a:gd name="connsiteX0" fmla="*/ 2990850 w 5981700"/>
              <a:gd name="connsiteY0" fmla="*/ 0 h 5981700"/>
              <a:gd name="connsiteX1" fmla="*/ 5981700 w 5981700"/>
              <a:gd name="connsiteY1" fmla="*/ 2990850 h 5981700"/>
              <a:gd name="connsiteX2" fmla="*/ 2990850 w 5981700"/>
              <a:gd name="connsiteY2" fmla="*/ 5981700 h 5981700"/>
              <a:gd name="connsiteX3" fmla="*/ 0 w 5981700"/>
              <a:gd name="connsiteY3" fmla="*/ 2990850 h 5981700"/>
              <a:gd name="connsiteX4" fmla="*/ 2990850 w 5981700"/>
              <a:gd name="connsiteY4" fmla="*/ 0 h 59817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81700" h="5981700">
                <a:moveTo>
                  <a:pt x="2990850" y="0"/>
                </a:moveTo>
                <a:cubicBezTo>
                  <a:pt x="4642651" y="0"/>
                  <a:pt x="5981700" y="1339049"/>
                  <a:pt x="5981700" y="2990850"/>
                </a:cubicBezTo>
                <a:cubicBezTo>
                  <a:pt x="5981700" y="4642651"/>
                  <a:pt x="4642651" y="5981700"/>
                  <a:pt x="2990850" y="5981700"/>
                </a:cubicBezTo>
                <a:cubicBezTo>
                  <a:pt x="1339049" y="5981700"/>
                  <a:pt x="0" y="4642651"/>
                  <a:pt x="0" y="2990850"/>
                </a:cubicBezTo>
                <a:cubicBezTo>
                  <a:pt x="0" y="1339049"/>
                  <a:pt x="1339049" y="0"/>
                  <a:pt x="2990850" y="0"/>
                </a:cubicBezTo>
                <a:close/>
              </a:path>
            </a:pathLst>
          </a:custGeom>
          <a:ln w="76200">
            <a:solidFill>
              <a:schemeClr val="accent2">
                <a:lumMod val="60000"/>
                <a:lumOff val="40000"/>
              </a:schemeClr>
            </a:solidFill>
          </a:ln>
        </p:spPr>
      </p:pic>
      <p:pic>
        <p:nvPicPr>
          <p:cNvPr id="10" name="Picture Placeholder 48">
            <a:extLst>
              <a:ext uri="{FF2B5EF4-FFF2-40B4-BE49-F238E27FC236}">
                <a16:creationId xmlns:a16="http://schemas.microsoft.com/office/drawing/2014/main" id="{80A61D59-8245-4CFD-9ADD-8A7320A71418}"/>
              </a:ext>
            </a:extLst>
          </p:cNvPr>
          <p:cNvPicPr>
            <a:picLocks noChangeAspect="1"/>
          </p:cNvPicPr>
          <p:nvPr/>
        </p:nvPicPr>
        <p:blipFill rotWithShape="1">
          <a:blip r:embed="rId5">
            <a:extLst>
              <a:ext uri="{28A0092B-C50C-407E-A947-70E740481C1C}">
                <a14:useLocalDpi xmlns:a14="http://schemas.microsoft.com/office/drawing/2010/main" val="0"/>
              </a:ext>
            </a:extLst>
          </a:blip>
          <a:srcRect l="-5192" t="13620" r="-1736" b="23890"/>
          <a:stretch/>
        </p:blipFill>
        <p:spPr>
          <a:xfrm rot="19843488">
            <a:off x="10411892" y="68672"/>
            <a:ext cx="1684293" cy="1653703"/>
          </a:xfrm>
          <a:custGeom>
            <a:avLst/>
            <a:gdLst>
              <a:gd name="connsiteX0" fmla="*/ 2990850 w 5981700"/>
              <a:gd name="connsiteY0" fmla="*/ 0 h 5981700"/>
              <a:gd name="connsiteX1" fmla="*/ 5981700 w 5981700"/>
              <a:gd name="connsiteY1" fmla="*/ 2990850 h 5981700"/>
              <a:gd name="connsiteX2" fmla="*/ 2990850 w 5981700"/>
              <a:gd name="connsiteY2" fmla="*/ 5981700 h 5981700"/>
              <a:gd name="connsiteX3" fmla="*/ 0 w 5981700"/>
              <a:gd name="connsiteY3" fmla="*/ 2990850 h 5981700"/>
              <a:gd name="connsiteX4" fmla="*/ 2990850 w 5981700"/>
              <a:gd name="connsiteY4" fmla="*/ 0 h 59817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81700" h="5981700">
                <a:moveTo>
                  <a:pt x="2990850" y="0"/>
                </a:moveTo>
                <a:cubicBezTo>
                  <a:pt x="4642651" y="0"/>
                  <a:pt x="5981700" y="1339049"/>
                  <a:pt x="5981700" y="2990850"/>
                </a:cubicBezTo>
                <a:cubicBezTo>
                  <a:pt x="5981700" y="4642651"/>
                  <a:pt x="4642651" y="5981700"/>
                  <a:pt x="2990850" y="5981700"/>
                </a:cubicBezTo>
                <a:cubicBezTo>
                  <a:pt x="1339049" y="5981700"/>
                  <a:pt x="0" y="4642651"/>
                  <a:pt x="0" y="2990850"/>
                </a:cubicBezTo>
                <a:cubicBezTo>
                  <a:pt x="0" y="1339049"/>
                  <a:pt x="1339049" y="0"/>
                  <a:pt x="2990850" y="0"/>
                </a:cubicBezTo>
                <a:close/>
              </a:path>
            </a:pathLst>
          </a:custGeom>
          <a:ln w="76200">
            <a:solidFill>
              <a:schemeClr val="accent2">
                <a:lumMod val="60000"/>
                <a:lumOff val="40000"/>
              </a:schemeClr>
            </a:solidFill>
          </a:ln>
        </p:spPr>
      </p:pic>
      <p:pic>
        <p:nvPicPr>
          <p:cNvPr id="11" name="Picture Placeholder 48">
            <a:extLst>
              <a:ext uri="{FF2B5EF4-FFF2-40B4-BE49-F238E27FC236}">
                <a16:creationId xmlns:a16="http://schemas.microsoft.com/office/drawing/2014/main" id="{22A86821-115A-4D7B-9B54-CC5698372336}"/>
              </a:ext>
            </a:extLst>
          </p:cNvPr>
          <p:cNvPicPr>
            <a:picLocks noChangeAspect="1"/>
          </p:cNvPicPr>
          <p:nvPr/>
        </p:nvPicPr>
        <p:blipFill rotWithShape="1">
          <a:blip r:embed="rId6">
            <a:extLst>
              <a:ext uri="{28A0092B-C50C-407E-A947-70E740481C1C}">
                <a14:useLocalDpi xmlns:a14="http://schemas.microsoft.com/office/drawing/2010/main" val="0"/>
              </a:ext>
            </a:extLst>
          </a:blip>
          <a:srcRect l="644" t="-3415" r="15228"/>
          <a:stretch/>
        </p:blipFill>
        <p:spPr>
          <a:xfrm>
            <a:off x="3181626" y="5215254"/>
            <a:ext cx="1814996" cy="1591879"/>
          </a:xfrm>
          <a:custGeom>
            <a:avLst/>
            <a:gdLst>
              <a:gd name="connsiteX0" fmla="*/ 2990850 w 5981700"/>
              <a:gd name="connsiteY0" fmla="*/ 0 h 5981700"/>
              <a:gd name="connsiteX1" fmla="*/ 5981700 w 5981700"/>
              <a:gd name="connsiteY1" fmla="*/ 2990850 h 5981700"/>
              <a:gd name="connsiteX2" fmla="*/ 2990850 w 5981700"/>
              <a:gd name="connsiteY2" fmla="*/ 5981700 h 5981700"/>
              <a:gd name="connsiteX3" fmla="*/ 0 w 5981700"/>
              <a:gd name="connsiteY3" fmla="*/ 2990850 h 5981700"/>
              <a:gd name="connsiteX4" fmla="*/ 2990850 w 5981700"/>
              <a:gd name="connsiteY4" fmla="*/ 0 h 59817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81700" h="5981700">
                <a:moveTo>
                  <a:pt x="2990850" y="0"/>
                </a:moveTo>
                <a:cubicBezTo>
                  <a:pt x="4642651" y="0"/>
                  <a:pt x="5981700" y="1339049"/>
                  <a:pt x="5981700" y="2990850"/>
                </a:cubicBezTo>
                <a:cubicBezTo>
                  <a:pt x="5981700" y="4642651"/>
                  <a:pt x="4642651" y="5981700"/>
                  <a:pt x="2990850" y="5981700"/>
                </a:cubicBezTo>
                <a:cubicBezTo>
                  <a:pt x="1339049" y="5981700"/>
                  <a:pt x="0" y="4642651"/>
                  <a:pt x="0" y="2990850"/>
                </a:cubicBezTo>
                <a:cubicBezTo>
                  <a:pt x="0" y="1339049"/>
                  <a:pt x="1339049" y="0"/>
                  <a:pt x="2990850" y="0"/>
                </a:cubicBezTo>
                <a:close/>
              </a:path>
            </a:pathLst>
          </a:custGeom>
          <a:ln w="76200">
            <a:solidFill>
              <a:schemeClr val="accent2">
                <a:lumMod val="60000"/>
                <a:lumOff val="40000"/>
              </a:schemeClr>
            </a:solidFill>
          </a:ln>
        </p:spPr>
      </p:pic>
      <p:sp>
        <p:nvSpPr>
          <p:cNvPr id="12" name="Title 1">
            <a:extLst>
              <a:ext uri="{FF2B5EF4-FFF2-40B4-BE49-F238E27FC236}">
                <a16:creationId xmlns:a16="http://schemas.microsoft.com/office/drawing/2014/main" id="{5C142F48-7564-4664-987A-9D6BFDDE141D}"/>
              </a:ext>
            </a:extLst>
          </p:cNvPr>
          <p:cNvSpPr txBox="1">
            <a:spLocks/>
          </p:cNvSpPr>
          <p:nvPr/>
        </p:nvSpPr>
        <p:spPr>
          <a:xfrm>
            <a:off x="22886" y="2274007"/>
            <a:ext cx="5430207" cy="1043348"/>
          </a:xfrm>
          <a:prstGeom prst="rect">
            <a:avLst/>
          </a:prstGeom>
        </p:spPr>
        <p:txBody>
          <a:bodyPr vert="horz" lIns="0" tIns="45720" rIns="91440" bIns="45720" rtlCol="0" anchor="t">
            <a:noAutofit/>
          </a:bodyPr>
          <a:lstStyle>
            <a:lvl1pPr algn="l" defTabSz="914400" rtl="0" eaLnBrk="1" latinLnBrk="0" hangingPunct="1">
              <a:lnSpc>
                <a:spcPct val="90000"/>
              </a:lnSpc>
              <a:spcBef>
                <a:spcPct val="0"/>
              </a:spcBef>
              <a:buNone/>
              <a:defRPr sz="7000" kern="1200" spc="100" baseline="0">
                <a:solidFill>
                  <a:schemeClr val="tx1"/>
                </a:solidFill>
                <a:latin typeface="+mj-lt"/>
                <a:ea typeface="+mj-ea"/>
                <a:cs typeface="+mj-cs"/>
              </a:defRPr>
            </a:lvl1pPr>
          </a:lstStyle>
          <a:p>
            <a:r>
              <a:rPr lang="en-US" sz="4000" dirty="0"/>
              <a:t>Bom </a:t>
            </a:r>
            <a:r>
              <a:rPr lang="en-US" sz="4000" dirty="0" err="1"/>
              <a:t>apetite</a:t>
            </a:r>
            <a:endParaRPr lang="en-US" sz="4000" dirty="0"/>
          </a:p>
          <a:p>
            <a:endParaRPr lang="en-US" sz="4000" dirty="0"/>
          </a:p>
          <a:p>
            <a:endParaRPr lang="en-US" sz="4000" dirty="0"/>
          </a:p>
        </p:txBody>
      </p:sp>
      <p:sp>
        <p:nvSpPr>
          <p:cNvPr id="13" name="Title 1">
            <a:extLst>
              <a:ext uri="{FF2B5EF4-FFF2-40B4-BE49-F238E27FC236}">
                <a16:creationId xmlns:a16="http://schemas.microsoft.com/office/drawing/2014/main" id="{93A83A41-4C48-4085-8A51-9EB31CA141E1}"/>
              </a:ext>
            </a:extLst>
          </p:cNvPr>
          <p:cNvSpPr txBox="1">
            <a:spLocks/>
          </p:cNvSpPr>
          <p:nvPr/>
        </p:nvSpPr>
        <p:spPr>
          <a:xfrm>
            <a:off x="1184410" y="3605842"/>
            <a:ext cx="5430207" cy="1043348"/>
          </a:xfrm>
          <a:prstGeom prst="rect">
            <a:avLst/>
          </a:prstGeom>
        </p:spPr>
        <p:txBody>
          <a:bodyPr vert="horz" lIns="0" tIns="45720" rIns="91440" bIns="45720" rtlCol="0" anchor="t">
            <a:noAutofit/>
          </a:bodyPr>
          <a:lstStyle>
            <a:lvl1pPr algn="l" defTabSz="914400" rtl="0" eaLnBrk="1" latinLnBrk="0" hangingPunct="1">
              <a:lnSpc>
                <a:spcPct val="90000"/>
              </a:lnSpc>
              <a:spcBef>
                <a:spcPct val="0"/>
              </a:spcBef>
              <a:buNone/>
              <a:defRPr sz="7000" kern="1200" spc="100" baseline="0">
                <a:solidFill>
                  <a:schemeClr val="tx1"/>
                </a:solidFill>
                <a:latin typeface="+mj-lt"/>
                <a:ea typeface="+mj-ea"/>
                <a:cs typeface="+mj-cs"/>
              </a:defRPr>
            </a:lvl1pPr>
          </a:lstStyle>
          <a:p>
            <a:r>
              <a:rPr lang="en-US" sz="4000" dirty="0" err="1"/>
              <a:t>Buen</a:t>
            </a:r>
            <a:r>
              <a:rPr lang="en-US" sz="4000" dirty="0"/>
              <a:t> </a:t>
            </a:r>
            <a:r>
              <a:rPr lang="en-US" sz="4000" dirty="0" err="1"/>
              <a:t>provecho</a:t>
            </a:r>
            <a:endParaRPr lang="en-US" sz="4000" dirty="0"/>
          </a:p>
        </p:txBody>
      </p:sp>
      <p:sp>
        <p:nvSpPr>
          <p:cNvPr id="14" name="Title 1">
            <a:extLst>
              <a:ext uri="{FF2B5EF4-FFF2-40B4-BE49-F238E27FC236}">
                <a16:creationId xmlns:a16="http://schemas.microsoft.com/office/drawing/2014/main" id="{93FA0529-B581-4D6D-B491-3082F41F9F31}"/>
              </a:ext>
            </a:extLst>
          </p:cNvPr>
          <p:cNvSpPr txBox="1">
            <a:spLocks/>
          </p:cNvSpPr>
          <p:nvPr/>
        </p:nvSpPr>
        <p:spPr>
          <a:xfrm>
            <a:off x="525719" y="1675498"/>
            <a:ext cx="5430207" cy="1043348"/>
          </a:xfrm>
          <a:prstGeom prst="rect">
            <a:avLst/>
          </a:prstGeom>
        </p:spPr>
        <p:txBody>
          <a:bodyPr vert="horz" lIns="0" tIns="45720" rIns="91440" bIns="45720" rtlCol="0" anchor="t">
            <a:noAutofit/>
          </a:bodyPr>
          <a:lstStyle>
            <a:lvl1pPr algn="l" defTabSz="914400" rtl="0" eaLnBrk="1" latinLnBrk="0" hangingPunct="1">
              <a:lnSpc>
                <a:spcPct val="90000"/>
              </a:lnSpc>
              <a:spcBef>
                <a:spcPct val="0"/>
              </a:spcBef>
              <a:buNone/>
              <a:defRPr sz="7000" kern="1200" spc="100" baseline="0">
                <a:solidFill>
                  <a:schemeClr val="tx1"/>
                </a:solidFill>
                <a:latin typeface="+mj-lt"/>
                <a:ea typeface="+mj-ea"/>
                <a:cs typeface="+mj-cs"/>
              </a:defRPr>
            </a:lvl1pPr>
          </a:lstStyle>
          <a:p>
            <a:r>
              <a:rPr lang="en-US" sz="4000" dirty="0"/>
              <a:t>Bon appétit</a:t>
            </a:r>
          </a:p>
        </p:txBody>
      </p:sp>
      <p:sp>
        <p:nvSpPr>
          <p:cNvPr id="15" name="Title 1">
            <a:extLst>
              <a:ext uri="{FF2B5EF4-FFF2-40B4-BE49-F238E27FC236}">
                <a16:creationId xmlns:a16="http://schemas.microsoft.com/office/drawing/2014/main" id="{B907DD79-D35D-467D-895E-F95A496EE33B}"/>
              </a:ext>
            </a:extLst>
          </p:cNvPr>
          <p:cNvSpPr txBox="1">
            <a:spLocks/>
          </p:cNvSpPr>
          <p:nvPr/>
        </p:nvSpPr>
        <p:spPr>
          <a:xfrm>
            <a:off x="1106481" y="1011767"/>
            <a:ext cx="5430207" cy="1043348"/>
          </a:xfrm>
          <a:prstGeom prst="rect">
            <a:avLst/>
          </a:prstGeom>
        </p:spPr>
        <p:txBody>
          <a:bodyPr vert="horz" lIns="0" tIns="45720" rIns="91440" bIns="45720" rtlCol="0" anchor="t">
            <a:noAutofit/>
          </a:bodyPr>
          <a:lstStyle>
            <a:lvl1pPr algn="l" defTabSz="914400" rtl="0" eaLnBrk="1" latinLnBrk="0" hangingPunct="1">
              <a:lnSpc>
                <a:spcPct val="90000"/>
              </a:lnSpc>
              <a:spcBef>
                <a:spcPct val="0"/>
              </a:spcBef>
              <a:buNone/>
              <a:defRPr sz="7000" kern="1200" spc="100" baseline="0">
                <a:solidFill>
                  <a:schemeClr val="tx1"/>
                </a:solidFill>
                <a:latin typeface="+mj-lt"/>
                <a:ea typeface="+mj-ea"/>
                <a:cs typeface="+mj-cs"/>
              </a:defRPr>
            </a:lvl1pPr>
          </a:lstStyle>
          <a:p>
            <a:r>
              <a:rPr lang="el-GR" sz="4000" dirty="0"/>
              <a:t>Καλή όρεξη</a:t>
            </a:r>
            <a:endParaRPr lang="en-US" sz="4000" dirty="0"/>
          </a:p>
        </p:txBody>
      </p:sp>
      <p:sp>
        <p:nvSpPr>
          <p:cNvPr id="16" name="Title 1">
            <a:extLst>
              <a:ext uri="{FF2B5EF4-FFF2-40B4-BE49-F238E27FC236}">
                <a16:creationId xmlns:a16="http://schemas.microsoft.com/office/drawing/2014/main" id="{4921178E-A0C5-456D-A871-C2EE64699EA5}"/>
              </a:ext>
            </a:extLst>
          </p:cNvPr>
          <p:cNvSpPr txBox="1">
            <a:spLocks/>
          </p:cNvSpPr>
          <p:nvPr/>
        </p:nvSpPr>
        <p:spPr>
          <a:xfrm>
            <a:off x="1546360" y="4181485"/>
            <a:ext cx="5430207" cy="1043348"/>
          </a:xfrm>
          <a:prstGeom prst="rect">
            <a:avLst/>
          </a:prstGeom>
        </p:spPr>
        <p:txBody>
          <a:bodyPr vert="horz" lIns="0" tIns="45720" rIns="91440" bIns="45720" rtlCol="0" anchor="t">
            <a:noAutofit/>
          </a:bodyPr>
          <a:lstStyle>
            <a:lvl1pPr algn="l" defTabSz="914400" rtl="0" eaLnBrk="1" latinLnBrk="0" hangingPunct="1">
              <a:lnSpc>
                <a:spcPct val="90000"/>
              </a:lnSpc>
              <a:spcBef>
                <a:spcPct val="0"/>
              </a:spcBef>
              <a:buNone/>
              <a:defRPr sz="7000" kern="1200" spc="100" baseline="0">
                <a:solidFill>
                  <a:schemeClr val="tx1"/>
                </a:solidFill>
                <a:latin typeface="+mj-lt"/>
                <a:ea typeface="+mj-ea"/>
                <a:cs typeface="+mj-cs"/>
              </a:defRPr>
            </a:lvl1pPr>
          </a:lstStyle>
          <a:p>
            <a:r>
              <a:rPr lang="en-US" sz="4000" dirty="0"/>
              <a:t>Bon profit</a:t>
            </a:r>
          </a:p>
        </p:txBody>
      </p:sp>
    </p:spTree>
    <p:extLst>
      <p:ext uri="{BB962C8B-B14F-4D97-AF65-F5344CB8AC3E}">
        <p14:creationId xmlns:p14="http://schemas.microsoft.com/office/powerpoint/2010/main" val="67358840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8615D150-A8FF-4CF9-A749-2DBDE8A96AC1}"/>
              </a:ext>
            </a:extLst>
          </p:cNvPr>
          <p:cNvSpPr>
            <a:spLocks noGrp="1"/>
          </p:cNvSpPr>
          <p:nvPr>
            <p:ph type="body" sz="quarter" idx="11"/>
          </p:nvPr>
        </p:nvSpPr>
        <p:spPr>
          <a:xfrm>
            <a:off x="630280" y="2041864"/>
            <a:ext cx="10653237" cy="4474346"/>
          </a:xfrm>
        </p:spPr>
        <p:txBody>
          <a:bodyPr>
            <a:normAutofit/>
          </a:bodyPr>
          <a:lstStyle/>
          <a:p>
            <a:r>
              <a:rPr lang="en-US" cap="none" dirty="0" err="1"/>
              <a:t>SOUPreme</a:t>
            </a:r>
            <a:r>
              <a:rPr lang="en-US" cap="none" dirty="0"/>
              <a:t> fish meal is a convenient and nutritionally balanced dehydrated soup product combined with a portion of pre-cooked hake fish, designed to provide a complete and wholesome meal with minimal preparation. Developed to meet the needs of individuals seeking a easy and yet nourishing food option, the product offers a unique blend of dehydrated vegetables, including sweet potato, spinach, cauliflower, onion flakes, carrots, and tomato sauce, enriched with aromatic herbs and spices such as garlic, rosemary, and black pepper. The pre-cooked hake fillet, seasoned and ready to heat, complements the soup base by delivering high-quality protein and essential omega-3 fatty acids. The final meal, when rehydrated with water and paired with the reheated fish, delivers approximately 960 kcal, 49 g of protein, and a rich spectrum of micronutrients. It is particularly notable for its high content of vitamins A, B6, C, E and K, as well as minerals such as magnesium, iron, potassium, and calcium. The soup also contributes significantly to daily fiber intake, with over 28 g of fiber, supporting digestive </a:t>
            </a:r>
            <a:r>
              <a:rPr lang="en-US" cap="none" dirty="0" err="1"/>
              <a:t>health.With</a:t>
            </a:r>
            <a:r>
              <a:rPr lang="en-US" cap="none" dirty="0"/>
              <a:t> no added sugars and low in saturated fats, </a:t>
            </a:r>
            <a:r>
              <a:rPr lang="en-US" cap="none" dirty="0" err="1"/>
              <a:t>soupreme</a:t>
            </a:r>
            <a:r>
              <a:rPr lang="en-US" cap="none" dirty="0"/>
              <a:t> fish meal is ideal for health-conscious consumers, combining culinary simplicity with functional nutrition. Its innovative format – dehydrated vegetables with a separately packed pre-cooked fish – ensures long shelf life, easy storage, and rapid preparation by simply adding hot water to the soup and reheating the fish in the oven or microwave.</a:t>
            </a:r>
          </a:p>
        </p:txBody>
      </p:sp>
      <p:sp>
        <p:nvSpPr>
          <p:cNvPr id="8" name="Title 2">
            <a:extLst>
              <a:ext uri="{FF2B5EF4-FFF2-40B4-BE49-F238E27FC236}">
                <a16:creationId xmlns:a16="http://schemas.microsoft.com/office/drawing/2014/main" id="{CCAAA018-B2CC-4639-A17C-A4854EB77E36}"/>
              </a:ext>
            </a:extLst>
          </p:cNvPr>
          <p:cNvSpPr>
            <a:spLocks noGrp="1"/>
          </p:cNvSpPr>
          <p:nvPr>
            <p:ph type="ctrTitle"/>
          </p:nvPr>
        </p:nvSpPr>
        <p:spPr>
          <a:xfrm>
            <a:off x="630280" y="529141"/>
            <a:ext cx="9613374" cy="361269"/>
          </a:xfrm>
        </p:spPr>
        <p:txBody>
          <a:bodyPr/>
          <a:lstStyle/>
          <a:p>
            <a:r>
              <a:rPr lang="en-US" sz="2800" dirty="0"/>
              <a:t>ABSTRACT</a:t>
            </a:r>
          </a:p>
        </p:txBody>
      </p:sp>
    </p:spTree>
    <p:extLst>
      <p:ext uri="{BB962C8B-B14F-4D97-AF65-F5344CB8AC3E}">
        <p14:creationId xmlns:p14="http://schemas.microsoft.com/office/powerpoint/2010/main" val="2039354390"/>
      </p:ext>
    </p:extLst>
  </p:cSld>
  <p:clrMapOvr>
    <a:masterClrMapping/>
  </p:clrMapOvr>
</p:sld>
</file>

<file path=ppt/theme/theme1.xml><?xml version="1.0" encoding="utf-8"?>
<a:theme xmlns:a="http://schemas.openxmlformats.org/drawingml/2006/main" name="Custom">
  <a:themeElements>
    <a:clrScheme name="Custom 224">
      <a:dk1>
        <a:sysClr val="windowText" lastClr="000000"/>
      </a:dk1>
      <a:lt1>
        <a:sysClr val="window" lastClr="FFFFFF"/>
      </a:lt1>
      <a:dk2>
        <a:srgbClr val="0E2841"/>
      </a:dk2>
      <a:lt2>
        <a:srgbClr val="E8E8E8"/>
      </a:lt2>
      <a:accent1>
        <a:srgbClr val="737C54"/>
      </a:accent1>
      <a:accent2>
        <a:srgbClr val="BDB5A2"/>
      </a:accent2>
      <a:accent3>
        <a:srgbClr val="4D4247"/>
      </a:accent3>
      <a:accent4>
        <a:srgbClr val="DEC8C9"/>
      </a:accent4>
      <a:accent5>
        <a:srgbClr val="6D7383"/>
      </a:accent5>
      <a:accent6>
        <a:srgbClr val="958381"/>
      </a:accent6>
      <a:hlink>
        <a:srgbClr val="467886"/>
      </a:hlink>
      <a:folHlink>
        <a:srgbClr val="96607D"/>
      </a:folHlink>
    </a:clrScheme>
    <a:fontScheme name="Custom 166">
      <a:majorFont>
        <a:latin typeface="Chamberi Super Display"/>
        <a:ea typeface=""/>
        <a:cs typeface=""/>
      </a:majorFont>
      <a:minorFont>
        <a:latin typeface="Gill Sans Nova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FoodScrapbook_Win32_SL_V5" id="{0AA88523-B83D-4B3B-A0FD-B36C0C47AAAA}" vid="{64FE718D-A302-4E96-BFCA-81CBB8AD7C9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Image xmlns="71af3243-3dd4-4a8d-8c0d-dd76da1f02a5">
      <Url xsi:nil="true"/>
      <Description xsi:nil="true"/>
    </Image>
    <Status xmlns="71af3243-3dd4-4a8d-8c0d-dd76da1f02a5">Not started</Status>
    <Background xmlns="71af3243-3dd4-4a8d-8c0d-dd76da1f02a5">false</Background>
    <_ip_UnifiedCompliancePolicyProperties xmlns="http://schemas.microsoft.com/sharepoint/v3" xsi:nil="true"/>
    <ImageTagsTaxHTField xmlns="71af3243-3dd4-4a8d-8c0d-dd76da1f02a5">
      <Terms xmlns="http://schemas.microsoft.com/office/infopath/2007/PartnerControls"/>
    </ImageTagsTaxHTField>
    <TaxCatchAll xmlns="230e9df3-be65-4c73-a93b-d1236ebd677e" xsi:nil="true"/>
    <MediaServiceKeyPoints xmlns="71af3243-3dd4-4a8d-8c0d-dd76da1f02a5"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28" ma:contentTypeDescription="Create a new document." ma:contentTypeScope="" ma:versionID="60f5a4f2d2b0abadcf532d48ebf9cb71">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7dd78129e6a1811f84807ad11c651531"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Status" minOccurs="0"/>
                <xsd:element ref="ns2:Image" minOccurs="0"/>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1:_ip_UnifiedCompliancePolicyProperties" minOccurs="0"/>
                <xsd:element ref="ns1:_ip_UnifiedCompliancePolicyUIAction" minOccurs="0"/>
                <xsd:element ref="ns4:TaxCatchAll" minOccurs="0"/>
                <xsd:element ref="ns2:ImageTagsTaxHTField" minOccurs="0"/>
                <xsd:element ref="ns2:MediaServiceLocation" minOccurs="0"/>
                <xsd:element ref="ns2:MediaLengthInSeconds" minOccurs="0"/>
                <xsd:element ref="ns2:Background" minOccurs="0"/>
                <xsd:element ref="ns2:MediaServiceSearchProperties" minOccurs="0"/>
                <xsd:element ref="ns2:MediaServiceDocTags" minOccurs="0"/>
                <xsd:element ref="ns2:MediaServiceObjectDetectorVersions" minOccurs="0"/>
                <xsd:element ref="ns2:MediaServiceSystemTag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ma:readOnly="false">
      <xsd:simpleType>
        <xsd:restriction base="dms:Note"/>
      </xsd:simpleType>
    </xsd:element>
    <xsd:element name="_ip_UnifiedCompliancePolicyUIAction" ma:index="21" nillable="true" ma:displayName="Unified Compliance Policy UI Action" ma:hidden="true" ma:internalName="_ip_UnifiedCompliancePolicyUIAction" ma:readOnly="fals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Status" ma:index="2" nillable="true" ma:displayName="Status" ma:default="Not started" ma:format="Dropdown" ma:internalName="Status" ma:readOnly="false">
      <xsd:simpleType>
        <xsd:restriction base="dms:Choice">
          <xsd:enumeration value="Not started"/>
          <xsd:enumeration value="In Progress"/>
          <xsd:enumeration value="Completed"/>
        </xsd:restriction>
      </xsd:simpleType>
    </xsd:element>
    <xsd:element name="Image" ma:index="3" nillable="true" ma:displayName="Image" ma:format="Image" ma:internalName="Image" ma:readOnly="false">
      <xsd:complexType>
        <xsd:complexContent>
          <xsd:extension base="dms:URL">
            <xsd:sequence>
              <xsd:element name="Url" type="dms:ValidUrl" minOccurs="0" nillable="true"/>
              <xsd:element name="Description" type="xsd:string" nillable="true"/>
            </xsd:sequence>
          </xsd:extension>
        </xsd:complexContent>
      </xsd:complexType>
    </xsd:element>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hidden="true" ma:internalName="MediaServiceOCR" ma:readOnly="true">
      <xsd:simpleType>
        <xsd:restriction base="dms:Note"/>
      </xsd:simpleType>
    </xsd:element>
    <xsd:element name="MediaServiceAutoTags" ma:index="11" nillable="true" ma:displayName="MediaServiceAutoTags" ma:hidden="true"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hidden="true" ma:internalName="MediaServiceKeyPoints" ma:readOnly="false">
      <xsd:simpleType>
        <xsd:restriction base="dms:Note"/>
      </xsd:simpleType>
    </xsd:element>
    <xsd:element name="MediaServiceDateTaken" ma:index="18" nillable="true" ma:displayName="MediaServiceDateTaken" ma:hidden="true" ma:internalName="MediaServiceDateTaken" ma:readOnly="true">
      <xsd:simpleType>
        <xsd:restriction base="dms:Text"/>
      </xsd:simpleType>
    </xsd:element>
    <xsd:element name="ImageTagsTaxHTField" ma:index="25" nillable="true" ma:taxonomy="true" ma:internalName="ImageTagsTaxHTField"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Location" ma:index="26" nillable="true" ma:displayName="Location" ma:hidden="true" ma:internalName="MediaServiceLocation" ma:readOnly="true">
      <xsd:simpleType>
        <xsd:restriction base="dms:Text"/>
      </xsd:simpleType>
    </xsd:element>
    <xsd:element name="MediaLengthInSeconds" ma:index="27" nillable="true" ma:displayName="MediaLengthInSeconds" ma:hidden="true" ma:internalName="MediaLengthInSeconds" ma:readOnly="true">
      <xsd:simpleType>
        <xsd:restriction base="dms:Unknown"/>
      </xsd:simpleType>
    </xsd:element>
    <xsd:element name="Background" ma:index="28" nillable="true" ma:displayName="Background" ma:default="0" ma:format="Dropdown" ma:internalName="Background">
      <xsd:simpleType>
        <xsd:restriction base="dms:Boolean"/>
      </xsd:simpleType>
    </xsd:element>
    <xsd:element name="MediaServiceSearchProperties" ma:index="29" nillable="true" ma:displayName="MediaServiceSearchProperties" ma:hidden="true" ma:internalName="MediaServiceSearchProperties" ma:readOnly="true">
      <xsd:simpleType>
        <xsd:restriction base="dms:Note"/>
      </xsd:simpleType>
    </xsd:element>
    <xsd:element name="MediaServiceDocTags" ma:index="30" nillable="true" ma:displayName="MediaServiceDocTags" ma:hidden="true" ma:internalName="MediaServiceDocTags" ma:readOnly="true">
      <xsd:simpleType>
        <xsd:restriction base="dms:Note"/>
      </xsd:simpleType>
    </xsd:element>
    <xsd:element name="MediaServiceObjectDetectorVersions" ma:index="31" nillable="true" ma:displayName="MediaServiceObjectDetectorVersions" ma:description="" ma:hidden="true" ma:indexed="true" ma:internalName="MediaServiceObjectDetectorVersions" ma:readOnly="true">
      <xsd:simpleType>
        <xsd:restriction base="dms:Text"/>
      </xsd:simpleType>
    </xsd:element>
    <xsd:element name="MediaServiceSystemTags" ma:index="32" nillable="true" ma:displayName="MediaServiceSystemTags" ma:hidden="true" ma:internalName="MediaServiceSystemTag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hidden="true"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hidden="true" ma:internalName="SharedWithDetail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3f6bfcbc-3db3-4ae6-bd76-326f0798ad28}" ma:internalName="TaxCatchAll" ma:readOnly="false"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D6C1F3AC-182C-4744-84BA-9B28F56022DC}">
  <ds:schemaRefs>
    <ds:schemaRef ds:uri="http://schemas.microsoft.com/office/2006/metadata/properties"/>
    <ds:schemaRef ds:uri="http://schemas.microsoft.com/office/infopath/2007/PartnerControls"/>
    <ds:schemaRef ds:uri="http://schemas.microsoft.com/sharepoint/v3"/>
    <ds:schemaRef ds:uri="71af3243-3dd4-4a8d-8c0d-dd76da1f02a5"/>
    <ds:schemaRef ds:uri="230e9df3-be65-4c73-a93b-d1236ebd677e"/>
  </ds:schemaRefs>
</ds:datastoreItem>
</file>

<file path=customXml/itemProps2.xml><?xml version="1.0" encoding="utf-8"?>
<ds:datastoreItem xmlns:ds="http://schemas.openxmlformats.org/officeDocument/2006/customXml" ds:itemID="{A973A56F-6BA6-4341-A4BD-D30C8B6C40E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A7458EF5-D8DC-4F71-8CC9-369D1AA91F9D}">
  <ds:schemaRefs>
    <ds:schemaRef ds:uri="http://schemas.microsoft.com/sharepoint/v3/contenttype/forms"/>
  </ds:schemaRefs>
</ds:datastoreItem>
</file>

<file path=docMetadata/LabelInfo.xml><?xml version="1.0" encoding="utf-8"?>
<clbl:labelList xmlns:clbl="http://schemas.microsoft.com/office/2020/mipLabelMetadata"/>
</file>

<file path=docProps/app.xml><?xml version="1.0" encoding="utf-8"?>
<Properties xmlns="http://schemas.openxmlformats.org/officeDocument/2006/extended-properties" xmlns:vt="http://schemas.openxmlformats.org/officeDocument/2006/docPropsVTypes">
  <Template>Favorite local foods album</Template>
  <TotalTime>1183</TotalTime>
  <Words>625</Words>
  <Application>Microsoft Office PowerPoint</Application>
  <PresentationFormat>Widescreen</PresentationFormat>
  <Paragraphs>76</Paragraphs>
  <Slides>17</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17</vt:i4>
      </vt:variant>
    </vt:vector>
  </HeadingPairs>
  <TitlesOfParts>
    <vt:vector size="26" baseType="lpstr">
      <vt:lpstr>Aptos</vt:lpstr>
      <vt:lpstr>Arial</vt:lpstr>
      <vt:lpstr>Bahnschrift SemiBold</vt:lpstr>
      <vt:lpstr>Bookman Old Style</vt:lpstr>
      <vt:lpstr>Century Gothic</vt:lpstr>
      <vt:lpstr>Chamberi Super Display</vt:lpstr>
      <vt:lpstr>Gill Sans Nova Light</vt:lpstr>
      <vt:lpstr>Modern Love</vt:lpstr>
      <vt:lpstr>Custom</vt:lpstr>
      <vt:lpstr>PowerPoint Presentation</vt:lpstr>
      <vt:lpstr>SOUPreme FISH </vt:lpstr>
      <vt:lpstr>Pepita Martinez 78 years old  Basic level studies  Recent widow </vt:lpstr>
      <vt:lpstr>Grandmother Wants to cook for the family</vt:lpstr>
      <vt:lpstr>Lives alone Alboraya  Difficulties to cook and chew  Family visits on weekends  Support from neighbors </vt:lpstr>
      <vt:lpstr>Cares about her nutrition  Looks for natural alternatives  Wants to be healthier/happier  Wants to be more independent</vt:lpstr>
      <vt:lpstr>PowerPoint Presentation</vt:lpstr>
      <vt:lpstr>INGREDIENTS</vt:lpstr>
      <vt:lpstr>PowerPoint Presentation</vt:lpstr>
      <vt:lpstr>PowerPoint Presentation</vt:lpstr>
      <vt:lpstr>Box </vt:lpstr>
      <vt:lpstr>Box </vt:lpstr>
      <vt:lpstr>PowerPoint Presentation</vt:lpstr>
      <vt:lpstr>PowerPoint Presentation</vt:lpstr>
      <vt:lpstr>About the future …</vt:lpstr>
      <vt:lpstr>Buon appetito</vt:lpstr>
      <vt:lpstr>ABSTRACT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SOUPreme FISH</dc:title>
  <dc:creator>Eirini Foti</dc:creator>
  <cp:lastModifiedBy>Eirini Foti</cp:lastModifiedBy>
  <cp:revision>53</cp:revision>
  <dcterms:created xsi:type="dcterms:W3CDTF">2025-04-09T13:28:25Z</dcterms:created>
  <dcterms:modified xsi:type="dcterms:W3CDTF">2025-04-11T14:17:09Z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