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ovzybIDwn_k" TargetMode="External"/><Relationship Id="rId2" Type="http://schemas.openxmlformats.org/officeDocument/2006/relationships/hyperlink" Target="http://jmeter.apache.org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ApacheJMeter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3886200"/>
            <a:ext cx="8001000" cy="1752600"/>
          </a:xfrm>
        </p:spPr>
        <p:txBody>
          <a:bodyPr/>
          <a:lstStyle/>
          <a:p>
            <a:r>
              <a:rPr lang="en-US" dirty="0" smtClean="0"/>
              <a:t>Lecture </a:t>
            </a:r>
            <a:r>
              <a:rPr lang="en-US" dirty="0" smtClean="0"/>
              <a:t>notes by </a:t>
            </a:r>
            <a:r>
              <a:rPr lang="en-US" dirty="0" err="1" smtClean="0"/>
              <a:t>Theodoros</a:t>
            </a:r>
            <a:r>
              <a:rPr lang="en-US" dirty="0" smtClean="0"/>
              <a:t> </a:t>
            </a:r>
            <a:r>
              <a:rPr lang="en-US" dirty="0" err="1" smtClean="0"/>
              <a:t>Anagnostopoulos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57949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ApacheJMeter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it?</a:t>
            </a:r>
          </a:p>
          <a:p>
            <a:pPr lvl="1"/>
            <a:r>
              <a:rPr lang="en-US" dirty="0" smtClean="0"/>
              <a:t>A pure </a:t>
            </a:r>
            <a:r>
              <a:rPr lang="en-US" dirty="0"/>
              <a:t>Java application </a:t>
            </a:r>
            <a:r>
              <a:rPr lang="en-US" i="1" dirty="0"/>
              <a:t>designed</a:t>
            </a:r>
            <a:r>
              <a:rPr lang="en-US" dirty="0"/>
              <a:t> to load </a:t>
            </a:r>
            <a:r>
              <a:rPr lang="en-US" i="1" dirty="0"/>
              <a:t>test functional behavior </a:t>
            </a:r>
            <a:r>
              <a:rPr lang="en-US" dirty="0"/>
              <a:t>and </a:t>
            </a:r>
            <a:r>
              <a:rPr lang="en-US" i="1" dirty="0" smtClean="0"/>
              <a:t>measure performance</a:t>
            </a:r>
            <a:endParaRPr lang="en-US" dirty="0"/>
          </a:p>
          <a:p>
            <a:pPr lvl="1"/>
            <a:r>
              <a:rPr lang="en-US" dirty="0" smtClean="0"/>
              <a:t>Designed </a:t>
            </a:r>
            <a:r>
              <a:rPr lang="en-US" dirty="0"/>
              <a:t>for </a:t>
            </a:r>
            <a:r>
              <a:rPr lang="en-US" i="1" dirty="0"/>
              <a:t>testing</a:t>
            </a:r>
            <a:r>
              <a:rPr lang="en-US" dirty="0"/>
              <a:t> Web Applications but has since </a:t>
            </a:r>
            <a:r>
              <a:rPr lang="en-US" i="1" dirty="0"/>
              <a:t>expanded</a:t>
            </a:r>
            <a:r>
              <a:rPr lang="en-US" dirty="0"/>
              <a:t> to other test functions.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144933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ApacheJMeter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What can I do </a:t>
            </a:r>
            <a:r>
              <a:rPr lang="en-US" dirty="0" smtClean="0"/>
              <a:t>with </a:t>
            </a:r>
            <a:r>
              <a:rPr lang="en-US" dirty="0"/>
              <a:t>it? </a:t>
            </a:r>
            <a:endParaRPr lang="en-US" dirty="0" smtClean="0"/>
          </a:p>
          <a:p>
            <a:pPr lvl="1"/>
            <a:r>
              <a:rPr lang="en-US" dirty="0" smtClean="0"/>
              <a:t>May </a:t>
            </a:r>
            <a:r>
              <a:rPr lang="en-US" dirty="0"/>
              <a:t>be used to </a:t>
            </a:r>
            <a:r>
              <a:rPr lang="en-US" i="1" dirty="0"/>
              <a:t>test performance </a:t>
            </a:r>
            <a:r>
              <a:rPr lang="en-US" dirty="0"/>
              <a:t>both on </a:t>
            </a:r>
            <a:r>
              <a:rPr lang="en-US" i="1" dirty="0"/>
              <a:t>static</a:t>
            </a:r>
            <a:r>
              <a:rPr lang="en-US" dirty="0"/>
              <a:t> and </a:t>
            </a:r>
            <a:r>
              <a:rPr lang="en-US" i="1" dirty="0"/>
              <a:t>dynamic</a:t>
            </a:r>
            <a:r>
              <a:rPr lang="en-US" dirty="0"/>
              <a:t> </a:t>
            </a:r>
            <a:r>
              <a:rPr lang="en-US" dirty="0" smtClean="0"/>
              <a:t>resources:</a:t>
            </a:r>
          </a:p>
          <a:p>
            <a:pPr lvl="2"/>
            <a:r>
              <a:rPr lang="en-US" dirty="0"/>
              <a:t>Files, </a:t>
            </a:r>
            <a:endParaRPr lang="en-US" dirty="0" smtClean="0"/>
          </a:p>
          <a:p>
            <a:pPr lvl="2"/>
            <a:r>
              <a:rPr lang="en-US" dirty="0" smtClean="0"/>
              <a:t>Web </a:t>
            </a:r>
            <a:r>
              <a:rPr lang="en-US" dirty="0"/>
              <a:t>dynamic </a:t>
            </a:r>
            <a:r>
              <a:rPr lang="en-US" dirty="0" smtClean="0"/>
              <a:t>languages, </a:t>
            </a:r>
          </a:p>
          <a:p>
            <a:pPr lvl="2"/>
            <a:r>
              <a:rPr lang="en-US" dirty="0" smtClean="0"/>
              <a:t>PHP</a:t>
            </a:r>
            <a:r>
              <a:rPr lang="en-US" dirty="0"/>
              <a:t>, </a:t>
            </a:r>
            <a:endParaRPr lang="en-US" dirty="0" smtClean="0"/>
          </a:p>
          <a:p>
            <a:pPr lvl="2"/>
            <a:r>
              <a:rPr lang="en-US" dirty="0" smtClean="0"/>
              <a:t>Java</a:t>
            </a:r>
            <a:r>
              <a:rPr lang="en-US" dirty="0"/>
              <a:t>, </a:t>
            </a:r>
            <a:endParaRPr lang="en-US" dirty="0" smtClean="0"/>
          </a:p>
          <a:p>
            <a:pPr lvl="2"/>
            <a:r>
              <a:rPr lang="en-US" dirty="0" smtClean="0"/>
              <a:t>ASP.NET, </a:t>
            </a:r>
          </a:p>
          <a:p>
            <a:pPr lvl="2"/>
            <a:r>
              <a:rPr lang="en-US" dirty="0" smtClean="0"/>
              <a:t>Java </a:t>
            </a:r>
            <a:r>
              <a:rPr lang="en-US" dirty="0"/>
              <a:t>Objects, </a:t>
            </a:r>
            <a:endParaRPr lang="en-US" dirty="0" smtClean="0"/>
          </a:p>
          <a:p>
            <a:pPr lvl="2"/>
            <a:r>
              <a:rPr lang="en-US" dirty="0" smtClean="0"/>
              <a:t>Data </a:t>
            </a:r>
            <a:r>
              <a:rPr lang="en-US" dirty="0"/>
              <a:t>Bases and Queries, </a:t>
            </a:r>
            <a:endParaRPr lang="en-US" dirty="0" smtClean="0"/>
          </a:p>
          <a:p>
            <a:pPr lvl="2"/>
            <a:r>
              <a:rPr lang="en-US" dirty="0" smtClean="0"/>
              <a:t>FTP Servers.</a:t>
            </a:r>
          </a:p>
        </p:txBody>
      </p:sp>
    </p:spTree>
    <p:extLst>
      <p:ext uri="{BB962C8B-B14F-4D97-AF65-F5344CB8AC3E}">
        <p14:creationId xmlns:p14="http://schemas.microsoft.com/office/powerpoint/2010/main" val="19213943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ApacheJMeter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can I do with it? (Continue)</a:t>
            </a:r>
          </a:p>
          <a:p>
            <a:pPr lvl="1"/>
            <a:r>
              <a:rPr lang="en-US" dirty="0" smtClean="0"/>
              <a:t>Can </a:t>
            </a:r>
            <a:r>
              <a:rPr lang="en-US" dirty="0"/>
              <a:t>be used to </a:t>
            </a:r>
            <a:r>
              <a:rPr lang="en-US" dirty="0" smtClean="0"/>
              <a:t>simulate: </a:t>
            </a:r>
          </a:p>
          <a:p>
            <a:pPr lvl="2"/>
            <a:r>
              <a:rPr lang="en-US" dirty="0" smtClean="0"/>
              <a:t>a </a:t>
            </a:r>
            <a:r>
              <a:rPr lang="en-US" dirty="0"/>
              <a:t>heavy load on a server, </a:t>
            </a:r>
            <a:endParaRPr lang="en-US" dirty="0" smtClean="0"/>
          </a:p>
          <a:p>
            <a:pPr lvl="2"/>
            <a:r>
              <a:rPr lang="en-US" dirty="0" smtClean="0"/>
              <a:t>group </a:t>
            </a:r>
            <a:r>
              <a:rPr lang="en-US" dirty="0"/>
              <a:t>of servers, </a:t>
            </a:r>
            <a:endParaRPr lang="en-US" dirty="0" smtClean="0"/>
          </a:p>
          <a:p>
            <a:pPr lvl="2"/>
            <a:r>
              <a:rPr lang="en-US" dirty="0" smtClean="0"/>
              <a:t>network </a:t>
            </a:r>
            <a:r>
              <a:rPr lang="en-US" dirty="0"/>
              <a:t>or object to test its strength or </a:t>
            </a:r>
            <a:endParaRPr lang="en-US" dirty="0" smtClean="0"/>
          </a:p>
          <a:p>
            <a:pPr lvl="2"/>
            <a:r>
              <a:rPr lang="en-US" dirty="0" smtClean="0"/>
              <a:t>to </a:t>
            </a:r>
            <a:r>
              <a:rPr lang="en-US" dirty="0"/>
              <a:t>analyze overall performance under different load types</a:t>
            </a:r>
          </a:p>
        </p:txBody>
      </p:sp>
    </p:spTree>
    <p:extLst>
      <p:ext uri="{BB962C8B-B14F-4D97-AF65-F5344CB8AC3E}">
        <p14:creationId xmlns:p14="http://schemas.microsoft.com/office/powerpoint/2010/main" val="28145296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ApacheJMeter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can I do with it? (Continue)</a:t>
            </a:r>
          </a:p>
          <a:p>
            <a:pPr lvl="1"/>
            <a:r>
              <a:rPr lang="en-US" dirty="0" smtClean="0"/>
              <a:t>Can </a:t>
            </a:r>
            <a:r>
              <a:rPr lang="en-US" dirty="0"/>
              <a:t>use it to make a graphical analysis of performance or </a:t>
            </a:r>
            <a:endParaRPr lang="en-US" dirty="0" smtClean="0"/>
          </a:p>
          <a:p>
            <a:pPr lvl="1"/>
            <a:r>
              <a:rPr lang="en-US" dirty="0" smtClean="0"/>
              <a:t>to </a:t>
            </a:r>
            <a:r>
              <a:rPr lang="en-US" dirty="0"/>
              <a:t>test your server/script/object behavior under heavy concurrent </a:t>
            </a:r>
            <a:r>
              <a:rPr lang="en-US" dirty="0" smtClean="0"/>
              <a:t>load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0121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ApacheJMeter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More on </a:t>
            </a:r>
            <a:r>
              <a:rPr lang="en-US" dirty="0" err="1" smtClean="0"/>
              <a:t>ApacheJMeter</a:t>
            </a:r>
            <a:endParaRPr lang="en-US" dirty="0" smtClean="0"/>
          </a:p>
          <a:p>
            <a:pPr lvl="1"/>
            <a:r>
              <a:rPr lang="en-US" dirty="0" smtClean="0"/>
              <a:t>Find out your self at:</a:t>
            </a:r>
          </a:p>
          <a:p>
            <a:pPr lvl="2"/>
            <a:r>
              <a:rPr lang="en-US" dirty="0">
                <a:hlinkClick r:id="rId2"/>
              </a:rPr>
              <a:t>http://jmeter.apache.org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r>
              <a:rPr lang="en-US" dirty="0" err="1" smtClean="0"/>
              <a:t>ApacheJMeter</a:t>
            </a:r>
            <a:r>
              <a:rPr lang="en-US" dirty="0" smtClean="0"/>
              <a:t> video tutorial</a:t>
            </a:r>
          </a:p>
          <a:p>
            <a:pPr lvl="1"/>
            <a:r>
              <a:rPr lang="en-US" dirty="0" smtClean="0">
                <a:hlinkClick r:id="rId3"/>
              </a:rPr>
              <a:t>http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www.youtube.com/watch?v=ovzybIDwn_k</a:t>
            </a:r>
            <a:endParaRPr lang="en-US" dirty="0" smtClean="0"/>
          </a:p>
          <a:p>
            <a:r>
              <a:rPr lang="en-US" dirty="0"/>
              <a:t>Exercise:</a:t>
            </a:r>
          </a:p>
          <a:p>
            <a:pPr lvl="1"/>
            <a:r>
              <a:rPr lang="en-US" dirty="0"/>
              <a:t>Download </a:t>
            </a:r>
            <a:r>
              <a:rPr lang="en-US" dirty="0" err="1" smtClean="0"/>
              <a:t>ApacheJMeter</a:t>
            </a:r>
            <a:r>
              <a:rPr lang="en-US" dirty="0" smtClean="0"/>
              <a:t> and test the performance of your network.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74059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189</Words>
  <Application>Microsoft Office PowerPoint</Application>
  <PresentationFormat>On-screen Show (4:3)</PresentationFormat>
  <Paragraphs>36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ApacheJMeter</vt:lpstr>
      <vt:lpstr>ApacheJMeter</vt:lpstr>
      <vt:lpstr>ApacheJMeter</vt:lpstr>
      <vt:lpstr>ApacheJMeter</vt:lpstr>
      <vt:lpstr>ApacheJMeter</vt:lpstr>
      <vt:lpstr>ApacheJMeter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ApacheJMeter</dc:title>
  <dc:creator>Theodoros Anagnostopoulos</dc:creator>
  <cp:lastModifiedBy>user</cp:lastModifiedBy>
  <cp:revision>4</cp:revision>
  <dcterms:created xsi:type="dcterms:W3CDTF">2006-08-16T00:00:00Z</dcterms:created>
  <dcterms:modified xsi:type="dcterms:W3CDTF">2014-06-22T13:25:58Z</dcterms:modified>
</cp:coreProperties>
</file>