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ttpwatch.com/features.htm" TargetMode="External"/><Relationship Id="rId2" Type="http://schemas.openxmlformats.org/officeDocument/2006/relationships/hyperlink" Target="https://www.httpwatch.com/moreinfo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bfVwj4lCfg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HTTP Watch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/>
          <a:lstStyle/>
          <a:p>
            <a:r>
              <a:rPr lang="en-US" dirty="0" smtClean="0"/>
              <a:t>Lecture </a:t>
            </a:r>
            <a:r>
              <a:rPr lang="en-US" dirty="0" smtClean="0"/>
              <a:t>notes by </a:t>
            </a:r>
            <a:r>
              <a:rPr lang="en-US" dirty="0" err="1" smtClean="0"/>
              <a:t>Theodoros</a:t>
            </a:r>
            <a:r>
              <a:rPr lang="en-US" dirty="0" smtClean="0"/>
              <a:t> </a:t>
            </a:r>
            <a:r>
              <a:rPr lang="en-US" dirty="0" err="1" smtClean="0"/>
              <a:t>Anagnostopoulos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1641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Watch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</a:p>
          <a:p>
            <a:pPr lvl="1"/>
            <a:r>
              <a:rPr lang="en-US" dirty="0" smtClean="0"/>
              <a:t>HTTP Viewer or Sniffer</a:t>
            </a:r>
          </a:p>
          <a:p>
            <a:r>
              <a:rPr lang="en-US" dirty="0" smtClean="0"/>
              <a:t>How can it help?</a:t>
            </a:r>
          </a:p>
          <a:p>
            <a:pPr lvl="1"/>
            <a:r>
              <a:rPr lang="en-US" dirty="0" smtClean="0"/>
              <a:t>Automatically </a:t>
            </a:r>
            <a:r>
              <a:rPr lang="en-US" dirty="0"/>
              <a:t>displays the </a:t>
            </a:r>
            <a:r>
              <a:rPr lang="en-US" i="1" dirty="0"/>
              <a:t>decrypted </a:t>
            </a:r>
            <a:r>
              <a:rPr lang="en-US" dirty="0"/>
              <a:t>form of the </a:t>
            </a:r>
            <a:r>
              <a:rPr lang="en-US" dirty="0" smtClean="0"/>
              <a:t>network traffic</a:t>
            </a:r>
          </a:p>
          <a:p>
            <a:pPr lvl="1"/>
            <a:r>
              <a:rPr lang="en-US" dirty="0" smtClean="0"/>
              <a:t>Displays </a:t>
            </a:r>
            <a:r>
              <a:rPr lang="en-US" dirty="0"/>
              <a:t>HTTP traffic and allows you to quickly see the </a:t>
            </a:r>
            <a:r>
              <a:rPr lang="en-US" i="1" dirty="0" smtClean="0"/>
              <a:t>values</a:t>
            </a:r>
            <a:r>
              <a:rPr lang="en-US" dirty="0" smtClean="0"/>
              <a:t> </a:t>
            </a:r>
            <a:r>
              <a:rPr lang="en-US" dirty="0"/>
              <a:t>of headers, cookies, query </a:t>
            </a:r>
            <a:r>
              <a:rPr lang="en-US" dirty="0" smtClean="0"/>
              <a:t>strings</a:t>
            </a:r>
          </a:p>
          <a:p>
            <a:pPr lvl="1"/>
            <a:r>
              <a:rPr lang="en-US" dirty="0" smtClean="0"/>
              <a:t>Also </a:t>
            </a:r>
            <a:r>
              <a:rPr lang="en-US" dirty="0"/>
              <a:t>supports non-interactive examination of HTTP </a:t>
            </a:r>
            <a:r>
              <a:rPr lang="en-US" dirty="0" smtClean="0"/>
              <a:t>data, i.e., </a:t>
            </a:r>
            <a:r>
              <a:rPr lang="en-US" i="1" dirty="0" smtClean="0"/>
              <a:t>log</a:t>
            </a:r>
            <a:r>
              <a:rPr lang="en-US" dirty="0" smtClean="0"/>
              <a:t> data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49548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Watch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HTTP Watch?</a:t>
            </a:r>
          </a:p>
          <a:p>
            <a:pPr lvl="1"/>
            <a:r>
              <a:rPr lang="en-US" dirty="0"/>
              <a:t>Easy to </a:t>
            </a:r>
            <a:r>
              <a:rPr lang="en-US" dirty="0" smtClean="0"/>
              <a:t>Use</a:t>
            </a:r>
          </a:p>
          <a:p>
            <a:pPr lvl="1"/>
            <a:r>
              <a:rPr lang="en-US" dirty="0" smtClean="0"/>
              <a:t>Productive</a:t>
            </a:r>
          </a:p>
          <a:p>
            <a:pPr lvl="1"/>
            <a:r>
              <a:rPr lang="en-US" dirty="0" smtClean="0"/>
              <a:t>Robust</a:t>
            </a:r>
          </a:p>
          <a:p>
            <a:pPr lvl="1"/>
            <a:r>
              <a:rPr lang="en-US" dirty="0" smtClean="0"/>
              <a:t>Accurate</a:t>
            </a:r>
          </a:p>
          <a:p>
            <a:pPr lvl="1"/>
            <a:r>
              <a:rPr lang="en-US" dirty="0" smtClean="0"/>
              <a:t>Flexible</a:t>
            </a:r>
          </a:p>
          <a:p>
            <a:pPr lvl="1"/>
            <a:r>
              <a:rPr lang="en-US" dirty="0" smtClean="0"/>
              <a:t>Comprehensive</a:t>
            </a:r>
          </a:p>
          <a:p>
            <a:pPr lvl="1"/>
            <a:r>
              <a:rPr lang="en-US" dirty="0"/>
              <a:t>Professional Support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5683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Watch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Uses of Http Watch</a:t>
            </a:r>
          </a:p>
          <a:p>
            <a:pPr lvl="1"/>
            <a:r>
              <a:rPr lang="en-US" dirty="0" smtClean="0"/>
              <a:t>Find out yourself at:</a:t>
            </a:r>
          </a:p>
          <a:p>
            <a:pPr lvl="2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www.httpwatch.com/moreinfo.htm</a:t>
            </a:r>
            <a:endParaRPr lang="en-US" dirty="0" smtClean="0"/>
          </a:p>
          <a:p>
            <a:r>
              <a:rPr lang="en-US" dirty="0" smtClean="0"/>
              <a:t>Features of Http Watch</a:t>
            </a:r>
          </a:p>
          <a:p>
            <a:pPr lvl="1"/>
            <a:r>
              <a:rPr lang="en-US" dirty="0" smtClean="0"/>
              <a:t>Find out yourself at:</a:t>
            </a:r>
          </a:p>
          <a:p>
            <a:pPr lvl="2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www.httpwatch.com/features.htm</a:t>
            </a:r>
            <a:endParaRPr lang="en-US" dirty="0" smtClean="0"/>
          </a:p>
          <a:p>
            <a:r>
              <a:rPr lang="en-US" dirty="0" smtClean="0"/>
              <a:t>Http Watch basic video tutorial:</a:t>
            </a:r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www.youtube.com/watch?v=bfVwj4lCfgU</a:t>
            </a:r>
            <a:endParaRPr lang="en-US" dirty="0" smtClean="0"/>
          </a:p>
          <a:p>
            <a:r>
              <a:rPr lang="en-US" dirty="0" smtClean="0"/>
              <a:t>Exercise:</a:t>
            </a:r>
          </a:p>
          <a:p>
            <a:pPr lvl="1"/>
            <a:r>
              <a:rPr lang="en-US" dirty="0" smtClean="0"/>
              <a:t>Download Http Watch and Play with network traffic in your browser.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179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126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HTTP Watch</vt:lpstr>
      <vt:lpstr>HTTP Watch</vt:lpstr>
      <vt:lpstr>HTTP Watch</vt:lpstr>
      <vt:lpstr>HTTP Watch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 Watch</dc:title>
  <dc:creator>Theodoros Anagnostopoulos</dc:creator>
  <cp:lastModifiedBy>user</cp:lastModifiedBy>
  <cp:revision>4</cp:revision>
  <dcterms:created xsi:type="dcterms:W3CDTF">2006-08-16T00:00:00Z</dcterms:created>
  <dcterms:modified xsi:type="dcterms:W3CDTF">2014-06-22T13:26:22Z</dcterms:modified>
</cp:coreProperties>
</file>