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2CJ0r-1to" TargetMode="External"/><Relationship Id="rId2" Type="http://schemas.openxmlformats.org/officeDocument/2006/relationships/hyperlink" Target="http://www.vogella.com/tutorials/EclipseWTP/artic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4575"/>
            <a:ext cx="7772400" cy="1470025"/>
          </a:xfrm>
        </p:spPr>
        <p:txBody>
          <a:bodyPr/>
          <a:lstStyle/>
          <a:p>
            <a:r>
              <a:rPr lang="en-US" b="1" dirty="0" smtClean="0"/>
              <a:t>JSP and Servlets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8077200" cy="1752600"/>
          </a:xfrm>
        </p:spPr>
        <p:txBody>
          <a:bodyPr/>
          <a:lstStyle/>
          <a:p>
            <a:r>
              <a:rPr lang="en-US" dirty="0"/>
              <a:t>Lecture notes by </a:t>
            </a:r>
            <a:r>
              <a:rPr lang="en-US" dirty="0" err="1"/>
              <a:t>Theodoros</a:t>
            </a:r>
            <a:r>
              <a:rPr lang="en-US" dirty="0"/>
              <a:t> </a:t>
            </a:r>
            <a:r>
              <a:rPr lang="en-US" dirty="0" err="1"/>
              <a:t>Anagnostopoulos</a:t>
            </a:r>
            <a:endParaRPr lang="el-GR" dirty="0"/>
          </a:p>
          <a:p>
            <a:endParaRPr lang="el-GR" dirty="0"/>
          </a:p>
        </p:txBody>
      </p:sp>
      <p:pic>
        <p:nvPicPr>
          <p:cNvPr id="1026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14600"/>
            <a:ext cx="19812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39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5.1</a:t>
            </a:r>
            <a:r>
              <a:rPr lang="en-US" dirty="0"/>
              <a:t>: </a:t>
            </a:r>
            <a:r>
              <a:rPr lang="en-US" dirty="0" smtClean="0"/>
              <a:t>Project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Create a new </a:t>
            </a:r>
            <a:r>
              <a:rPr lang="en-US" sz="1200" i="1" dirty="0"/>
              <a:t>Dynamic Web Project</a:t>
            </a:r>
            <a:r>
              <a:rPr lang="en-US" sz="1200" dirty="0"/>
              <a:t> called </a:t>
            </a:r>
            <a:r>
              <a:rPr lang="en-US" sz="1200" i="1" dirty="0" err="1"/>
              <a:t>de.vogella.wtp.filecounter</a:t>
            </a:r>
            <a:r>
              <a:rPr lang="en-US" sz="1200" dirty="0"/>
              <a:t> by selecting File → New → Other... → Web → Dynamic Web Project. </a:t>
            </a:r>
            <a:endParaRPr lang="en-US" sz="12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314575"/>
            <a:ext cx="423862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02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JSP and Servlets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5.1</a:t>
            </a:r>
            <a:r>
              <a:rPr lang="en-US" dirty="0"/>
              <a:t>: </a:t>
            </a:r>
            <a:r>
              <a:rPr lang="en-US" dirty="0" smtClean="0"/>
              <a:t>Project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Press finished. If Eclipse asks you, to switch to the </a:t>
            </a:r>
            <a:r>
              <a:rPr lang="en-US" sz="1200" i="1" dirty="0"/>
              <a:t>Java EE Perspective</a:t>
            </a:r>
            <a:r>
              <a:rPr lang="en-US" sz="1200" dirty="0"/>
              <a:t> answer yes. </a:t>
            </a:r>
            <a:endParaRPr lang="en-US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A new project has been created with the standard structure of a Java web application. The WEB-INF/lib directory holds all the JAR files that the Java web application requires.</a:t>
            </a:r>
            <a:endParaRPr lang="en-US" sz="1200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381000"/>
            <a:ext cx="4533900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774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5.2: Creating Data Access Object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Create a new package called </a:t>
            </a:r>
            <a:r>
              <a:rPr lang="en-US" sz="1200" i="1" dirty="0" err="1" smtClean="0"/>
              <a:t>de.vogella.wtp.filecounter.dao</a:t>
            </a:r>
            <a:r>
              <a:rPr lang="en-US" sz="1200" dirty="0" smtClean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Create the Java class which will provide the number of visitors and write this value to a file.</a:t>
            </a:r>
            <a:endParaRPr lang="en-US" sz="12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6" t="34524" r="49578" b="6250"/>
          <a:stretch/>
        </p:blipFill>
        <p:spPr bwMode="auto">
          <a:xfrm>
            <a:off x="2514598" y="2209800"/>
            <a:ext cx="4045859" cy="4332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049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dirty="0" smtClean="0"/>
              <a:t>5.2: Creating Data Access Object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6" t="20040" r="47571" b="7739"/>
          <a:stretch/>
        </p:blipFill>
        <p:spPr bwMode="auto">
          <a:xfrm>
            <a:off x="3389084" y="1574799"/>
            <a:ext cx="4307116" cy="528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1574799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This Java class is not a servlet, it is a normal Java class.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787456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5.3: Creating the Servlet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Create </a:t>
            </a:r>
            <a:r>
              <a:rPr lang="en-US" sz="1200" dirty="0"/>
              <a:t>a servlet. Right-click on the folder </a:t>
            </a:r>
            <a:r>
              <a:rPr lang="en-US" sz="1200" dirty="0" err="1"/>
              <a:t>Webcontent</a:t>
            </a:r>
            <a:r>
              <a:rPr lang="en-US" sz="1200" dirty="0"/>
              <a:t> and select New → Other. Select Web → Servlet. Enter the following data</a:t>
            </a:r>
            <a:r>
              <a:rPr lang="en-US" sz="1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Press finish.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66925"/>
            <a:ext cx="474345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894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5.3: Creating the Servlet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You could also create a servlet without the wizard. The wizard creates a Java class which extends the </a:t>
            </a:r>
            <a:r>
              <a:rPr lang="en-US" sz="1200" dirty="0" err="1"/>
              <a:t>javax.servlet.http.HttpServlet</a:t>
            </a:r>
            <a:r>
              <a:rPr lang="en-US" sz="1200" dirty="0"/>
              <a:t> and adds the servlet settings to the web.xml file.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Enter the following code.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6" t="14996" r="36750" b="14682"/>
          <a:stretch/>
        </p:blipFill>
        <p:spPr bwMode="auto">
          <a:xfrm>
            <a:off x="3352798" y="1637619"/>
            <a:ext cx="5715002" cy="514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91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5.3: Creating the Servlet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This code will read the counter from a file on the server and return plain text to the browser. The servlet will increase the counter if the user was inactive for 5 seconds.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7" t="26389" r="37084" b="19047"/>
          <a:stretch/>
        </p:blipFill>
        <p:spPr bwMode="auto">
          <a:xfrm>
            <a:off x="1752600" y="2256971"/>
            <a:ext cx="5671459" cy="399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3092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90599" y="0"/>
            <a:ext cx="731519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JSP and Servlets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5.4: Run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 your servlet, right-click on it and select Run As → Run on Server.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 your server and include your servlet so that is runs on the server.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09575"/>
            <a:ext cx="4733925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909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90599" y="0"/>
            <a:ext cx="731519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JSP and Servlets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5.4: Run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 your servlet, right-click on it and select Run As → Run on Server.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 your server and include your servlet so that is runs on the server.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381000"/>
            <a:ext cx="471487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65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JSP and Servlets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5.4: Run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30163"/>
            <a:ext cx="1177923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600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Press Finish. You should see the Eclipse internal web browser displaying the count number to you. If you wait 5 seconds and refresh, the number should increase. </a:t>
            </a:r>
          </a:p>
        </p:txBody>
      </p:sp>
      <p:pic>
        <p:nvPicPr>
          <p:cNvPr id="18434" name="Picture 2" descr="http://www.vogella.com/tutorials/EclipseWTP/images/xCounter20.gif.pagespeed.ic.3Zu6kJWI7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59" y="2514600"/>
            <a:ext cx="41433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61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l-GR" dirty="0"/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1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4" y="2490356"/>
            <a:ext cx="4296506" cy="253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90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JSP and Servlets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 Server Pages (JSP’s)</a:t>
            </a:r>
          </a:p>
          <a:p>
            <a:r>
              <a:rPr lang="en-US" dirty="0" smtClean="0"/>
              <a:t>JSP’s and </a:t>
            </a:r>
            <a:r>
              <a:rPr lang="en-US" dirty="0"/>
              <a:t>Servlets</a:t>
            </a:r>
          </a:p>
          <a:p>
            <a:r>
              <a:rPr lang="en-US" dirty="0"/>
              <a:t>Web Archive - How to create a war file from Eclipse</a:t>
            </a:r>
          </a:p>
          <a:p>
            <a:r>
              <a:rPr lang="en-US" dirty="0"/>
              <a:t>Additional Eclipse WTP resources </a:t>
            </a:r>
          </a:p>
          <a:p>
            <a:r>
              <a:rPr lang="en-US" b="1" dirty="0"/>
              <a:t>What is it?</a:t>
            </a:r>
            <a:endParaRPr lang="en-US" sz="2400" b="1" dirty="0"/>
          </a:p>
          <a:p>
            <a:pPr lvl="1"/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www.vogella.com/tutorials/EclipseWTP/article.html</a:t>
            </a:r>
            <a:endParaRPr lang="en-US" sz="2400" dirty="0"/>
          </a:p>
          <a:p>
            <a:r>
              <a:rPr lang="en-US" b="1" dirty="0" smtClean="0"/>
              <a:t>Online tutorial:</a:t>
            </a:r>
          </a:p>
          <a:p>
            <a:pPr lvl="1"/>
            <a:r>
              <a:rPr lang="en-US" sz="2400" dirty="0">
                <a:hlinkClick r:id="rId3"/>
              </a:rPr>
              <a:t>http://www.youtube.com/watch?v=b42CJ0r-1to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30163"/>
            <a:ext cx="1177923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1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Eclipse Web Tool Platform (WTP)</a:t>
            </a:r>
          </a:p>
          <a:p>
            <a:r>
              <a:rPr lang="en-US" dirty="0" smtClean="0"/>
              <a:t>Step 2:Tomcat Installation</a:t>
            </a:r>
          </a:p>
          <a:p>
            <a:r>
              <a:rPr lang="en-US" dirty="0" smtClean="0"/>
              <a:t>Step 3: Installation of WTP</a:t>
            </a:r>
          </a:p>
          <a:p>
            <a:r>
              <a:rPr lang="en-US" dirty="0" smtClean="0"/>
              <a:t>Step 4: WTP configuration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1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85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/>
              <a:t>4.1: Setting </a:t>
            </a:r>
            <a:r>
              <a:rPr lang="en-US" dirty="0" smtClean="0"/>
              <a:t>Run </a:t>
            </a:r>
            <a:r>
              <a:rPr lang="en-US" dirty="0"/>
              <a:t>Time </a:t>
            </a:r>
            <a:r>
              <a:rPr lang="en-US" dirty="0" smtClean="0"/>
              <a:t>Environments</a:t>
            </a:r>
          </a:p>
          <a:p>
            <a:pPr lvl="1"/>
            <a:r>
              <a:rPr lang="en-US" sz="1200" dirty="0"/>
              <a:t>To configure Eclipse WTP, select from the menu Window → Preferences → Server → Runtime Environments. Press the Add button. </a:t>
            </a:r>
            <a:endParaRPr lang="en-US" sz="1200" dirty="0" smtClean="0"/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95500"/>
            <a:ext cx="67437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53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/>
              <a:t>4.1: Setting </a:t>
            </a:r>
            <a:r>
              <a:rPr lang="en-US" dirty="0" smtClean="0"/>
              <a:t>Run </a:t>
            </a:r>
            <a:r>
              <a:rPr lang="en-US" dirty="0"/>
              <a:t>Time </a:t>
            </a:r>
            <a:r>
              <a:rPr lang="en-US" dirty="0" smtClean="0"/>
              <a:t>Environments (more…)</a:t>
            </a:r>
          </a:p>
          <a:p>
            <a:pPr lvl="1"/>
            <a:r>
              <a:rPr lang="en-US" sz="1200" dirty="0"/>
              <a:t>Select your version of Tomcat.</a:t>
            </a:r>
            <a:endParaRPr lang="en-US" sz="1200" dirty="0" smtClean="0"/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1676400"/>
            <a:ext cx="4143375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66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/>
              <a:t>4.1: Setting </a:t>
            </a:r>
            <a:r>
              <a:rPr lang="en-US" dirty="0" smtClean="0"/>
              <a:t>Run </a:t>
            </a:r>
            <a:r>
              <a:rPr lang="en-US" dirty="0"/>
              <a:t>Time </a:t>
            </a:r>
            <a:r>
              <a:rPr lang="en-US" dirty="0" smtClean="0"/>
              <a:t>Environments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762125"/>
            <a:ext cx="413385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US" sz="1200" dirty="0"/>
              <a:t>compile the JSP into servlets, you need to use the JDK. You can check your setup by clicking on the Installed JRE button. </a:t>
            </a:r>
            <a:endParaRPr lang="en-US" sz="1200" dirty="0" smtClean="0"/>
          </a:p>
          <a:p>
            <a:pPr lvl="1"/>
            <a:endParaRPr lang="en-US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Press Finish and then OK. You are now ready to use Tomcat with WTP. </a:t>
            </a:r>
          </a:p>
        </p:txBody>
      </p:sp>
    </p:spTree>
    <p:extLst>
      <p:ext uri="{BB962C8B-B14F-4D97-AF65-F5344CB8AC3E}">
        <p14:creationId xmlns:p14="http://schemas.microsoft.com/office/powerpoint/2010/main" val="85098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4.2: Server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During development, you will create your server. You can manage your server via the Server view. 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124075"/>
            <a:ext cx="26289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39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4.2: Server (more…)</a:t>
            </a:r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600200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You can stop and start the server via the Window → Show View → Servers → Servers menu </a:t>
            </a:r>
            <a:r>
              <a:rPr lang="en-US" sz="1200" dirty="0" err="1"/>
              <a:t>menu</a:t>
            </a:r>
            <a:r>
              <a:rPr lang="en-US" sz="1200" dirty="0"/>
              <a:t>. </a:t>
            </a:r>
          </a:p>
        </p:txBody>
      </p:sp>
      <p:pic>
        <p:nvPicPr>
          <p:cNvPr id="7170" name="Picture 2" descr="http://www.vogella.com/tutorials/EclipseWTP/images/xserver20.gif.pagespeed.ic.-uFDmo5w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24075"/>
            <a:ext cx="3362325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74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JSP and Servlets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Step 5: Servlets</a:t>
            </a:r>
          </a:p>
          <a:p>
            <a:pPr lvl="1"/>
            <a:r>
              <a:rPr lang="en-US" dirty="0" smtClean="0"/>
              <a:t>5.1: Project </a:t>
            </a:r>
          </a:p>
          <a:p>
            <a:pPr lvl="2"/>
            <a:r>
              <a:rPr lang="en-US" dirty="0"/>
              <a:t>We will create a servlet which works as a webpage counter. This servlet keeps track of the number of visitors of a webpage. The servlet will persist the number of visitors in a text file. </a:t>
            </a:r>
            <a:endParaRPr lang="en-US" dirty="0" smtClean="0"/>
          </a:p>
        </p:txBody>
      </p:sp>
      <p:pic>
        <p:nvPicPr>
          <p:cNvPr id="2050" name="Picture 2" descr="https://encrypted-tbn3.gstatic.com/images?q=tbn:ANd9GcRD6XyGLHW_VAv43Ns35HJomSqrq2x9RkdtvNFjv6waOYkZIc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163"/>
            <a:ext cx="1066798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63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686</Words>
  <Application>Microsoft Office PowerPoint</Application>
  <PresentationFormat>On-screen Show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  <vt:lpstr>JSP and Servlets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JSP and Servlets</dc:title>
  <dc:creator>Theodoros Anagnostopoulos</dc:creator>
  <cp:lastModifiedBy>user</cp:lastModifiedBy>
  <cp:revision>12</cp:revision>
  <dcterms:created xsi:type="dcterms:W3CDTF">2006-08-16T00:00:00Z</dcterms:created>
  <dcterms:modified xsi:type="dcterms:W3CDTF">2014-07-14T11:38:50Z</dcterms:modified>
</cp:coreProperties>
</file>