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PLYJ6SmyXo" TargetMode="External"/><Relationship Id="rId2" Type="http://schemas.openxmlformats.org/officeDocument/2006/relationships/hyperlink" Target="http://www.javaworld.com/article/2076863/java-web-development/write-cgi-programs-in-jav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 dirty="0" smtClean="0"/>
              <a:t>Java CGI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7772400" cy="1752600"/>
          </a:xfrm>
        </p:spPr>
        <p:txBody>
          <a:bodyPr/>
          <a:lstStyle/>
          <a:p>
            <a:r>
              <a:rPr lang="en-US" dirty="0" smtClean="0"/>
              <a:t>Lecture notes by </a:t>
            </a:r>
            <a:r>
              <a:rPr lang="en-US" dirty="0" err="1" smtClean="0"/>
              <a:t>Theodoros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l-GR" dirty="0"/>
          </a:p>
        </p:txBody>
      </p:sp>
      <p:pic>
        <p:nvPicPr>
          <p:cNvPr id="1026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971799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34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CGI programs in </a:t>
            </a:r>
            <a:r>
              <a:rPr lang="en-US" dirty="0" smtClean="0"/>
              <a:t>Java.</a:t>
            </a:r>
            <a:endParaRPr lang="en-US" dirty="0"/>
          </a:p>
          <a:p>
            <a:r>
              <a:rPr lang="en-US" dirty="0" smtClean="0"/>
              <a:t>Learn </a:t>
            </a:r>
            <a:r>
              <a:rPr lang="en-US" dirty="0"/>
              <a:t>how to program the server side of your Web applications through </a:t>
            </a:r>
            <a:r>
              <a:rPr lang="en-US" dirty="0" smtClean="0"/>
              <a:t>Java.</a:t>
            </a:r>
            <a:endParaRPr lang="en-US" dirty="0"/>
          </a:p>
        </p:txBody>
      </p:sp>
      <p:pic>
        <p:nvPicPr>
          <p:cNvPr id="4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42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Common Gateway Interface (CGI) is a standard for writing programs that can interact through a Web server with a client running a Web </a:t>
            </a:r>
            <a:r>
              <a:rPr lang="en-US" dirty="0" smtClean="0"/>
              <a:t>browser.</a:t>
            </a:r>
          </a:p>
          <a:p>
            <a:r>
              <a:rPr lang="en-US" dirty="0"/>
              <a:t>These programs allow a Web developer to deliver dynamic information (usually in the form of HTML) via the browser.</a:t>
            </a:r>
            <a:endParaRPr lang="el-GR" dirty="0"/>
          </a:p>
        </p:txBody>
      </p:sp>
      <p:pic>
        <p:nvPicPr>
          <p:cNvPr id="6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76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CGI program can be written in any language, including Java, that can be executed by your Web server. </a:t>
            </a:r>
            <a:endParaRPr lang="en-US" dirty="0" smtClean="0"/>
          </a:p>
          <a:p>
            <a:r>
              <a:rPr lang="en-US" dirty="0"/>
              <a:t>CGI programs are commonly used to add search engines, guest-book applications, database-query engines, interactive-user forums, and other interactive applications to Web sites.</a:t>
            </a:r>
            <a:endParaRPr lang="el-GR" dirty="0"/>
          </a:p>
        </p:txBody>
      </p:sp>
      <p:pic>
        <p:nvPicPr>
          <p:cNvPr id="6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5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very basic terms, a CGI program must interpret the information sent to it, process the information in some way, and generate a response that will be sent back to the client</a:t>
            </a:r>
            <a:r>
              <a:rPr lang="en-US" dirty="0" smtClean="0"/>
              <a:t>.</a:t>
            </a:r>
          </a:p>
          <a:p>
            <a:r>
              <a:rPr lang="en-US" dirty="0"/>
              <a:t>Most of the input to a CGI program is passed into it through environment variables. </a:t>
            </a:r>
            <a:endParaRPr lang="en-US" dirty="0" smtClean="0"/>
          </a:p>
          <a:p>
            <a:r>
              <a:rPr lang="en-US" dirty="0"/>
              <a:t>The rest of the input (if any) is passed into a CGI program as standard input that can be read directly by your program.</a:t>
            </a:r>
            <a:endParaRPr lang="el-GR" dirty="0"/>
          </a:p>
        </p:txBody>
      </p:sp>
      <p:pic>
        <p:nvPicPr>
          <p:cNvPr id="4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71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processing can be as simple as appending information to a file or as complex as requesting </a:t>
            </a:r>
            <a:r>
              <a:rPr lang="en-US" dirty="0" smtClean="0"/>
              <a:t>data </a:t>
            </a:r>
            <a:r>
              <a:rPr lang="en-US" dirty="0"/>
              <a:t>from a database</a:t>
            </a:r>
            <a:r>
              <a:rPr lang="en-US" dirty="0" smtClean="0"/>
              <a:t>.</a:t>
            </a:r>
          </a:p>
        </p:txBody>
      </p:sp>
      <p:pic>
        <p:nvPicPr>
          <p:cNvPr id="4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10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Since a CGI program can return a myriad of document types, a CGI program must place a short header (ASCII text) on its output so that the client will know how to interpret the information it generates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</a:t>
            </a:r>
            <a:r>
              <a:rPr lang="en-US" dirty="0"/>
              <a:t>commonly, CGI programs generate HTML</a:t>
            </a:r>
            <a:r>
              <a:rPr lang="en-US" dirty="0" smtClean="0"/>
              <a:t>.</a:t>
            </a:r>
          </a:p>
          <a:p>
            <a:r>
              <a:rPr lang="en-US" dirty="0"/>
              <a:t>Following the header, a CGI program simply generates the body of the output in its native form.</a:t>
            </a:r>
            <a:endParaRPr lang="el-GR" dirty="0"/>
          </a:p>
        </p:txBody>
      </p:sp>
      <p:pic>
        <p:nvPicPr>
          <p:cNvPr id="4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3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CGI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Tutorial: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www.javaworld.com/article/2076863/java-web-development/write-cgi-programs-in-java.html</a:t>
            </a:r>
            <a:endParaRPr lang="en-US" dirty="0" smtClean="0"/>
          </a:p>
          <a:p>
            <a:r>
              <a:rPr lang="en-US" dirty="0"/>
              <a:t>Video Tutorial: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www.youtube.com/watch?v=mPLYJ6SmyXo</a:t>
            </a:r>
            <a:endParaRPr lang="en-US" dirty="0" smtClean="0"/>
          </a:p>
          <a:p>
            <a:pPr marL="457200" lvl="1" indent="0">
              <a:buNone/>
            </a:pPr>
            <a:endParaRPr lang="el-GR" dirty="0"/>
          </a:p>
        </p:txBody>
      </p:sp>
      <p:pic>
        <p:nvPicPr>
          <p:cNvPr id="4" name="Picture 2" descr="https://encrypted-tbn2.gstatic.com/images?q=tbn:ANd9GcR8XmXYEL_n-1KrIpGpuCRxeFvcwsgrhHlMpW8AKy1AgHy1sj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1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321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Java CGI</vt:lpstr>
      <vt:lpstr>Java CGI</vt:lpstr>
      <vt:lpstr>Java CGI</vt:lpstr>
      <vt:lpstr>Java CGI</vt:lpstr>
      <vt:lpstr>Java CGI</vt:lpstr>
      <vt:lpstr>Java CGI</vt:lpstr>
      <vt:lpstr>Java CGI</vt:lpstr>
      <vt:lpstr>Java CGI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CGI</dc:title>
  <dc:creator>Theodoros Anagnostopoulos</dc:creator>
  <cp:lastModifiedBy>user</cp:lastModifiedBy>
  <cp:revision>5</cp:revision>
  <dcterms:created xsi:type="dcterms:W3CDTF">2006-08-16T00:00:00Z</dcterms:created>
  <dcterms:modified xsi:type="dcterms:W3CDTF">2014-07-07T13:21:43Z</dcterms:modified>
</cp:coreProperties>
</file>