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mcat.apache.org/download-80.cgi" TargetMode="External"/><Relationship Id="rId2" Type="http://schemas.openxmlformats.org/officeDocument/2006/relationships/hyperlink" Target="http://tomcat.apach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h2fXIwyw4M" TargetMode="External"/><Relationship Id="rId2" Type="http://schemas.openxmlformats.org/officeDocument/2006/relationships/hyperlink" Target="http://www.vogella.com/tutorials/ApacheTomcat/artic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b="1" dirty="0" smtClean="0"/>
              <a:t>Apache Tomcat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8001000" cy="1752600"/>
          </a:xfrm>
        </p:spPr>
        <p:txBody>
          <a:bodyPr/>
          <a:lstStyle/>
          <a:p>
            <a:r>
              <a:rPr lang="en-US" dirty="0" smtClean="0"/>
              <a:t>Lecture notes by </a:t>
            </a:r>
            <a:r>
              <a:rPr lang="en-US" dirty="0" err="1" smtClean="0"/>
              <a:t>Theodoros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7432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6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Tomcat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/>
              <a:t>Apache Tomcat is an open source software implementation of the Java Servlet and </a:t>
            </a:r>
            <a:r>
              <a:rPr lang="en-US" dirty="0" err="1"/>
              <a:t>JavaServer</a:t>
            </a:r>
            <a:r>
              <a:rPr lang="en-US" dirty="0"/>
              <a:t> Pages technologies.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Java Servlet and </a:t>
            </a:r>
            <a:r>
              <a:rPr lang="en-US" dirty="0" err="1"/>
              <a:t>JavaServer</a:t>
            </a:r>
            <a:r>
              <a:rPr lang="en-US" dirty="0"/>
              <a:t> Pages specifications are developed under </a:t>
            </a:r>
            <a:r>
              <a:rPr lang="en-US" dirty="0" smtClean="0"/>
              <a:t>the Java Community Process.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8709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9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Tomcat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 (more…)</a:t>
            </a:r>
          </a:p>
          <a:p>
            <a:pPr lvl="1"/>
            <a:r>
              <a:rPr lang="en-US" dirty="0"/>
              <a:t>Apache Tomcat is developed in an open and participatory environment and released under </a:t>
            </a:r>
            <a:r>
              <a:rPr lang="en-US" dirty="0" smtClean="0"/>
              <a:t>the Apache License version 2.</a:t>
            </a:r>
          </a:p>
          <a:p>
            <a:pPr lvl="1"/>
            <a:r>
              <a:rPr lang="en-US" dirty="0" smtClean="0"/>
              <a:t>Apache </a:t>
            </a:r>
            <a:r>
              <a:rPr lang="en-US" dirty="0"/>
              <a:t>Tomcat is intended to be a collaboration of the best-of-breed developers from around the </a:t>
            </a:r>
            <a:r>
              <a:rPr lang="en-US" dirty="0" smtClean="0"/>
              <a:t>world.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8709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9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Tomcat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 (more…)</a:t>
            </a:r>
          </a:p>
          <a:p>
            <a:pPr lvl="1"/>
            <a:r>
              <a:rPr lang="en-US" dirty="0"/>
              <a:t>Apache Tomcat powers numerous large-scale, mission-critical web applications across a diverse range of industries and organizations. </a:t>
            </a:r>
            <a:endParaRPr lang="en-US" dirty="0" smtClean="0"/>
          </a:p>
          <a:p>
            <a:pPr lvl="1"/>
            <a:r>
              <a:rPr lang="en-US" dirty="0"/>
              <a:t>Apache Tomcat is </a:t>
            </a:r>
            <a:r>
              <a:rPr lang="en-US" dirty="0" smtClean="0"/>
              <a:t>trademark </a:t>
            </a:r>
            <a:r>
              <a:rPr lang="en-US" dirty="0"/>
              <a:t>of the Apache Software </a:t>
            </a:r>
            <a:r>
              <a:rPr lang="en-US" dirty="0" smtClean="0"/>
              <a:t>Foundation.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8709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44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Tomcat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on Apache Tomcat</a:t>
            </a:r>
          </a:p>
          <a:p>
            <a:pPr lvl="1"/>
            <a:r>
              <a:rPr lang="en-US" dirty="0" smtClean="0"/>
              <a:t>Find out yourself at:</a:t>
            </a:r>
          </a:p>
          <a:p>
            <a:pPr lvl="2"/>
            <a:r>
              <a:rPr lang="en-US" dirty="0">
                <a:hlinkClick r:id="rId2"/>
              </a:rPr>
              <a:t>http://tomcat.apache.org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Download Apache Tomcat</a:t>
            </a:r>
          </a:p>
          <a:p>
            <a:pPr lvl="1"/>
            <a:r>
              <a:rPr lang="en-US" dirty="0" smtClean="0"/>
              <a:t>Find out yourself at:</a:t>
            </a:r>
          </a:p>
          <a:p>
            <a:pPr lvl="2"/>
            <a:r>
              <a:rPr lang="en-US" dirty="0">
                <a:hlinkClick r:id="rId3"/>
              </a:rPr>
              <a:t>http://tomcat.apache.org/download-80.cgi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8709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7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Tomcat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Tutorial: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www.vogella.com/tutorials/ApacheTomcat/article.html</a:t>
            </a:r>
            <a:endParaRPr lang="en-US" dirty="0" smtClean="0"/>
          </a:p>
          <a:p>
            <a:r>
              <a:rPr lang="en-US" dirty="0" smtClean="0"/>
              <a:t>Video Tutorial: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www.youtube.com/watch?v=th2fXIwyw4M</a:t>
            </a:r>
            <a:endParaRPr lang="en-US" dirty="0" smtClean="0"/>
          </a:p>
          <a:p>
            <a:r>
              <a:rPr lang="en-US" dirty="0" smtClean="0"/>
              <a:t>Exercise:</a:t>
            </a:r>
          </a:p>
          <a:p>
            <a:pPr lvl="1"/>
            <a:r>
              <a:rPr lang="en-US" dirty="0" smtClean="0"/>
              <a:t>Download Install and Play with Apache Tomcat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8709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Apache Tomcat</vt:lpstr>
      <vt:lpstr>Apache Tomcat</vt:lpstr>
      <vt:lpstr>Apache Tomcat</vt:lpstr>
      <vt:lpstr>Apache Tomcat</vt:lpstr>
      <vt:lpstr>Apache Tomcat</vt:lpstr>
      <vt:lpstr>Apache Tomcat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</dc:title>
  <dc:creator>Theodoros Anagnostopoulos</dc:creator>
  <cp:lastModifiedBy>user</cp:lastModifiedBy>
  <cp:revision>6</cp:revision>
  <dcterms:created xsi:type="dcterms:W3CDTF">2006-08-16T00:00:00Z</dcterms:created>
  <dcterms:modified xsi:type="dcterms:W3CDTF">2014-06-30T13:15:24Z</dcterms:modified>
</cp:coreProperties>
</file>