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Proxy Server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52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 in Windows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Information for determining the content type of requested resources </a:t>
            </a:r>
            <a:endParaRPr lang="en-US" dirty="0" smtClean="0"/>
          </a:p>
          <a:p>
            <a:pPr lvl="1"/>
            <a:r>
              <a:rPr lang="en-US" dirty="0"/>
              <a:t>Use Start-&gt;Programs-&gt;Sun Microsystems-&gt;Sun Java System Web Proxy Server </a:t>
            </a:r>
            <a:r>
              <a:rPr lang="en-US" i="1" dirty="0"/>
              <a:t>version</a:t>
            </a:r>
            <a:r>
              <a:rPr lang="en-US" dirty="0"/>
              <a:t>-&gt;Start Admin</a:t>
            </a:r>
          </a:p>
          <a:p>
            <a:pPr lvl="1"/>
            <a:r>
              <a:rPr lang="en-US" dirty="0"/>
              <a:t>Use Control Panel-&gt;Administrative Tools-&gt;Services-&gt;Sun Java System Web Proxy Server 4.0 Administration Server-&gt;Start</a:t>
            </a:r>
          </a:p>
          <a:p>
            <a:pPr lvl="1"/>
            <a:r>
              <a:rPr lang="en-US" dirty="0"/>
              <a:t>From a command prompt, go to </a:t>
            </a:r>
            <a:r>
              <a:rPr lang="en-US" b="1" dirty="0"/>
              <a:t>server-root</a:t>
            </a:r>
            <a:r>
              <a:rPr lang="en-US" dirty="0"/>
              <a:t>\proxy-</a:t>
            </a:r>
            <a:r>
              <a:rPr lang="en-US" dirty="0" err="1"/>
              <a:t>admserv</a:t>
            </a:r>
            <a:r>
              <a:rPr lang="en-US" dirty="0"/>
              <a:t> and type startsvr.bat to start the Administration Server (or ./restart to restart the Administration Server)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 in Windows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You can stop the Administration Server on Windows in either of the following </a:t>
            </a:r>
            <a:r>
              <a:rPr lang="en-US" dirty="0" smtClean="0"/>
              <a:t>ways</a:t>
            </a:r>
          </a:p>
          <a:p>
            <a:pPr lvl="1"/>
            <a:r>
              <a:rPr lang="en-US" dirty="0"/>
              <a:t>Use the Sun Java System Proxy Server 4.0 Administration Server service in the Services window: Control Panel-&gt;Administrative Tools-&gt;Services-&gt;Sun Java System Web Proxy Server 4.0 Administration Server&gt; Stop</a:t>
            </a:r>
          </a:p>
          <a:p>
            <a:pPr lvl="1"/>
            <a:r>
              <a:rPr lang="en-US" dirty="0"/>
              <a:t>From the command prompt, go to server-root\proxy-</a:t>
            </a:r>
            <a:r>
              <a:rPr lang="en-US" dirty="0" err="1"/>
              <a:t>admserv</a:t>
            </a:r>
            <a:r>
              <a:rPr lang="en-US" dirty="0"/>
              <a:t> and type stopsvr.bat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 in Windows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Install Multiple Proxy Servers</a:t>
            </a:r>
          </a:p>
          <a:p>
            <a:pPr lvl="1"/>
            <a:r>
              <a:rPr lang="en-US" dirty="0"/>
              <a:t>Access the Administration Server.</a:t>
            </a:r>
          </a:p>
          <a:p>
            <a:pPr lvl="1"/>
            <a:r>
              <a:rPr lang="en-US" dirty="0"/>
              <a:t>On the Servers tab, click Add Server.</a:t>
            </a:r>
          </a:p>
          <a:p>
            <a:pPr lvl="1"/>
            <a:r>
              <a:rPr lang="en-US" dirty="0"/>
              <a:t>Provide the requested information and click OK. </a:t>
            </a:r>
          </a:p>
          <a:p>
            <a:pPr lvl="1"/>
            <a:r>
              <a:rPr lang="en-US" dirty="0"/>
              <a:t>For more information about specific fields, see the online Help.</a:t>
            </a:r>
          </a:p>
          <a:p>
            <a:pPr lvl="1"/>
            <a:r>
              <a:rPr lang="en-US" dirty="0"/>
              <a:t>If desired, click the Configure Your New Server link on the Success page that displays after successfully adding a new server instance. </a:t>
            </a:r>
          </a:p>
          <a:p>
            <a:pPr lvl="1"/>
            <a:r>
              <a:rPr lang="en-US" dirty="0"/>
              <a:t>The Server Manager interface appears. You can use it to configure server instances.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 in Windows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Remove a Server</a:t>
            </a:r>
          </a:p>
          <a:p>
            <a:pPr lvl="1"/>
            <a:r>
              <a:rPr lang="en-US" dirty="0"/>
              <a:t>Access the Administration Server.</a:t>
            </a:r>
          </a:p>
          <a:p>
            <a:pPr lvl="1"/>
            <a:r>
              <a:rPr lang="en-US" dirty="0"/>
              <a:t>On the Servers tab, click Remove Server.</a:t>
            </a:r>
          </a:p>
          <a:p>
            <a:pPr lvl="1"/>
            <a:r>
              <a:rPr lang="en-US" dirty="0"/>
              <a:t>From the drop-down list, select the server instance you want to remove.</a:t>
            </a:r>
          </a:p>
          <a:p>
            <a:pPr lvl="1"/>
            <a:r>
              <a:rPr lang="en-US" dirty="0"/>
              <a:t>Select the Confirming Server Removal checkbox and click OK.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 Sockets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Before the server can process a request, the request must be accepted by a listen socket</a:t>
            </a:r>
          </a:p>
          <a:p>
            <a:r>
              <a:rPr lang="en-US" dirty="0" smtClean="0"/>
              <a:t>Addition</a:t>
            </a:r>
          </a:p>
          <a:p>
            <a:pPr lvl="1"/>
            <a:r>
              <a:rPr lang="en-US" dirty="0"/>
              <a:t>Click the Edit Listen Sockets link.</a:t>
            </a:r>
          </a:p>
          <a:p>
            <a:pPr lvl="1"/>
            <a:r>
              <a:rPr lang="en-US" dirty="0"/>
              <a:t>Click the New button.</a:t>
            </a:r>
          </a:p>
          <a:p>
            <a:pPr lvl="1"/>
            <a:r>
              <a:rPr lang="en-US" dirty="0"/>
              <a:t>Specify the settings and click OK. </a:t>
            </a:r>
            <a:endParaRPr lang="en-US" dirty="0" smtClean="0"/>
          </a:p>
          <a:p>
            <a:r>
              <a:rPr lang="en-US" dirty="0" smtClean="0"/>
              <a:t>Edit</a:t>
            </a:r>
          </a:p>
          <a:p>
            <a:pPr lvl="1"/>
            <a:r>
              <a:rPr lang="en-US" dirty="0"/>
              <a:t>Click the Edit Listen Sockets link.</a:t>
            </a:r>
          </a:p>
          <a:p>
            <a:pPr lvl="1"/>
            <a:r>
              <a:rPr lang="en-US" dirty="0"/>
              <a:t>Click the New button.</a:t>
            </a:r>
          </a:p>
          <a:p>
            <a:pPr lvl="1"/>
            <a:r>
              <a:rPr lang="en-US" dirty="0"/>
              <a:t>Specify the settings and click OK. </a:t>
            </a:r>
            <a:endParaRPr lang="en-US" dirty="0" smtClean="0"/>
          </a:p>
          <a:p>
            <a:r>
              <a:rPr lang="en-US" dirty="0" smtClean="0"/>
              <a:t>Deletion</a:t>
            </a:r>
          </a:p>
          <a:p>
            <a:pPr lvl="1"/>
            <a:r>
              <a:rPr lang="en-US" dirty="0"/>
              <a:t>Click the Edit Listen Sockets link.</a:t>
            </a:r>
          </a:p>
          <a:p>
            <a:pPr lvl="1"/>
            <a:r>
              <a:rPr lang="en-US" dirty="0"/>
              <a:t>Select the checkbox next to the listen socket you want to delete and click OK. </a:t>
            </a:r>
          </a:p>
          <a:p>
            <a:pPr lvl="1"/>
            <a:r>
              <a:rPr lang="en-US" dirty="0"/>
              <a:t>When prompted to confirm deletion, click OK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Administration </a:t>
            </a:r>
            <a:r>
              <a:rPr lang="en-US" dirty="0"/>
              <a:t>Server log files are located in </a:t>
            </a:r>
            <a:r>
              <a:rPr lang="en-US" dirty="0" smtClean="0"/>
              <a:t>server-root/proxy-</a:t>
            </a:r>
            <a:r>
              <a:rPr lang="en-US" dirty="0" err="1" smtClean="0"/>
              <a:t>admserv</a:t>
            </a:r>
            <a:r>
              <a:rPr lang="en-US" dirty="0" smtClean="0"/>
              <a:t>/logs</a:t>
            </a:r>
          </a:p>
          <a:p>
            <a:r>
              <a:rPr lang="en-US" dirty="0" smtClean="0"/>
              <a:t>View access log files</a:t>
            </a:r>
          </a:p>
          <a:p>
            <a:pPr lvl="1"/>
            <a:r>
              <a:rPr lang="en-US" dirty="0"/>
              <a:t>Click the View Access Log link</a:t>
            </a:r>
            <a:endParaRPr lang="en-US" dirty="0" smtClean="0"/>
          </a:p>
          <a:p>
            <a:r>
              <a:rPr lang="en-US" dirty="0" smtClean="0"/>
              <a:t>View error log files</a:t>
            </a:r>
          </a:p>
          <a:p>
            <a:pPr lvl="1"/>
            <a:r>
              <a:rPr lang="en-US" dirty="0"/>
              <a:t>Click the View Error Log link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and Groups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Administration Server provides access to application data about user accounts, group lists, access privileges, organizational units, and other user- and group-specific </a:t>
            </a:r>
            <a:r>
              <a:rPr lang="en-US" dirty="0" smtClean="0"/>
              <a:t>information</a:t>
            </a:r>
          </a:p>
          <a:p>
            <a:r>
              <a:rPr lang="en-US" dirty="0"/>
              <a:t>A directory service enables all user information to be managed from a single </a:t>
            </a:r>
            <a:r>
              <a:rPr lang="en-US" dirty="0" smtClean="0"/>
              <a:t>source</a:t>
            </a:r>
          </a:p>
          <a:p>
            <a:r>
              <a:rPr lang="en-US" dirty="0" smtClean="0"/>
              <a:t>Three </a:t>
            </a:r>
            <a:r>
              <a:rPr lang="en-US" dirty="0"/>
              <a:t>different types of directory services can be configured: LDAP, key file, and digest file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Ldap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With an LDAP directory service, user and group information is stored in an LDAP-based directory </a:t>
            </a:r>
            <a:r>
              <a:rPr lang="en-US" dirty="0" smtClean="0"/>
              <a:t>server</a:t>
            </a:r>
          </a:p>
          <a:p>
            <a:r>
              <a:rPr lang="en-US" dirty="0"/>
              <a:t>If the LDAP service is the default service, the </a:t>
            </a:r>
            <a:r>
              <a:rPr lang="en-US" dirty="0" err="1"/>
              <a:t>dbswitch.conf</a:t>
            </a:r>
            <a:r>
              <a:rPr lang="en-US" dirty="0"/>
              <a:t> file is updated </a:t>
            </a:r>
            <a:r>
              <a:rPr lang="en-US" dirty="0" smtClean="0"/>
              <a:t>as</a:t>
            </a:r>
          </a:p>
          <a:p>
            <a:pPr lvl="1"/>
            <a:r>
              <a:rPr lang="en-US" dirty="0"/>
              <a:t>directory default ldap://test22.india.sun.com:589/dc%3Dindia%2Cdc%3Dsun%2Cdc%3Dcomdefault:binddn </a:t>
            </a:r>
            <a:r>
              <a:rPr lang="en-US" dirty="0" err="1"/>
              <a:t>cn</a:t>
            </a:r>
            <a:r>
              <a:rPr lang="en-US" dirty="0"/>
              <a:t>=Directory </a:t>
            </a:r>
            <a:r>
              <a:rPr lang="en-US" dirty="0" err="1"/>
              <a:t>Managerdefault:encoded</a:t>
            </a:r>
            <a:r>
              <a:rPr lang="en-US" dirty="0"/>
              <a:t> </a:t>
            </a:r>
            <a:r>
              <a:rPr lang="en-US" dirty="0" err="1"/>
              <a:t>bindpw</a:t>
            </a:r>
            <a:r>
              <a:rPr lang="en-US" dirty="0"/>
              <a:t> YWRtaW5hZG1pbg</a:t>
            </a:r>
            <a:r>
              <a:rPr lang="en-US" dirty="0" smtClean="0"/>
              <a:t>==</a:t>
            </a:r>
          </a:p>
          <a:p>
            <a:r>
              <a:rPr lang="en-US" dirty="0"/>
              <a:t>If the LDAP service is a non-default service, the </a:t>
            </a:r>
            <a:r>
              <a:rPr lang="en-US" dirty="0" err="1"/>
              <a:t>dbswitch.conf</a:t>
            </a:r>
            <a:r>
              <a:rPr lang="en-US" dirty="0"/>
              <a:t> file is updated as shown in the example below:</a:t>
            </a:r>
          </a:p>
          <a:p>
            <a:pPr lvl="1"/>
            <a:r>
              <a:rPr lang="en-US" dirty="0"/>
              <a:t>directory </a:t>
            </a:r>
            <a:r>
              <a:rPr lang="en-US" dirty="0" err="1"/>
              <a:t>ldap</a:t>
            </a:r>
            <a:r>
              <a:rPr lang="en-US" dirty="0"/>
              <a:t> ldap://test22.india.sun.com:589/dc%3Dindia%2Cdc%3Dsun%2Cdc%3Dcomldap:binddn </a:t>
            </a:r>
            <a:r>
              <a:rPr lang="en-US" dirty="0" err="1"/>
              <a:t>cn</a:t>
            </a:r>
            <a:r>
              <a:rPr lang="en-US" dirty="0"/>
              <a:t>=Directory </a:t>
            </a:r>
            <a:r>
              <a:rPr lang="en-US" dirty="0" err="1"/>
              <a:t>Managerldap:encoded</a:t>
            </a:r>
            <a:r>
              <a:rPr lang="en-US" dirty="0"/>
              <a:t> </a:t>
            </a:r>
            <a:r>
              <a:rPr lang="en-US" dirty="0" err="1"/>
              <a:t>bindpw</a:t>
            </a:r>
            <a:r>
              <a:rPr lang="en-US" dirty="0"/>
              <a:t> YWRtaW5hZG1pbg==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File Directory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key file is a text file that contains the user’s password in a hashed format and the list of groups to which the user </a:t>
            </a:r>
            <a:r>
              <a:rPr lang="en-US" dirty="0" smtClean="0"/>
              <a:t>belongs</a:t>
            </a:r>
          </a:p>
          <a:p>
            <a:r>
              <a:rPr lang="en-US" dirty="0"/>
              <a:t>When a key file-based database is created, the </a:t>
            </a:r>
            <a:r>
              <a:rPr lang="en-US" dirty="0" err="1"/>
              <a:t>dbswitch.conf</a:t>
            </a:r>
            <a:r>
              <a:rPr lang="en-US" dirty="0"/>
              <a:t> file is updated as shown in the example below:</a:t>
            </a:r>
          </a:p>
          <a:p>
            <a:pPr lvl="1"/>
            <a:r>
              <a:rPr lang="en-US" dirty="0"/>
              <a:t>directory </a:t>
            </a:r>
            <a:r>
              <a:rPr lang="en-US" dirty="0" err="1"/>
              <a:t>keyfile</a:t>
            </a:r>
            <a:r>
              <a:rPr lang="en-US" dirty="0"/>
              <a:t> </a:t>
            </a:r>
            <a:r>
              <a:rPr lang="en-US" dirty="0" err="1"/>
              <a:t>filekeyfile:syntax</a:t>
            </a:r>
            <a:r>
              <a:rPr lang="en-US" dirty="0"/>
              <a:t> </a:t>
            </a:r>
            <a:r>
              <a:rPr lang="en-US" dirty="0" err="1"/>
              <a:t>keyfilekeyfile:keyfile</a:t>
            </a:r>
            <a:r>
              <a:rPr lang="en-US" dirty="0"/>
              <a:t> D:\\test22\\keyfile\\keyfiledb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Digest File Directory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digest file stores user and group information based on encrypted user name and </a:t>
            </a:r>
            <a:r>
              <a:rPr lang="en-US" dirty="0" smtClean="0"/>
              <a:t>password</a:t>
            </a:r>
          </a:p>
          <a:p>
            <a:r>
              <a:rPr lang="en-US" dirty="0"/>
              <a:t>A digest file stores user and group information based on encrypted user name and </a:t>
            </a:r>
            <a:r>
              <a:rPr lang="en-US" dirty="0" smtClean="0"/>
              <a:t>password</a:t>
            </a:r>
          </a:p>
          <a:p>
            <a:r>
              <a:rPr lang="en-US" dirty="0"/>
              <a:t>When a digest-based database is created, the </a:t>
            </a:r>
            <a:r>
              <a:rPr lang="en-US" dirty="0" err="1"/>
              <a:t>dbswitch.conf</a:t>
            </a:r>
            <a:r>
              <a:rPr lang="en-US" dirty="0"/>
              <a:t> file is updated as shown in the example below:</a:t>
            </a:r>
          </a:p>
          <a:p>
            <a:pPr lvl="1"/>
            <a:r>
              <a:rPr lang="en-US" dirty="0"/>
              <a:t>directory digest </a:t>
            </a:r>
            <a:r>
              <a:rPr lang="en-US" dirty="0" err="1"/>
              <a:t>filedigest:syntax</a:t>
            </a:r>
            <a:r>
              <a:rPr lang="en-US" dirty="0"/>
              <a:t> </a:t>
            </a:r>
            <a:r>
              <a:rPr lang="en-US" dirty="0" err="1"/>
              <a:t>digestdigest:digestfile</a:t>
            </a:r>
            <a:r>
              <a:rPr lang="en-US" dirty="0"/>
              <a:t> D:\\test22\\digest\\digestdb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Sun Java System Web Proxy Server represents the HTTP caching and acceleration foundation for high performance Internet and Intranet </a:t>
            </a:r>
            <a:endParaRPr lang="en-US" dirty="0" smtClean="0"/>
          </a:p>
          <a:p>
            <a:r>
              <a:rPr lang="en-US" dirty="0"/>
              <a:t>The Proxy Server is a system for caching and filtering web content </a:t>
            </a:r>
            <a:endParaRPr lang="en-US" dirty="0" smtClean="0"/>
          </a:p>
          <a:p>
            <a:r>
              <a:rPr lang="en-US" dirty="0" smtClean="0"/>
              <a:t>It acts </a:t>
            </a:r>
            <a:r>
              <a:rPr lang="en-US" dirty="0"/>
              <a:t>as a network traffic manager, distributes and manages information </a:t>
            </a:r>
            <a:r>
              <a:rPr lang="en-US" dirty="0" smtClean="0"/>
              <a:t>efficiently</a:t>
            </a:r>
          </a:p>
          <a:p>
            <a:r>
              <a:rPr lang="en-US" dirty="0"/>
              <a:t>The Proxy Server also helps ensure that users can access network resources safely and productively, providing a secure gateway for content distribution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521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Directory Services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Access the Administration Server and click the Global Settings tab.</a:t>
            </a:r>
          </a:p>
          <a:p>
            <a:r>
              <a:rPr lang="en-US" dirty="0"/>
              <a:t>Click the Configure Directory Service link.</a:t>
            </a:r>
          </a:p>
          <a:p>
            <a:r>
              <a:rPr lang="en-US" dirty="0"/>
              <a:t>From the Create New Service of Type drop-down list, select the type of directory service you want to create and click New. </a:t>
            </a:r>
          </a:p>
          <a:p>
            <a:r>
              <a:rPr lang="en-US" dirty="0"/>
              <a:t>The configuration page for that directory service appears.</a:t>
            </a:r>
          </a:p>
          <a:p>
            <a:r>
              <a:rPr lang="en-US" dirty="0"/>
              <a:t>Provide configuration information, and then click Save Changes.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Directory Services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Access the Administration Server and click the Global Settings tab.</a:t>
            </a:r>
          </a:p>
          <a:p>
            <a:r>
              <a:rPr lang="en-US" dirty="0"/>
              <a:t>Click the Configure Directory Service link.</a:t>
            </a:r>
          </a:p>
          <a:p>
            <a:r>
              <a:rPr lang="en-US" dirty="0"/>
              <a:t>Click the link for the directory service you want to edit. </a:t>
            </a:r>
          </a:p>
          <a:p>
            <a:r>
              <a:rPr lang="en-US" dirty="0"/>
              <a:t>Make the desired changes, and then click Save Changes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Users in </a:t>
            </a:r>
            <a:r>
              <a:rPr lang="en-US" dirty="0" err="1" smtClean="0"/>
              <a:t>Ldap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 the Administration Server and click the Users and Groups tab.</a:t>
            </a:r>
          </a:p>
          <a:p>
            <a:r>
              <a:rPr lang="en-US" dirty="0"/>
              <a:t>Click the Create User link.</a:t>
            </a:r>
          </a:p>
          <a:p>
            <a:r>
              <a:rPr lang="en-US" dirty="0"/>
              <a:t>Select the LDAP directory service from the drop-down list and click Select.</a:t>
            </a:r>
          </a:p>
          <a:p>
            <a:r>
              <a:rPr lang="en-US" dirty="0"/>
              <a:t>Provide the information on the page that displays. </a:t>
            </a:r>
          </a:p>
          <a:p>
            <a:r>
              <a:rPr lang="en-US" dirty="0" smtClean="0"/>
              <a:t>Click </a:t>
            </a:r>
            <a:r>
              <a:rPr lang="en-US" dirty="0"/>
              <a:t>Create to create the user entry, or Create and Edit to create the user entry and proceed to the edit page for the entry just created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Users in Key Files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Access the Administration Server and click the Users and Groups tab.</a:t>
            </a:r>
          </a:p>
          <a:p>
            <a:r>
              <a:rPr lang="en-US" dirty="0"/>
              <a:t>Click the Create User link.</a:t>
            </a:r>
          </a:p>
          <a:p>
            <a:r>
              <a:rPr lang="en-US" dirty="0"/>
              <a:t>Select the key file-based directory service from the drop-down list and click Select.</a:t>
            </a:r>
          </a:p>
          <a:p>
            <a:r>
              <a:rPr lang="en-US" dirty="0"/>
              <a:t>Type the information on the page that displays, and then click Create User.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Users in Digest Files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Access the Administration Server and click the Users and Groups tab.</a:t>
            </a:r>
          </a:p>
          <a:p>
            <a:r>
              <a:rPr lang="en-US" dirty="0"/>
              <a:t>Click the Create User link.</a:t>
            </a:r>
          </a:p>
          <a:p>
            <a:r>
              <a:rPr lang="en-US" dirty="0"/>
              <a:t>Select the digest file-based directory service from the drop-down list and click Select.</a:t>
            </a:r>
          </a:p>
          <a:p>
            <a:r>
              <a:rPr lang="en-US" dirty="0"/>
              <a:t>Type the information on the page that displays, and then click Create User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Groups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Access the Administration Server and click the Users and Groups tab.</a:t>
            </a:r>
          </a:p>
          <a:p>
            <a:r>
              <a:rPr lang="en-US" dirty="0"/>
              <a:t>Click the Create Group link.</a:t>
            </a:r>
          </a:p>
          <a:p>
            <a:r>
              <a:rPr lang="en-US" dirty="0"/>
              <a:t>Select New Group from the Type of Group drop-down list, and then click Go.</a:t>
            </a:r>
          </a:p>
          <a:p>
            <a:r>
              <a:rPr lang="en-US" dirty="0"/>
              <a:t>Type the information on the Create Group page. </a:t>
            </a:r>
          </a:p>
          <a:p>
            <a:r>
              <a:rPr lang="en-US" dirty="0" smtClean="0"/>
              <a:t>Click </a:t>
            </a:r>
            <a:r>
              <a:rPr lang="en-US" dirty="0"/>
              <a:t>Create to create the group, or Create and Edit to create the group and display the edit page for the group just created.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Caching reduces network traffic and offers faster response time for </a:t>
            </a:r>
            <a:r>
              <a:rPr lang="en-US" dirty="0" smtClean="0"/>
              <a:t>clients</a:t>
            </a:r>
          </a:p>
          <a:p>
            <a:r>
              <a:rPr lang="en-US" dirty="0"/>
              <a:t>When a client requests a web page or document from the proxy server, the proxy server copies the </a:t>
            </a:r>
            <a:r>
              <a:rPr lang="en-US" dirty="0" smtClean="0"/>
              <a:t>document</a:t>
            </a:r>
          </a:p>
          <a:p>
            <a:r>
              <a:rPr lang="en-US" dirty="0"/>
              <a:t>When a client requests a document that was previously requested and copied into the proxy cache, the proxy returns the document from the cache</a:t>
            </a:r>
            <a:endParaRPr lang="el-GR" dirty="0"/>
          </a:p>
        </p:txBody>
      </p:sp>
      <p:pic>
        <p:nvPicPr>
          <p:cNvPr id="3074" name="Picture 2" descr="Diagram showing a client requesting a document and the&#10;proxy server sending the document from cach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226424"/>
            <a:ext cx="46863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cache consists of one or more </a:t>
            </a:r>
            <a:r>
              <a:rPr lang="en-US" dirty="0" smtClean="0"/>
              <a:t>partitions</a:t>
            </a:r>
          </a:p>
          <a:p>
            <a:r>
              <a:rPr lang="en-US" dirty="0" smtClean="0"/>
              <a:t>A </a:t>
            </a:r>
            <a:r>
              <a:rPr lang="en-US" dirty="0"/>
              <a:t>partition is a storage area on a disk that you set aside for </a:t>
            </a:r>
            <a:r>
              <a:rPr lang="en-US" dirty="0" smtClean="0"/>
              <a:t>caching</a:t>
            </a:r>
          </a:p>
          <a:p>
            <a:r>
              <a:rPr lang="en-US" dirty="0"/>
              <a:t>If you want to have your cache span several disks, configure at least one cache partition for each </a:t>
            </a:r>
            <a:r>
              <a:rPr lang="en-US" dirty="0" smtClean="0"/>
              <a:t>disk</a:t>
            </a:r>
          </a:p>
          <a:p>
            <a:r>
              <a:rPr lang="en-US" dirty="0"/>
              <a:t>If you want to have your cache span several disks, configure at least one cache partition for each disk</a:t>
            </a:r>
            <a:endParaRPr lang="el-GR" dirty="0"/>
          </a:p>
        </p:txBody>
      </p:sp>
      <p:pic>
        <p:nvPicPr>
          <p:cNvPr id="4098" name="Picture 2" descr="Diagram showing an example cache directory where the&#10;total cache is divided into three partition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667375"/>
            <a:ext cx="46005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Storing a large number of cached files in a single location can slow </a:t>
            </a:r>
            <a:r>
              <a:rPr lang="en-US" dirty="0" smtClean="0"/>
              <a:t>performance</a:t>
            </a:r>
          </a:p>
          <a:p>
            <a:r>
              <a:rPr lang="en-US" dirty="0" smtClean="0"/>
              <a:t>We can create </a:t>
            </a:r>
            <a:r>
              <a:rPr lang="en-US" dirty="0"/>
              <a:t>several directories, or sections, in each </a:t>
            </a:r>
            <a:r>
              <a:rPr lang="en-US" dirty="0" smtClean="0"/>
              <a:t>partition</a:t>
            </a:r>
          </a:p>
          <a:p>
            <a:r>
              <a:rPr lang="en-US" dirty="0"/>
              <a:t>Sections are the next level under partitions in the cache </a:t>
            </a:r>
            <a:r>
              <a:rPr lang="en-US" dirty="0" smtClean="0"/>
              <a:t>structure</a:t>
            </a:r>
          </a:p>
          <a:p>
            <a:r>
              <a:rPr lang="en-US" dirty="0"/>
              <a:t>You can have up to 256 sections in your cache across all partitions</a:t>
            </a:r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662893"/>
            <a:ext cx="46005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final level in the cache structure hierarchy is the </a:t>
            </a:r>
            <a:r>
              <a:rPr lang="en-US" dirty="0" smtClean="0"/>
              <a:t>subsection</a:t>
            </a:r>
          </a:p>
          <a:p>
            <a:r>
              <a:rPr lang="en-US" dirty="0"/>
              <a:t>Subsections are directories within </a:t>
            </a:r>
            <a:r>
              <a:rPr lang="en-US" dirty="0" smtClean="0"/>
              <a:t>sections</a:t>
            </a:r>
          </a:p>
          <a:p>
            <a:r>
              <a:rPr lang="en-US" dirty="0"/>
              <a:t>Each section has 64 </a:t>
            </a:r>
            <a:r>
              <a:rPr lang="en-US" dirty="0" smtClean="0"/>
              <a:t>subsections</a:t>
            </a:r>
          </a:p>
          <a:p>
            <a:r>
              <a:rPr lang="en-US" dirty="0"/>
              <a:t>Cached files are stored in the subsections which is the lowest level in your </a:t>
            </a:r>
            <a:r>
              <a:rPr lang="en-US" dirty="0" smtClean="0"/>
              <a:t>cache</a:t>
            </a:r>
          </a:p>
          <a:p>
            <a:endParaRPr lang="el-GR" dirty="0"/>
          </a:p>
        </p:txBody>
      </p:sp>
      <p:pic>
        <p:nvPicPr>
          <p:cNvPr id="6146" name="Picture 2" descr="Diagram showing an example cache directory where the&#10;total cache is divided into three partition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640481"/>
            <a:ext cx="46005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visit </a:t>
            </a:r>
            <a:r>
              <a:rPr lang="en-US" b="1" dirty="0"/>
              <a:t>http://www.sun.com/download/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We download </a:t>
            </a:r>
            <a:r>
              <a:rPr lang="en-US" dirty="0"/>
              <a:t>the file </a:t>
            </a:r>
            <a:r>
              <a:rPr lang="en-US" dirty="0" smtClean="0"/>
              <a:t>sun-web-proxy-server-4.0-win.zip</a:t>
            </a:r>
          </a:p>
          <a:p>
            <a:r>
              <a:rPr lang="en-US" dirty="0" smtClean="0"/>
              <a:t>We unzip </a:t>
            </a:r>
            <a:r>
              <a:rPr lang="en-US" dirty="0"/>
              <a:t>the .zip file to extract its contents to the chosen </a:t>
            </a:r>
            <a:r>
              <a:rPr lang="en-US" dirty="0" smtClean="0"/>
              <a:t>folder</a:t>
            </a:r>
          </a:p>
          <a:p>
            <a:r>
              <a:rPr lang="en-US" dirty="0"/>
              <a:t>When the extraction is complete, you will see a /</a:t>
            </a:r>
            <a:r>
              <a:rPr lang="en-US" dirty="0" err="1"/>
              <a:t>ProxyServer</a:t>
            </a:r>
            <a:r>
              <a:rPr lang="en-US" dirty="0"/>
              <a:t> directory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Proxy Server uses a specific algorithm to determine the directory where a document should be </a:t>
            </a:r>
            <a:r>
              <a:rPr lang="en-US" dirty="0" smtClean="0"/>
              <a:t>stored</a:t>
            </a:r>
          </a:p>
          <a:p>
            <a:r>
              <a:rPr lang="en-US" dirty="0"/>
              <a:t>This algorithm ensures equal distribution of documents in the </a:t>
            </a:r>
            <a:r>
              <a:rPr lang="en-US" dirty="0" smtClean="0"/>
              <a:t>directories</a:t>
            </a:r>
          </a:p>
          <a:p>
            <a:r>
              <a:rPr lang="en-US" dirty="0"/>
              <a:t>The Proxy Server uses the RSA MD5 algorithm (Message Digest 5) to reduce the URL to 16 </a:t>
            </a:r>
            <a:r>
              <a:rPr lang="en-US" dirty="0" smtClean="0"/>
              <a:t>bytes</a:t>
            </a:r>
          </a:p>
          <a:p>
            <a:r>
              <a:rPr lang="en-US" dirty="0" smtClean="0"/>
              <a:t>It uses </a:t>
            </a:r>
            <a:r>
              <a:rPr lang="en-US" dirty="0"/>
              <a:t>8 bytes of this data to calculate a 16-character hexadecimal file name that is used to store the document in the cache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 cache specifics</a:t>
            </a:r>
          </a:p>
          <a:p>
            <a:pPr lvl="1"/>
            <a:r>
              <a:rPr lang="en-US" dirty="0"/>
              <a:t>Click the Set Cache Specifics link. 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can enable or disable the cache by selecting the appropriate option. 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the working directory. </a:t>
            </a:r>
          </a:p>
          <a:p>
            <a:pPr lvl="1"/>
            <a:r>
              <a:rPr lang="en-US" dirty="0" smtClean="0"/>
              <a:t>Click </a:t>
            </a:r>
            <a:r>
              <a:rPr lang="en-US" dirty="0"/>
              <a:t>the partition configuration link. </a:t>
            </a:r>
            <a:r>
              <a:rPr lang="en-US" dirty="0" smtClean="0"/>
              <a:t>The </a:t>
            </a:r>
            <a:r>
              <a:rPr lang="en-US" dirty="0"/>
              <a:t>Add/Edit Cache Partitions page is displayed. You can add a new cache partition or edit existing cache </a:t>
            </a:r>
            <a:r>
              <a:rPr lang="en-US" dirty="0" err="1"/>
              <a:t>paritions</a:t>
            </a:r>
            <a:r>
              <a:rPr lang="en-US" dirty="0"/>
              <a:t>. </a:t>
            </a:r>
            <a:r>
              <a:rPr lang="en-US" dirty="0" smtClean="0"/>
              <a:t>The </a:t>
            </a:r>
            <a:r>
              <a:rPr lang="en-US" dirty="0"/>
              <a:t>maximum cache size is 32Gbytes. </a:t>
            </a:r>
          </a:p>
          <a:p>
            <a:pPr lvl="1"/>
            <a:r>
              <a:rPr lang="en-US" dirty="0"/>
              <a:t>Click the cache capacity configuration link. </a:t>
            </a:r>
          </a:p>
          <a:p>
            <a:pPr lvl="1"/>
            <a:r>
              <a:rPr lang="en-US" dirty="0" smtClean="0"/>
              <a:t>Select </a:t>
            </a:r>
            <a:r>
              <a:rPr lang="en-US" dirty="0"/>
              <a:t>the Cache HTTP to enable caching of HTTP documents.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 cache specifics</a:t>
            </a:r>
          </a:p>
          <a:p>
            <a:pPr lvl="1"/>
            <a:r>
              <a:rPr lang="en-US" dirty="0"/>
              <a:t>Set the refresh interval for cached FTP </a:t>
            </a:r>
            <a:r>
              <a:rPr lang="en-US" dirty="0" smtClean="0"/>
              <a:t>documents. 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can set the refresh interval for cached Gopher documents. </a:t>
            </a:r>
            <a:endParaRPr lang="en-US" dirty="0" smtClean="0"/>
          </a:p>
          <a:p>
            <a:pPr lvl="1"/>
            <a:r>
              <a:rPr lang="en-US" dirty="0" smtClean="0"/>
              <a:t>Click </a:t>
            </a:r>
            <a:r>
              <a:rPr lang="en-US" dirty="0"/>
              <a:t>OK.</a:t>
            </a:r>
          </a:p>
          <a:p>
            <a:pPr lvl="1"/>
            <a:r>
              <a:rPr lang="en-US" dirty="0"/>
              <a:t>Click Restart required. The Apply Changes page is displayed.</a:t>
            </a:r>
          </a:p>
          <a:p>
            <a:pPr lvl="1"/>
            <a:r>
              <a:rPr lang="en-US" dirty="0"/>
              <a:t>Click the Restart Proxy Server button to apply the changes.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64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Cache working directory</a:t>
            </a:r>
          </a:p>
          <a:p>
            <a:pPr lvl="1"/>
            <a:r>
              <a:rPr lang="en-US" dirty="0"/>
              <a:t>The cache files are under cache </a:t>
            </a:r>
            <a:r>
              <a:rPr lang="en-US" dirty="0" smtClean="0"/>
              <a:t>partitions</a:t>
            </a:r>
          </a:p>
          <a:p>
            <a:pPr lvl="1"/>
            <a:r>
              <a:rPr lang="en-US" dirty="0"/>
              <a:t>The working directory you specify on the Set Cache Specifics page is often the parent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/>
              <a:t>All cached files appear in an organized directory structure under the caching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/>
              <a:t>If you change the cache directory name or move it to another location, you have to provide the proxy with the new </a:t>
            </a:r>
            <a:r>
              <a:rPr lang="en-US" dirty="0" smtClean="0"/>
              <a:t>location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64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Caching HTTP documents</a:t>
            </a:r>
          </a:p>
          <a:p>
            <a:pPr lvl="1"/>
            <a:r>
              <a:rPr lang="en-US" dirty="0"/>
              <a:t>All HTTP documents have a descriptive header section that the Proxy Server uses to compare and evaluate the </a:t>
            </a:r>
            <a:r>
              <a:rPr lang="en-US" dirty="0" smtClean="0"/>
              <a:t>document</a:t>
            </a:r>
          </a:p>
          <a:p>
            <a:pPr lvl="1"/>
            <a:r>
              <a:rPr lang="en-US" dirty="0"/>
              <a:t>When the proxy does an up-to-date check on an HTTP document, the proxy sends one request to the </a:t>
            </a:r>
            <a:r>
              <a:rPr lang="en-US" dirty="0" smtClean="0"/>
              <a:t>server</a:t>
            </a:r>
          </a:p>
          <a:p>
            <a:pPr lvl="1"/>
            <a:r>
              <a:rPr lang="en-US" dirty="0"/>
              <a:t>To reduce transactions with remote servers, the Proxy Server enables you to set a Cache Expiration setting for HTTP </a:t>
            </a:r>
            <a:r>
              <a:rPr lang="en-US" dirty="0" smtClean="0"/>
              <a:t>documents</a:t>
            </a:r>
          </a:p>
          <a:p>
            <a:pPr lvl="1"/>
            <a:r>
              <a:rPr lang="en-US" dirty="0"/>
              <a:t>The Cache Expiration setting provides information to the proxy to estimate whether the HTTP document needs an up-to-date check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64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Caching HTTP documents</a:t>
            </a:r>
          </a:p>
          <a:p>
            <a:pPr lvl="1"/>
            <a:r>
              <a:rPr lang="en-US" dirty="0" smtClean="0"/>
              <a:t>With </a:t>
            </a:r>
            <a:r>
              <a:rPr lang="en-US" dirty="0"/>
              <a:t>HTTP documents, you can also use a Cache Refresh </a:t>
            </a:r>
            <a:r>
              <a:rPr lang="en-US" dirty="0" smtClean="0"/>
              <a:t>setting</a:t>
            </a:r>
          </a:p>
          <a:p>
            <a:pPr lvl="1"/>
            <a:r>
              <a:rPr lang="en-US" dirty="0"/>
              <a:t>This option specifies whether the proxy always does an up-to-date </a:t>
            </a:r>
            <a:r>
              <a:rPr lang="en-US" dirty="0" smtClean="0"/>
              <a:t>check</a:t>
            </a:r>
          </a:p>
          <a:p>
            <a:endParaRPr lang="el-G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733800"/>
            <a:ext cx="7458075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64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 cache partitions</a:t>
            </a:r>
          </a:p>
          <a:p>
            <a:pPr lvl="1"/>
            <a:r>
              <a:rPr lang="en-US" dirty="0"/>
              <a:t>Access the Server Manager, and click the Caching tab.</a:t>
            </a:r>
          </a:p>
          <a:p>
            <a:pPr lvl="1"/>
            <a:r>
              <a:rPr lang="en-US" dirty="0"/>
              <a:t>Click the Add/Edit Cache Partitions link. </a:t>
            </a:r>
          </a:p>
          <a:p>
            <a:pPr lvl="1"/>
            <a:r>
              <a:rPr lang="en-US" dirty="0" smtClean="0"/>
              <a:t>Click </a:t>
            </a:r>
            <a:r>
              <a:rPr lang="en-US" dirty="0"/>
              <a:t>the Add Cache Partition button. 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the appropriate values for the new partition.</a:t>
            </a:r>
          </a:p>
          <a:p>
            <a:pPr lvl="1"/>
            <a:r>
              <a:rPr lang="en-US" dirty="0"/>
              <a:t>Click OK.</a:t>
            </a:r>
          </a:p>
          <a:p>
            <a:pPr lvl="1"/>
            <a:r>
              <a:rPr lang="en-US" dirty="0"/>
              <a:t>Click Restart Required. </a:t>
            </a:r>
          </a:p>
          <a:p>
            <a:pPr lvl="1"/>
            <a:r>
              <a:rPr lang="en-US" dirty="0"/>
              <a:t>The Apply changes page is displayed.</a:t>
            </a:r>
          </a:p>
          <a:p>
            <a:pPr lvl="1"/>
            <a:r>
              <a:rPr lang="en-US" dirty="0"/>
              <a:t>Click Restart Proxy Server button to apply the changes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64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Modify cache partitions</a:t>
            </a:r>
          </a:p>
          <a:p>
            <a:pPr lvl="1"/>
            <a:r>
              <a:rPr lang="en-US" dirty="0"/>
              <a:t>Access the Server Manager, and click the Caching tab.</a:t>
            </a:r>
          </a:p>
          <a:p>
            <a:pPr lvl="1"/>
            <a:r>
              <a:rPr lang="en-US" dirty="0"/>
              <a:t>Click the Add/Edit Cache Partitions link. </a:t>
            </a:r>
          </a:p>
          <a:p>
            <a:pPr lvl="1"/>
            <a:r>
              <a:rPr lang="en-US" dirty="0" smtClean="0"/>
              <a:t>Click </a:t>
            </a:r>
            <a:r>
              <a:rPr lang="en-US" dirty="0"/>
              <a:t>on the name of the partition that you would like to change.</a:t>
            </a:r>
          </a:p>
          <a:p>
            <a:pPr lvl="1"/>
            <a:r>
              <a:rPr lang="en-US" dirty="0"/>
              <a:t>Edit the information.</a:t>
            </a:r>
          </a:p>
          <a:p>
            <a:pPr lvl="1"/>
            <a:r>
              <a:rPr lang="en-US" dirty="0"/>
              <a:t>Click OK.</a:t>
            </a:r>
          </a:p>
          <a:p>
            <a:pPr lvl="1"/>
            <a:r>
              <a:rPr lang="en-US" dirty="0"/>
              <a:t>Click Restart Required. </a:t>
            </a:r>
          </a:p>
          <a:p>
            <a:pPr lvl="1"/>
            <a:r>
              <a:rPr lang="en-US" dirty="0" smtClean="0"/>
              <a:t>Click </a:t>
            </a:r>
            <a:r>
              <a:rPr lang="en-US" dirty="0"/>
              <a:t>the Restart Proxy Server button to apply the changes.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64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There are three modes of installation:</a:t>
            </a:r>
          </a:p>
          <a:p>
            <a:pPr lvl="1"/>
            <a:r>
              <a:rPr lang="en-US" dirty="0"/>
              <a:t>Installing in GUI Mode </a:t>
            </a:r>
          </a:p>
          <a:p>
            <a:pPr lvl="1"/>
            <a:r>
              <a:rPr lang="en-US" dirty="0"/>
              <a:t>Installing in CLI Mode </a:t>
            </a:r>
          </a:p>
          <a:p>
            <a:pPr lvl="1"/>
            <a:r>
              <a:rPr lang="en-US" dirty="0"/>
              <a:t>Installing in Silent Mode </a:t>
            </a:r>
          </a:p>
          <a:p>
            <a:r>
              <a:rPr lang="en-US" dirty="0"/>
              <a:t>The setup command allows you to specify the method of </a:t>
            </a:r>
            <a:r>
              <a:rPr lang="en-US" dirty="0" smtClean="0"/>
              <a:t>installation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Change to the directory where the installation files </a:t>
            </a:r>
            <a:r>
              <a:rPr lang="en-US" dirty="0" smtClean="0"/>
              <a:t>exist</a:t>
            </a:r>
          </a:p>
          <a:p>
            <a:r>
              <a:rPr lang="en-US" dirty="0"/>
              <a:t>Type ./setup to start the server </a:t>
            </a:r>
            <a:r>
              <a:rPr lang="en-US" dirty="0" smtClean="0"/>
              <a:t>installation</a:t>
            </a:r>
          </a:p>
          <a:p>
            <a:r>
              <a:rPr lang="en-US" dirty="0" smtClean="0"/>
              <a:t>We follow the steps </a:t>
            </a:r>
            <a:r>
              <a:rPr lang="en-US" dirty="0"/>
              <a:t>described in https://</a:t>
            </a:r>
            <a:r>
              <a:rPr lang="en-US" dirty="0" smtClean="0"/>
              <a:t>docs.oracle.com/cd/E19575-01/821-0050/adxaq/index.html</a:t>
            </a:r>
          </a:p>
          <a:p>
            <a:r>
              <a:rPr lang="en-US" dirty="0" smtClean="0"/>
              <a:t>If the installation is successful, we will see the following screen</a:t>
            </a:r>
          </a:p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800600"/>
            <a:ext cx="528734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smtClean="0"/>
              <a:t>list reports on </a:t>
            </a:r>
            <a:r>
              <a:rPr lang="en-US" dirty="0"/>
              <a:t>the Administration Server </a:t>
            </a:r>
            <a:r>
              <a:rPr lang="en-US" dirty="0" smtClean="0"/>
              <a:t>tabs</a:t>
            </a:r>
          </a:p>
          <a:p>
            <a:pPr lvl="1"/>
            <a:r>
              <a:rPr lang="en-US" dirty="0"/>
              <a:t>Servers - Manage, add, remove, migrate Proxy </a:t>
            </a:r>
            <a:r>
              <a:rPr lang="en-US" dirty="0" smtClean="0"/>
              <a:t>Servers</a:t>
            </a:r>
          </a:p>
          <a:p>
            <a:pPr lvl="1"/>
            <a:r>
              <a:rPr lang="en-US" dirty="0"/>
              <a:t>Preferences - Shutdown the Administration Server, edit listen sockets,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/>
              <a:t>Global Settings - Configure directory services, specify access control, configure SNMP master agent </a:t>
            </a:r>
            <a:r>
              <a:rPr lang="en-US" dirty="0" smtClean="0"/>
              <a:t>settings</a:t>
            </a:r>
          </a:p>
          <a:p>
            <a:pPr lvl="1"/>
            <a:r>
              <a:rPr lang="en-US" dirty="0"/>
              <a:t>Users and Groups - Add and manage users, groups, and organizational </a:t>
            </a:r>
            <a:r>
              <a:rPr lang="en-US" dirty="0" smtClean="0"/>
              <a:t>units,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/>
              <a:t>Security - Create new trust databases, request and install VeriSign and other </a:t>
            </a:r>
            <a:r>
              <a:rPr lang="en-US" dirty="0" smtClean="0"/>
              <a:t>certificates</a:t>
            </a:r>
          </a:p>
          <a:p>
            <a:pPr lvl="1"/>
            <a:r>
              <a:rPr lang="en-US" i="1" dirty="0"/>
              <a:t>Cluster</a:t>
            </a:r>
            <a:r>
              <a:rPr lang="en-US" dirty="0"/>
              <a:t> - Control remote servers in a cluster, add and remove remote servers, modify server information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manager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Server Manager settings are organized by tabs that correspond to specific </a:t>
            </a:r>
            <a:r>
              <a:rPr lang="en-US" dirty="0" smtClean="0"/>
              <a:t>tasks</a:t>
            </a:r>
          </a:p>
          <a:p>
            <a:pPr lvl="1"/>
            <a:r>
              <a:rPr lang="en-US" dirty="0"/>
              <a:t>Server Manager settings are organized by tabs that correspond to specific </a:t>
            </a:r>
            <a:r>
              <a:rPr lang="en-US" dirty="0" smtClean="0"/>
              <a:t>tasks,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/>
              <a:t>Routing - Enable and disable </a:t>
            </a:r>
            <a:r>
              <a:rPr lang="en-US" dirty="0" err="1"/>
              <a:t>proxying</a:t>
            </a:r>
            <a:r>
              <a:rPr lang="en-US" dirty="0"/>
              <a:t>, set routing preferences, forward client </a:t>
            </a:r>
            <a:r>
              <a:rPr lang="en-US" dirty="0" smtClean="0"/>
              <a:t>credentials,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/>
              <a:t>URLs - View, create, and manage URL mappings and </a:t>
            </a:r>
            <a:r>
              <a:rPr lang="en-US" dirty="0" smtClean="0"/>
              <a:t>redirections</a:t>
            </a:r>
          </a:p>
          <a:p>
            <a:pPr lvl="1"/>
            <a:r>
              <a:rPr lang="en-US" dirty="0"/>
              <a:t>Caching - Set cache specifics, add and modify cache partitions, move sections among existing partitions, set the cache </a:t>
            </a:r>
            <a:r>
              <a:rPr lang="en-US" dirty="0" smtClean="0"/>
              <a:t>capacity,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/>
              <a:t>Filters - Create filter files, set content URL rewriting, set user-agent restriction and request </a:t>
            </a:r>
            <a:r>
              <a:rPr lang="en-US" dirty="0" smtClean="0"/>
              <a:t>blocking,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/>
              <a:t>Server Status - View log files, archive logs, set log preferences, generate </a:t>
            </a:r>
            <a:r>
              <a:rPr lang="en-US" dirty="0" smtClean="0"/>
              <a:t>reports,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/>
              <a:t>Templates - Create, remove, apply, and view templates, and remove resources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Manager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</a:p>
          <a:p>
            <a:pPr lvl="1"/>
            <a:r>
              <a:rPr lang="en-US" dirty="0"/>
              <a:t>Access the Administration Server </a:t>
            </a:r>
            <a:endParaRPr lang="en-US" dirty="0" smtClean="0"/>
          </a:p>
          <a:p>
            <a:pPr lvl="1"/>
            <a:r>
              <a:rPr lang="en-US" dirty="0"/>
              <a:t>On the Manage Servers page, click the link for the server instance you want to </a:t>
            </a:r>
            <a:r>
              <a:rPr lang="en-US" dirty="0" smtClean="0"/>
              <a:t>manage</a:t>
            </a:r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File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server.xml</a:t>
            </a:r>
            <a:r>
              <a:rPr lang="en-US" dirty="0"/>
              <a:t>. Most of the server configuration (new in this Proxy Server release) </a:t>
            </a:r>
            <a:endParaRPr lang="en-US" dirty="0" smtClean="0"/>
          </a:p>
          <a:p>
            <a:r>
              <a:rPr lang="en-US" b="1" dirty="0" err="1" smtClean="0"/>
              <a:t>magnus.conf</a:t>
            </a:r>
            <a:r>
              <a:rPr lang="en-US" dirty="0"/>
              <a:t>. Global server initialization information </a:t>
            </a:r>
            <a:endParaRPr lang="en-US" dirty="0" smtClean="0"/>
          </a:p>
          <a:p>
            <a:r>
              <a:rPr lang="en-US" b="1" dirty="0" err="1" smtClean="0"/>
              <a:t>obj.conf</a:t>
            </a:r>
            <a:r>
              <a:rPr lang="en-US" dirty="0"/>
              <a:t>. Instructions for handling requests from clients </a:t>
            </a:r>
            <a:endParaRPr lang="en-US" dirty="0" smtClean="0"/>
          </a:p>
          <a:p>
            <a:r>
              <a:rPr lang="en-US" b="1" dirty="0" err="1" smtClean="0"/>
              <a:t>mime.types</a:t>
            </a:r>
            <a:r>
              <a:rPr lang="en-US" dirty="0"/>
              <a:t>. Information for determining the content type of requested resources 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168</TotalTime>
  <Words>2085</Words>
  <Application>Microsoft Office PowerPoint</Application>
  <PresentationFormat>On-screen Show (4:3)</PresentationFormat>
  <Paragraphs>218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Oriel</vt:lpstr>
      <vt:lpstr>Web Proxy Server</vt:lpstr>
      <vt:lpstr>Introduction</vt:lpstr>
      <vt:lpstr>Installation</vt:lpstr>
      <vt:lpstr>Installation</vt:lpstr>
      <vt:lpstr>Installation</vt:lpstr>
      <vt:lpstr>Administration</vt:lpstr>
      <vt:lpstr>Server manager</vt:lpstr>
      <vt:lpstr>Server Manager</vt:lpstr>
      <vt:lpstr>Configuration File</vt:lpstr>
      <vt:lpstr>Administration in Windows</vt:lpstr>
      <vt:lpstr>Administration in Windows</vt:lpstr>
      <vt:lpstr>Administration in Windows</vt:lpstr>
      <vt:lpstr>Administration in Windows</vt:lpstr>
      <vt:lpstr>Listen Sockets</vt:lpstr>
      <vt:lpstr>Logs</vt:lpstr>
      <vt:lpstr>Users and Groups</vt:lpstr>
      <vt:lpstr>Ldap</vt:lpstr>
      <vt:lpstr>Key File Directory</vt:lpstr>
      <vt:lpstr>Digest File Directory</vt:lpstr>
      <vt:lpstr>Create Directory Services</vt:lpstr>
      <vt:lpstr>Edit Directory Services</vt:lpstr>
      <vt:lpstr>Creating Users in Ldap</vt:lpstr>
      <vt:lpstr>Creating Users in Key Files</vt:lpstr>
      <vt:lpstr>Creating Users in Digest Files</vt:lpstr>
      <vt:lpstr>Creating Groups</vt:lpstr>
      <vt:lpstr>Caching</vt:lpstr>
      <vt:lpstr>Caching</vt:lpstr>
      <vt:lpstr>Caching</vt:lpstr>
      <vt:lpstr>Caching</vt:lpstr>
      <vt:lpstr>Caching</vt:lpstr>
      <vt:lpstr>Caching</vt:lpstr>
      <vt:lpstr>Caching</vt:lpstr>
      <vt:lpstr>Caching</vt:lpstr>
      <vt:lpstr>Caching</vt:lpstr>
      <vt:lpstr>Caching</vt:lpstr>
      <vt:lpstr>Caching</vt:lpstr>
      <vt:lpstr>Caching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Proxy Server</dc:title>
  <dc:creator>KK</dc:creator>
  <cp:lastModifiedBy>Windows User</cp:lastModifiedBy>
  <cp:revision>46</cp:revision>
  <dcterms:created xsi:type="dcterms:W3CDTF">2006-08-16T00:00:00Z</dcterms:created>
  <dcterms:modified xsi:type="dcterms:W3CDTF">2018-05-04T14:27:07Z</dcterms:modified>
</cp:coreProperties>
</file>