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0" r:id="rId1"/>
  </p:sldMasterIdLst>
  <p:notesMasterIdLst>
    <p:notesMasterId r:id="rId41"/>
  </p:notesMasterIdLst>
  <p:handoutMasterIdLst>
    <p:handoutMasterId r:id="rId42"/>
  </p:handoutMasterIdLst>
  <p:sldIdLst>
    <p:sldId id="303" r:id="rId2"/>
    <p:sldId id="304" r:id="rId3"/>
    <p:sldId id="280" r:id="rId4"/>
    <p:sldId id="258" r:id="rId5"/>
    <p:sldId id="281" r:id="rId6"/>
    <p:sldId id="259" r:id="rId7"/>
    <p:sldId id="282" r:id="rId8"/>
    <p:sldId id="261" r:id="rId9"/>
    <p:sldId id="318" r:id="rId10"/>
    <p:sldId id="283" r:id="rId11"/>
    <p:sldId id="319" r:id="rId12"/>
    <p:sldId id="320" r:id="rId13"/>
    <p:sldId id="321" r:id="rId14"/>
    <p:sldId id="322" r:id="rId15"/>
    <p:sldId id="323" r:id="rId16"/>
    <p:sldId id="291" r:id="rId17"/>
    <p:sldId id="290" r:id="rId18"/>
    <p:sldId id="263" r:id="rId19"/>
    <p:sldId id="293" r:id="rId20"/>
    <p:sldId id="284" r:id="rId21"/>
    <p:sldId id="324" r:id="rId22"/>
    <p:sldId id="305" r:id="rId23"/>
    <p:sldId id="297" r:id="rId24"/>
    <p:sldId id="295" r:id="rId25"/>
    <p:sldId id="300" r:id="rId26"/>
    <p:sldId id="287" r:id="rId27"/>
    <p:sldId id="317" r:id="rId28"/>
    <p:sldId id="302" r:id="rId29"/>
    <p:sldId id="316" r:id="rId30"/>
    <p:sldId id="306" r:id="rId31"/>
    <p:sldId id="307" r:id="rId32"/>
    <p:sldId id="325" r:id="rId33"/>
    <p:sldId id="315" r:id="rId34"/>
    <p:sldId id="308" r:id="rId35"/>
    <p:sldId id="309" r:id="rId36"/>
    <p:sldId id="311" r:id="rId37"/>
    <p:sldId id="312" r:id="rId38"/>
    <p:sldId id="313" r:id="rId39"/>
    <p:sldId id="310" r:id="rId40"/>
  </p:sldIdLst>
  <p:sldSz cx="9144000" cy="6858000" type="screen4x3"/>
  <p:notesSz cx="6858000" cy="9144000"/>
  <p:defaultTextStyle>
    <a:defPPr>
      <a:defRPr lang="en-GB"/>
    </a:defPPr>
    <a:lvl1pPr algn="l" defTabSz="449263" rtl="0" fontAlgn="base">
      <a:spcBef>
        <a:spcPct val="0"/>
      </a:spcBef>
      <a:spcAft>
        <a:spcPct val="0"/>
      </a:spcAft>
      <a:buClr>
        <a:srgbClr val="000000"/>
      </a:buClr>
      <a:buSzPct val="100000"/>
      <a:buFont typeface="Times New Roman" panose="02020603050405020304" pitchFamily="18" charset="0"/>
      <a:defRPr sz="2000" kern="1200">
        <a:solidFill>
          <a:schemeClr val="bg1"/>
        </a:solidFill>
        <a:latin typeface="Times New Roman" panose="02020603050405020304" pitchFamily="18" charset="0"/>
        <a:ea typeface="Droid Sans Fallback" charset="0"/>
        <a:cs typeface="Droid Sans Fallback" charset="0"/>
      </a:defRPr>
    </a:lvl1pPr>
    <a:lvl2pPr marL="742950" indent="-285750" algn="l" defTabSz="449263" rtl="0" fontAlgn="base">
      <a:spcBef>
        <a:spcPct val="0"/>
      </a:spcBef>
      <a:spcAft>
        <a:spcPct val="0"/>
      </a:spcAft>
      <a:buClr>
        <a:srgbClr val="000000"/>
      </a:buClr>
      <a:buSzPct val="100000"/>
      <a:buFont typeface="Times New Roman" panose="02020603050405020304" pitchFamily="18" charset="0"/>
      <a:defRPr sz="2000" kern="1200">
        <a:solidFill>
          <a:schemeClr val="bg1"/>
        </a:solidFill>
        <a:latin typeface="Times New Roman" panose="02020603050405020304" pitchFamily="18" charset="0"/>
        <a:ea typeface="Droid Sans Fallback" charset="0"/>
        <a:cs typeface="Droid Sans Fallback" charset="0"/>
      </a:defRPr>
    </a:lvl2pPr>
    <a:lvl3pPr marL="1143000" indent="-228600" algn="l" defTabSz="449263" rtl="0" fontAlgn="base">
      <a:spcBef>
        <a:spcPct val="0"/>
      </a:spcBef>
      <a:spcAft>
        <a:spcPct val="0"/>
      </a:spcAft>
      <a:buClr>
        <a:srgbClr val="000000"/>
      </a:buClr>
      <a:buSzPct val="100000"/>
      <a:buFont typeface="Times New Roman" panose="02020603050405020304" pitchFamily="18" charset="0"/>
      <a:defRPr sz="2000" kern="1200">
        <a:solidFill>
          <a:schemeClr val="bg1"/>
        </a:solidFill>
        <a:latin typeface="Times New Roman" panose="02020603050405020304" pitchFamily="18" charset="0"/>
        <a:ea typeface="Droid Sans Fallback" charset="0"/>
        <a:cs typeface="Droid Sans Fallback" charset="0"/>
      </a:defRPr>
    </a:lvl3pPr>
    <a:lvl4pPr marL="1600200" indent="-228600" algn="l" defTabSz="449263" rtl="0" fontAlgn="base">
      <a:spcBef>
        <a:spcPct val="0"/>
      </a:spcBef>
      <a:spcAft>
        <a:spcPct val="0"/>
      </a:spcAft>
      <a:buClr>
        <a:srgbClr val="000000"/>
      </a:buClr>
      <a:buSzPct val="100000"/>
      <a:buFont typeface="Times New Roman" panose="02020603050405020304" pitchFamily="18" charset="0"/>
      <a:defRPr sz="2000" kern="1200">
        <a:solidFill>
          <a:schemeClr val="bg1"/>
        </a:solidFill>
        <a:latin typeface="Times New Roman" panose="02020603050405020304" pitchFamily="18" charset="0"/>
        <a:ea typeface="Droid Sans Fallback" charset="0"/>
        <a:cs typeface="Droid Sans Fallback" charset="0"/>
      </a:defRPr>
    </a:lvl4pPr>
    <a:lvl5pPr marL="2057400" indent="-228600" algn="l" defTabSz="449263" rtl="0" fontAlgn="base">
      <a:spcBef>
        <a:spcPct val="0"/>
      </a:spcBef>
      <a:spcAft>
        <a:spcPct val="0"/>
      </a:spcAft>
      <a:buClr>
        <a:srgbClr val="000000"/>
      </a:buClr>
      <a:buSzPct val="100000"/>
      <a:buFont typeface="Times New Roman" panose="02020603050405020304" pitchFamily="18" charset="0"/>
      <a:defRPr sz="2000" kern="1200">
        <a:solidFill>
          <a:schemeClr val="bg1"/>
        </a:solidFill>
        <a:latin typeface="Times New Roman" panose="02020603050405020304" pitchFamily="18" charset="0"/>
        <a:ea typeface="Droid Sans Fallback" charset="0"/>
        <a:cs typeface="Droid Sans Fallback" charset="0"/>
      </a:defRPr>
    </a:lvl5pPr>
    <a:lvl6pPr marL="2286000" algn="l" defTabSz="914400" rtl="0" eaLnBrk="1" latinLnBrk="0" hangingPunct="1">
      <a:defRPr sz="2000" kern="1200">
        <a:solidFill>
          <a:schemeClr val="bg1"/>
        </a:solidFill>
        <a:latin typeface="Times New Roman" panose="02020603050405020304" pitchFamily="18" charset="0"/>
        <a:ea typeface="Droid Sans Fallback" charset="0"/>
        <a:cs typeface="Droid Sans Fallback" charset="0"/>
      </a:defRPr>
    </a:lvl6pPr>
    <a:lvl7pPr marL="2743200" algn="l" defTabSz="914400" rtl="0" eaLnBrk="1" latinLnBrk="0" hangingPunct="1">
      <a:defRPr sz="2000" kern="1200">
        <a:solidFill>
          <a:schemeClr val="bg1"/>
        </a:solidFill>
        <a:latin typeface="Times New Roman" panose="02020603050405020304" pitchFamily="18" charset="0"/>
        <a:ea typeface="Droid Sans Fallback" charset="0"/>
        <a:cs typeface="Droid Sans Fallback" charset="0"/>
      </a:defRPr>
    </a:lvl7pPr>
    <a:lvl8pPr marL="3200400" algn="l" defTabSz="914400" rtl="0" eaLnBrk="1" latinLnBrk="0" hangingPunct="1">
      <a:defRPr sz="2000" kern="1200">
        <a:solidFill>
          <a:schemeClr val="bg1"/>
        </a:solidFill>
        <a:latin typeface="Times New Roman" panose="02020603050405020304" pitchFamily="18" charset="0"/>
        <a:ea typeface="Droid Sans Fallback" charset="0"/>
        <a:cs typeface="Droid Sans Fallback" charset="0"/>
      </a:defRPr>
    </a:lvl8pPr>
    <a:lvl9pPr marL="3657600" algn="l" defTabSz="914400" rtl="0" eaLnBrk="1" latinLnBrk="0" hangingPunct="1">
      <a:defRPr sz="2000" kern="1200">
        <a:solidFill>
          <a:schemeClr val="bg1"/>
        </a:solidFill>
        <a:latin typeface="Times New Roman" panose="02020603050405020304" pitchFamily="18" charset="0"/>
        <a:ea typeface="Droid Sans Fallback" charset="0"/>
        <a:cs typeface="Droid Sans Fallback"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934" autoAdjust="0"/>
    <p:restoredTop sz="94659" autoAdjust="0"/>
  </p:normalViewPr>
  <p:slideViewPr>
    <p:cSldViewPr>
      <p:cViewPr varScale="1">
        <p:scale>
          <a:sx n="110" d="100"/>
          <a:sy n="110" d="100"/>
        </p:scale>
        <p:origin x="120" y="414"/>
      </p:cViewPr>
      <p:guideLst>
        <p:guide orient="horz" pos="2160"/>
        <p:guide pos="2880"/>
      </p:guideLst>
    </p:cSldViewPr>
  </p:slideViewPr>
  <p:outlineViewPr>
    <p:cViewPr varScale="1">
      <p:scale>
        <a:sx n="170" d="200"/>
        <a:sy n="170" d="200"/>
      </p:scale>
      <p:origin x="0" y="0"/>
    </p:cViewPr>
  </p:outlineViewPr>
  <p:notesTextViewPr>
    <p:cViewPr>
      <p:scale>
        <a:sx n="1" d="1"/>
        <a:sy n="1" d="1"/>
      </p:scale>
      <p:origin x="0" y="0"/>
    </p:cViewPr>
  </p:notesTextViewPr>
  <p:notesViewPr>
    <p:cSldViewPr>
      <p:cViewPr varScale="1">
        <p:scale>
          <a:sx n="89" d="100"/>
          <a:sy n="89" d="100"/>
        </p:scale>
        <p:origin x="-3846"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a:t>gdhghgjh</a:t>
            </a: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9117496-3BD9-447D-97B6-421E14CFB932}" type="datetimeFigureOut">
              <a:rPr lang="en-US" smtClean="0"/>
              <a:pPr/>
              <a:t>8/24/2020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5DC89DB-C6B5-4280-A097-0EBFA9F7130E}" type="slidenum">
              <a:rPr lang="en-US" smtClean="0"/>
              <a:pPr/>
              <a:t>‹#›</a:t>
            </a:fld>
            <a:endParaRPr lang="en-US"/>
          </a:p>
        </p:txBody>
      </p:sp>
    </p:spTree>
    <p:extLst>
      <p:ext uri="{BB962C8B-B14F-4D97-AF65-F5344CB8AC3E}">
        <p14:creationId xmlns:p14="http://schemas.microsoft.com/office/powerpoint/2010/main" val="1082560273"/>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AutoShape 1"/>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 xmlns:a14="http://schemas.microsoft.com/office/drawing/2010/main" w="9360" cap="sq">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24579" name="AutoShape 2"/>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 xmlns:a14="http://schemas.microsoft.com/office/drawing/2010/main" w="9525">
                <a:solidFill>
                  <a:srgbClr val="3465A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24580" name="Text Box 3"/>
          <p:cNvSpPr txBox="1">
            <a:spLocks noChangeArrowheads="1"/>
          </p:cNvSpPr>
          <p:nvPr/>
        </p:nvSpPr>
        <p:spPr bwMode="auto">
          <a:xfrm>
            <a:off x="0" y="0"/>
            <a:ext cx="2971800" cy="457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3465A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24581" name="Text Box 4"/>
          <p:cNvSpPr txBox="1">
            <a:spLocks noChangeArrowheads="1"/>
          </p:cNvSpPr>
          <p:nvPr/>
        </p:nvSpPr>
        <p:spPr bwMode="auto">
          <a:xfrm>
            <a:off x="3886200" y="0"/>
            <a:ext cx="2971800" cy="457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3465A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4102" name="Rectangle 6"/>
          <p:cNvSpPr>
            <a:spLocks noGrp="1" noChangeArrowheads="1"/>
          </p:cNvSpPr>
          <p:nvPr>
            <p:ph type="body"/>
          </p:nvPr>
        </p:nvSpPr>
        <p:spPr bwMode="auto">
          <a:xfrm>
            <a:off x="914400" y="4343400"/>
            <a:ext cx="5026025" cy="41116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endParaRPr lang="en-US" altLang="en-US"/>
          </a:p>
        </p:txBody>
      </p:sp>
      <p:sp>
        <p:nvSpPr>
          <p:cNvPr id="24584" name="Text Box 7"/>
          <p:cNvSpPr txBox="1">
            <a:spLocks noChangeArrowheads="1"/>
          </p:cNvSpPr>
          <p:nvPr/>
        </p:nvSpPr>
        <p:spPr bwMode="auto">
          <a:xfrm>
            <a:off x="0" y="8686800"/>
            <a:ext cx="2971800" cy="457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3465A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4104" name="Rectangle 8"/>
          <p:cNvSpPr>
            <a:spLocks noGrp="1" noChangeArrowheads="1"/>
          </p:cNvSpPr>
          <p:nvPr>
            <p:ph type="sldNum"/>
          </p:nvPr>
        </p:nvSpPr>
        <p:spPr bwMode="auto">
          <a:xfrm>
            <a:off x="3886200" y="8686800"/>
            <a:ext cx="2968625" cy="4540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lgn="r">
              <a:buClrTx/>
              <a:buSzPct val="45000"/>
              <a:buFontTx/>
              <a:buNone/>
              <a:tabLst>
                <a:tab pos="449263" algn="l"/>
                <a:tab pos="898525" algn="l"/>
                <a:tab pos="1347788" algn="l"/>
                <a:tab pos="1797050" algn="l"/>
                <a:tab pos="2246313" algn="l"/>
                <a:tab pos="2695575" algn="l"/>
              </a:tabLst>
              <a:defRPr sz="1200">
                <a:solidFill>
                  <a:srgbClr val="000000"/>
                </a:solidFill>
                <a:ea typeface="SimSun" panose="02010600030101010101" pitchFamily="2" charset="-122"/>
              </a:defRPr>
            </a:lvl1pPr>
          </a:lstStyle>
          <a:p>
            <a:fld id="{A9135A40-DDCD-4CB8-8EE8-241171E729F1}" type="slidenum">
              <a:rPr lang="en-US" altLang="en-US"/>
              <a:pPr/>
              <a:t>‹#›</a:t>
            </a:fld>
            <a:endParaRPr lang="en-US" altLang="en-US"/>
          </a:p>
        </p:txBody>
      </p:sp>
      <p:sp>
        <p:nvSpPr>
          <p:cNvPr id="10" name="Slide Image Placeholder 9"/>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Tree>
    <p:extLst>
      <p:ext uri="{BB962C8B-B14F-4D97-AF65-F5344CB8AC3E}">
        <p14:creationId xmlns:p14="http://schemas.microsoft.com/office/powerpoint/2010/main" val="1924224289"/>
      </p:ext>
    </p:extLst>
  </p:cSld>
  <p:clrMap bg1="lt1" tx1="dk1" bg2="lt2" tx2="dk2" accent1="accent1" accent2="accent2" accent3="accent3" accent4="accent4" accent5="accent5" accent6="accent6" hlink="hlink" folHlink="folHlink"/>
  <p:hf ftr="0" dt="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8"/>
          <p:cNvSpPr>
            <a:spLocks noGrp="1" noChangeArrowheads="1"/>
          </p:cNvSpPr>
          <p:nvPr>
            <p:ph type="sldNum" sz="quarter"/>
          </p:nvPr>
        </p:nvSpPr>
        <p:spPr>
          <a:noFill/>
          <a:extLst>
            <a:ext uri="{91240B29-F687-4f45-9708-019B960494DF}">
              <a14:hiddenLine xmlns="" xmlns:a14="http://schemas.microsoft.com/office/drawing/2010/main" w="9525">
                <a:solidFill>
                  <a:srgbClr val="3465AF"/>
                </a:solidFill>
                <a:round/>
                <a:headEnd/>
                <a:tailEnd/>
              </a14:hiddenLine>
            </a:ext>
          </a:extLst>
        </p:spPr>
        <p:txBody>
          <a:bodyPr/>
          <a:lstStyle>
            <a:lvl1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1pPr>
            <a:lvl2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2pPr>
            <a:lvl3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3pPr>
            <a:lvl4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4pPr>
            <a:lvl5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9pPr>
          </a:lstStyle>
          <a:p>
            <a:pPr eaLnBrk="1" hangingPunct="1">
              <a:spcBef>
                <a:spcPct val="0"/>
              </a:spcBef>
            </a:pPr>
            <a:fld id="{4706DED5-DD38-4963-8866-B2972E080A0E}" type="slidenum">
              <a:rPr lang="en-US" altLang="en-US"/>
              <a:pPr eaLnBrk="1" hangingPunct="1">
                <a:spcBef>
                  <a:spcPct val="0"/>
                </a:spcBef>
              </a:pPr>
              <a:t>3</a:t>
            </a:fld>
            <a:endParaRPr lang="en-US" altLang="en-US"/>
          </a:p>
        </p:txBody>
      </p:sp>
      <p:sp>
        <p:nvSpPr>
          <p:cNvPr id="27651" name="Rectangle 1"/>
          <p:cNvSpPr>
            <a:spLocks noGrp="1" noRot="1" noChangeAspect="1" noChangeArrowheads="1" noTextEdit="1"/>
          </p:cNvSpPr>
          <p:nvPr>
            <p:ph type="sldImg"/>
          </p:nvPr>
        </p:nvSpPr>
        <p:spPr>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27652" name="Rectangle 2"/>
          <p:cNvSpPr>
            <a:spLocks noGrp="1" noChangeArrowheads="1"/>
          </p:cNvSpPr>
          <p:nvPr>
            <p:ph type="body" idx="1"/>
          </p:nvPr>
        </p:nvSpPr>
        <p:spPr>
          <a:xfrm>
            <a:off x="914400" y="4343400"/>
            <a:ext cx="5029200" cy="4114800"/>
          </a:xfrm>
          <a:noFill/>
          <a:extLst>
            <a:ext uri="{91240B29-F687-4f45-9708-019B960494DF}">
              <a14:hiddenLine xmlns="" xmlns:a14="http://schemas.microsoft.com/office/drawing/2010/main" w="9525">
                <a:solidFill>
                  <a:srgbClr val="3465AF"/>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3738282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8"/>
          <p:cNvSpPr>
            <a:spLocks noGrp="1" noChangeArrowheads="1"/>
          </p:cNvSpPr>
          <p:nvPr>
            <p:ph type="sldNum" sz="quarter"/>
          </p:nvPr>
        </p:nvSpPr>
        <p:spPr>
          <a:noFill/>
          <a:extLst>
            <a:ext uri="{91240B29-F687-4f45-9708-019B960494DF}">
              <a14:hiddenLine xmlns="" xmlns:a14="http://schemas.microsoft.com/office/drawing/2010/main" w="9525">
                <a:solidFill>
                  <a:srgbClr val="3465AF"/>
                </a:solidFill>
                <a:round/>
                <a:headEnd/>
                <a:tailEnd/>
              </a14:hiddenLine>
            </a:ext>
          </a:extLst>
        </p:spPr>
        <p:txBody>
          <a:bodyPr/>
          <a:lstStyle>
            <a:lvl1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1pPr>
            <a:lvl2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2pPr>
            <a:lvl3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3pPr>
            <a:lvl4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4pPr>
            <a:lvl5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9pPr>
          </a:lstStyle>
          <a:p>
            <a:pPr eaLnBrk="1" hangingPunct="1">
              <a:spcBef>
                <a:spcPct val="0"/>
              </a:spcBef>
            </a:pPr>
            <a:fld id="{E4A35A0C-6CAB-4131-B872-F2E942DFFC4C}" type="slidenum">
              <a:rPr lang="en-US" altLang="en-US"/>
              <a:pPr eaLnBrk="1" hangingPunct="1">
                <a:spcBef>
                  <a:spcPct val="0"/>
                </a:spcBef>
              </a:pPr>
              <a:t>12</a:t>
            </a:fld>
            <a:endParaRPr lang="en-US" altLang="en-US"/>
          </a:p>
        </p:txBody>
      </p:sp>
      <p:sp>
        <p:nvSpPr>
          <p:cNvPr id="33795" name="Rectangle 1"/>
          <p:cNvSpPr>
            <a:spLocks noGrp="1" noRot="1" noChangeAspect="1" noChangeArrowheads="1" noTextEdit="1"/>
          </p:cNvSpPr>
          <p:nvPr>
            <p:ph type="sldImg"/>
          </p:nvPr>
        </p:nvSpPr>
        <p:spPr>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33796" name="Rectangle 2"/>
          <p:cNvSpPr>
            <a:spLocks noGrp="1" noChangeArrowheads="1"/>
          </p:cNvSpPr>
          <p:nvPr>
            <p:ph type="body" idx="1"/>
          </p:nvPr>
        </p:nvSpPr>
        <p:spPr>
          <a:xfrm>
            <a:off x="914400" y="4343400"/>
            <a:ext cx="5029200" cy="4114800"/>
          </a:xfrm>
          <a:noFill/>
          <a:extLst>
            <a:ext uri="{91240B29-F687-4f45-9708-019B960494DF}">
              <a14:hiddenLine xmlns="" xmlns:a14="http://schemas.microsoft.com/office/drawing/2010/main" w="9525">
                <a:solidFill>
                  <a:srgbClr val="3465AF"/>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0995918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8"/>
          <p:cNvSpPr>
            <a:spLocks noGrp="1" noChangeArrowheads="1"/>
          </p:cNvSpPr>
          <p:nvPr>
            <p:ph type="sldNum" sz="quarter"/>
          </p:nvPr>
        </p:nvSpPr>
        <p:spPr>
          <a:noFill/>
          <a:extLst>
            <a:ext uri="{91240B29-F687-4f45-9708-019B960494DF}">
              <a14:hiddenLine xmlns="" xmlns:a14="http://schemas.microsoft.com/office/drawing/2010/main" w="9525">
                <a:solidFill>
                  <a:srgbClr val="3465AF"/>
                </a:solidFill>
                <a:round/>
                <a:headEnd/>
                <a:tailEnd/>
              </a14:hiddenLine>
            </a:ext>
          </a:extLst>
        </p:spPr>
        <p:txBody>
          <a:bodyPr/>
          <a:lstStyle>
            <a:lvl1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1pPr>
            <a:lvl2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2pPr>
            <a:lvl3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3pPr>
            <a:lvl4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4pPr>
            <a:lvl5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9pPr>
          </a:lstStyle>
          <a:p>
            <a:pPr eaLnBrk="1" hangingPunct="1">
              <a:spcBef>
                <a:spcPct val="0"/>
              </a:spcBef>
            </a:pPr>
            <a:fld id="{E4A35A0C-6CAB-4131-B872-F2E942DFFC4C}" type="slidenum">
              <a:rPr lang="en-US" altLang="en-US"/>
              <a:pPr eaLnBrk="1" hangingPunct="1">
                <a:spcBef>
                  <a:spcPct val="0"/>
                </a:spcBef>
              </a:pPr>
              <a:t>13</a:t>
            </a:fld>
            <a:endParaRPr lang="en-US" altLang="en-US"/>
          </a:p>
        </p:txBody>
      </p:sp>
      <p:sp>
        <p:nvSpPr>
          <p:cNvPr id="33795" name="Rectangle 1"/>
          <p:cNvSpPr>
            <a:spLocks noGrp="1" noRot="1" noChangeAspect="1" noChangeArrowheads="1" noTextEdit="1"/>
          </p:cNvSpPr>
          <p:nvPr>
            <p:ph type="sldImg"/>
          </p:nvPr>
        </p:nvSpPr>
        <p:spPr>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33796" name="Rectangle 2"/>
          <p:cNvSpPr>
            <a:spLocks noGrp="1" noChangeArrowheads="1"/>
          </p:cNvSpPr>
          <p:nvPr>
            <p:ph type="body" idx="1"/>
          </p:nvPr>
        </p:nvSpPr>
        <p:spPr>
          <a:xfrm>
            <a:off x="914400" y="4343400"/>
            <a:ext cx="5029200" cy="4114800"/>
          </a:xfrm>
          <a:noFill/>
          <a:extLst>
            <a:ext uri="{91240B29-F687-4f45-9708-019B960494DF}">
              <a14:hiddenLine xmlns="" xmlns:a14="http://schemas.microsoft.com/office/drawing/2010/main" w="9525">
                <a:solidFill>
                  <a:srgbClr val="3465AF"/>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0449320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8"/>
          <p:cNvSpPr>
            <a:spLocks noGrp="1" noChangeArrowheads="1"/>
          </p:cNvSpPr>
          <p:nvPr>
            <p:ph type="sldNum" sz="quarter"/>
          </p:nvPr>
        </p:nvSpPr>
        <p:spPr>
          <a:noFill/>
          <a:extLst>
            <a:ext uri="{91240B29-F687-4f45-9708-019B960494DF}">
              <a14:hiddenLine xmlns="" xmlns:a14="http://schemas.microsoft.com/office/drawing/2010/main" w="9525">
                <a:solidFill>
                  <a:srgbClr val="3465AF"/>
                </a:solidFill>
                <a:round/>
                <a:headEnd/>
                <a:tailEnd/>
              </a14:hiddenLine>
            </a:ext>
          </a:extLst>
        </p:spPr>
        <p:txBody>
          <a:bodyPr/>
          <a:lstStyle>
            <a:lvl1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1pPr>
            <a:lvl2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2pPr>
            <a:lvl3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3pPr>
            <a:lvl4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4pPr>
            <a:lvl5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9pPr>
          </a:lstStyle>
          <a:p>
            <a:pPr eaLnBrk="1" hangingPunct="1">
              <a:spcBef>
                <a:spcPct val="0"/>
              </a:spcBef>
            </a:pPr>
            <a:fld id="{E4A35A0C-6CAB-4131-B872-F2E942DFFC4C}" type="slidenum">
              <a:rPr lang="en-US" altLang="en-US"/>
              <a:pPr eaLnBrk="1" hangingPunct="1">
                <a:spcBef>
                  <a:spcPct val="0"/>
                </a:spcBef>
              </a:pPr>
              <a:t>14</a:t>
            </a:fld>
            <a:endParaRPr lang="en-US" altLang="en-US"/>
          </a:p>
        </p:txBody>
      </p:sp>
      <p:sp>
        <p:nvSpPr>
          <p:cNvPr id="33795" name="Rectangle 1"/>
          <p:cNvSpPr>
            <a:spLocks noGrp="1" noRot="1" noChangeAspect="1" noChangeArrowheads="1" noTextEdit="1"/>
          </p:cNvSpPr>
          <p:nvPr>
            <p:ph type="sldImg"/>
          </p:nvPr>
        </p:nvSpPr>
        <p:spPr>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33796" name="Rectangle 2"/>
          <p:cNvSpPr>
            <a:spLocks noGrp="1" noChangeArrowheads="1"/>
          </p:cNvSpPr>
          <p:nvPr>
            <p:ph type="body" idx="1"/>
          </p:nvPr>
        </p:nvSpPr>
        <p:spPr>
          <a:xfrm>
            <a:off x="914400" y="4343400"/>
            <a:ext cx="5029200" cy="4114800"/>
          </a:xfrm>
          <a:noFill/>
          <a:extLst>
            <a:ext uri="{91240B29-F687-4f45-9708-019B960494DF}">
              <a14:hiddenLine xmlns="" xmlns:a14="http://schemas.microsoft.com/office/drawing/2010/main" w="9525">
                <a:solidFill>
                  <a:srgbClr val="3465AF"/>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702689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8"/>
          <p:cNvSpPr>
            <a:spLocks noGrp="1" noChangeArrowheads="1"/>
          </p:cNvSpPr>
          <p:nvPr>
            <p:ph type="sldNum" sz="quarter"/>
          </p:nvPr>
        </p:nvSpPr>
        <p:spPr>
          <a:noFill/>
          <a:extLst>
            <a:ext uri="{91240B29-F687-4f45-9708-019B960494DF}">
              <a14:hiddenLine xmlns="" xmlns:a14="http://schemas.microsoft.com/office/drawing/2010/main" w="9525">
                <a:solidFill>
                  <a:srgbClr val="3465AF"/>
                </a:solidFill>
                <a:round/>
                <a:headEnd/>
                <a:tailEnd/>
              </a14:hiddenLine>
            </a:ext>
          </a:extLst>
        </p:spPr>
        <p:txBody>
          <a:bodyPr/>
          <a:lstStyle>
            <a:lvl1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1pPr>
            <a:lvl2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2pPr>
            <a:lvl3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3pPr>
            <a:lvl4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4pPr>
            <a:lvl5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9pPr>
          </a:lstStyle>
          <a:p>
            <a:pPr eaLnBrk="1" hangingPunct="1">
              <a:spcBef>
                <a:spcPct val="0"/>
              </a:spcBef>
            </a:pPr>
            <a:fld id="{6A7099EF-0E49-4F02-B1C9-F41D983426A8}" type="slidenum">
              <a:rPr lang="en-US" altLang="en-US"/>
              <a:pPr eaLnBrk="1" hangingPunct="1">
                <a:spcBef>
                  <a:spcPct val="0"/>
                </a:spcBef>
              </a:pPr>
              <a:t>15</a:t>
            </a:fld>
            <a:endParaRPr lang="en-US" altLang="en-US"/>
          </a:p>
        </p:txBody>
      </p:sp>
      <p:sp>
        <p:nvSpPr>
          <p:cNvPr id="34819" name="Rectangle 1"/>
          <p:cNvSpPr>
            <a:spLocks noGrp="1" noRot="1" noChangeAspect="1" noChangeArrowheads="1" noTextEdit="1"/>
          </p:cNvSpPr>
          <p:nvPr>
            <p:ph type="sldImg"/>
          </p:nvPr>
        </p:nvSpPr>
        <p:spPr>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34820" name="Rectangle 2"/>
          <p:cNvSpPr>
            <a:spLocks noGrp="1" noChangeArrowheads="1"/>
          </p:cNvSpPr>
          <p:nvPr>
            <p:ph type="body" idx="1"/>
          </p:nvPr>
        </p:nvSpPr>
        <p:spPr>
          <a:xfrm>
            <a:off x="914400" y="4343400"/>
            <a:ext cx="5029200" cy="4114800"/>
          </a:xfrm>
          <a:noFill/>
          <a:extLst>
            <a:ext uri="{91240B29-F687-4f45-9708-019B960494DF}">
              <a14:hiddenLine xmlns="" xmlns:a14="http://schemas.microsoft.com/office/drawing/2010/main" w="9525">
                <a:solidFill>
                  <a:srgbClr val="3465AF"/>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1299068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8"/>
          <p:cNvSpPr>
            <a:spLocks noGrp="1" noChangeArrowheads="1"/>
          </p:cNvSpPr>
          <p:nvPr>
            <p:ph type="sldNum" sz="quarter"/>
          </p:nvPr>
        </p:nvSpPr>
        <p:spPr>
          <a:noFill/>
          <a:extLst>
            <a:ext uri="{91240B29-F687-4f45-9708-019B960494DF}">
              <a14:hiddenLine xmlns="" xmlns:a14="http://schemas.microsoft.com/office/drawing/2010/main" w="9525">
                <a:solidFill>
                  <a:srgbClr val="3465AF"/>
                </a:solidFill>
                <a:round/>
                <a:headEnd/>
                <a:tailEnd/>
              </a14:hiddenLine>
            </a:ext>
          </a:extLst>
        </p:spPr>
        <p:txBody>
          <a:bodyPr/>
          <a:lstStyle>
            <a:lvl1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1pPr>
            <a:lvl2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2pPr>
            <a:lvl3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3pPr>
            <a:lvl4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4pPr>
            <a:lvl5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9pPr>
          </a:lstStyle>
          <a:p>
            <a:pPr eaLnBrk="1" hangingPunct="1">
              <a:spcBef>
                <a:spcPct val="0"/>
              </a:spcBef>
            </a:pPr>
            <a:fld id="{6C5AA3D7-1757-4076-9085-1F493ED2F01C}" type="slidenum">
              <a:rPr lang="en-US" altLang="en-US"/>
              <a:pPr eaLnBrk="1" hangingPunct="1">
                <a:spcBef>
                  <a:spcPct val="0"/>
                </a:spcBef>
              </a:pPr>
              <a:t>16</a:t>
            </a:fld>
            <a:endParaRPr lang="en-US" altLang="en-US"/>
          </a:p>
        </p:txBody>
      </p:sp>
      <p:sp>
        <p:nvSpPr>
          <p:cNvPr id="35843" name="Rectangle 1"/>
          <p:cNvSpPr>
            <a:spLocks noGrp="1" noRot="1" noChangeAspect="1" noChangeArrowheads="1" noTextEdit="1"/>
          </p:cNvSpPr>
          <p:nvPr>
            <p:ph type="sldImg"/>
          </p:nvPr>
        </p:nvSpPr>
        <p:spPr>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35844" name="Rectangle 2"/>
          <p:cNvSpPr>
            <a:spLocks noGrp="1" noChangeArrowheads="1"/>
          </p:cNvSpPr>
          <p:nvPr>
            <p:ph type="body" idx="1"/>
          </p:nvPr>
        </p:nvSpPr>
        <p:spPr>
          <a:xfrm>
            <a:off x="914400" y="4343400"/>
            <a:ext cx="5029200" cy="4114800"/>
          </a:xfrm>
          <a:noFill/>
          <a:extLst>
            <a:ext uri="{91240B29-F687-4f45-9708-019B960494DF}">
              <a14:hiddenLine xmlns="" xmlns:a14="http://schemas.microsoft.com/office/drawing/2010/main" w="9525">
                <a:solidFill>
                  <a:srgbClr val="3465AF"/>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7533655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Rectangle 8"/>
          <p:cNvSpPr>
            <a:spLocks noGrp="1" noChangeArrowheads="1"/>
          </p:cNvSpPr>
          <p:nvPr>
            <p:ph type="sldNum" sz="quarter"/>
          </p:nvPr>
        </p:nvSpPr>
        <p:spPr>
          <a:noFill/>
          <a:extLst>
            <a:ext uri="{91240B29-F687-4f45-9708-019B960494DF}">
              <a14:hiddenLine xmlns="" xmlns:a14="http://schemas.microsoft.com/office/drawing/2010/main" w="9525">
                <a:solidFill>
                  <a:srgbClr val="3465AF"/>
                </a:solidFill>
                <a:round/>
                <a:headEnd/>
                <a:tailEnd/>
              </a14:hiddenLine>
            </a:ext>
          </a:extLst>
        </p:spPr>
        <p:txBody>
          <a:bodyPr/>
          <a:lstStyle>
            <a:lvl1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1pPr>
            <a:lvl2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2pPr>
            <a:lvl3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3pPr>
            <a:lvl4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4pPr>
            <a:lvl5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9pPr>
          </a:lstStyle>
          <a:p>
            <a:pPr eaLnBrk="1" hangingPunct="1">
              <a:spcBef>
                <a:spcPct val="0"/>
              </a:spcBef>
            </a:pPr>
            <a:fld id="{10D85949-3D2D-438F-95CB-F31250F3C1F0}" type="slidenum">
              <a:rPr lang="en-US" altLang="en-US"/>
              <a:pPr eaLnBrk="1" hangingPunct="1">
                <a:spcBef>
                  <a:spcPct val="0"/>
                </a:spcBef>
              </a:pPr>
              <a:t>17</a:t>
            </a:fld>
            <a:endParaRPr lang="en-US" altLang="en-US"/>
          </a:p>
        </p:txBody>
      </p:sp>
      <p:sp>
        <p:nvSpPr>
          <p:cNvPr id="36867" name="Rectangle 1"/>
          <p:cNvSpPr>
            <a:spLocks noGrp="1" noRot="1" noChangeAspect="1" noChangeArrowheads="1" noTextEdit="1"/>
          </p:cNvSpPr>
          <p:nvPr>
            <p:ph type="sldImg"/>
          </p:nvPr>
        </p:nvSpPr>
        <p:spPr>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36868" name="Rectangle 2"/>
          <p:cNvSpPr>
            <a:spLocks noGrp="1" noChangeArrowheads="1"/>
          </p:cNvSpPr>
          <p:nvPr>
            <p:ph type="body" idx="1"/>
          </p:nvPr>
        </p:nvSpPr>
        <p:spPr>
          <a:xfrm>
            <a:off x="914400" y="4343400"/>
            <a:ext cx="5029200" cy="4114800"/>
          </a:xfrm>
          <a:noFill/>
          <a:extLst>
            <a:ext uri="{91240B29-F687-4f45-9708-019B960494DF}">
              <a14:hiddenLine xmlns="" xmlns:a14="http://schemas.microsoft.com/office/drawing/2010/main" w="9525">
                <a:solidFill>
                  <a:srgbClr val="3465AF"/>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3992310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8"/>
          <p:cNvSpPr>
            <a:spLocks noGrp="1" noChangeArrowheads="1"/>
          </p:cNvSpPr>
          <p:nvPr>
            <p:ph type="sldNum" sz="quarter"/>
          </p:nvPr>
        </p:nvSpPr>
        <p:spPr>
          <a:noFill/>
          <a:extLst>
            <a:ext uri="{91240B29-F687-4f45-9708-019B960494DF}">
              <a14:hiddenLine xmlns="" xmlns:a14="http://schemas.microsoft.com/office/drawing/2010/main" w="9525">
                <a:solidFill>
                  <a:srgbClr val="3465AF"/>
                </a:solidFill>
                <a:round/>
                <a:headEnd/>
                <a:tailEnd/>
              </a14:hiddenLine>
            </a:ext>
          </a:extLst>
        </p:spPr>
        <p:txBody>
          <a:bodyPr/>
          <a:lstStyle>
            <a:lvl1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1pPr>
            <a:lvl2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2pPr>
            <a:lvl3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3pPr>
            <a:lvl4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4pPr>
            <a:lvl5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9pPr>
          </a:lstStyle>
          <a:p>
            <a:pPr eaLnBrk="1" hangingPunct="1">
              <a:spcBef>
                <a:spcPct val="0"/>
              </a:spcBef>
            </a:pPr>
            <a:fld id="{3B79B245-6B18-4FB1-9C40-EF678EA16D6D}" type="slidenum">
              <a:rPr lang="en-US" altLang="en-US"/>
              <a:pPr eaLnBrk="1" hangingPunct="1">
                <a:spcBef>
                  <a:spcPct val="0"/>
                </a:spcBef>
              </a:pPr>
              <a:t>18</a:t>
            </a:fld>
            <a:endParaRPr lang="en-US" altLang="en-US"/>
          </a:p>
        </p:txBody>
      </p:sp>
      <p:sp>
        <p:nvSpPr>
          <p:cNvPr id="37891" name="Rectangle 1"/>
          <p:cNvSpPr>
            <a:spLocks noGrp="1" noRot="1" noChangeAspect="1" noChangeArrowheads="1" noTextEdit="1"/>
          </p:cNvSpPr>
          <p:nvPr>
            <p:ph type="sldImg"/>
          </p:nvPr>
        </p:nvSpPr>
        <p:spPr>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37892" name="Rectangle 2"/>
          <p:cNvSpPr>
            <a:spLocks noGrp="1" noChangeArrowheads="1"/>
          </p:cNvSpPr>
          <p:nvPr>
            <p:ph type="body" idx="1"/>
          </p:nvPr>
        </p:nvSpPr>
        <p:spPr>
          <a:xfrm>
            <a:off x="914400" y="4343400"/>
            <a:ext cx="5029200" cy="4114800"/>
          </a:xfrm>
          <a:noFill/>
          <a:extLst>
            <a:ext uri="{91240B29-F687-4f45-9708-019B960494DF}">
              <a14:hiddenLine xmlns="" xmlns:a14="http://schemas.microsoft.com/office/drawing/2010/main" w="9525">
                <a:solidFill>
                  <a:srgbClr val="3465AF"/>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5786261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8"/>
          <p:cNvSpPr>
            <a:spLocks noGrp="1" noChangeArrowheads="1"/>
          </p:cNvSpPr>
          <p:nvPr>
            <p:ph type="sldNum" sz="quarter"/>
          </p:nvPr>
        </p:nvSpPr>
        <p:spPr>
          <a:noFill/>
          <a:extLst>
            <a:ext uri="{91240B29-F687-4f45-9708-019B960494DF}">
              <a14:hiddenLine xmlns="" xmlns:a14="http://schemas.microsoft.com/office/drawing/2010/main" w="9525">
                <a:solidFill>
                  <a:srgbClr val="3465AF"/>
                </a:solidFill>
                <a:round/>
                <a:headEnd/>
                <a:tailEnd/>
              </a14:hiddenLine>
            </a:ext>
          </a:extLst>
        </p:spPr>
        <p:txBody>
          <a:bodyPr/>
          <a:lstStyle>
            <a:lvl1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1pPr>
            <a:lvl2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2pPr>
            <a:lvl3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3pPr>
            <a:lvl4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4pPr>
            <a:lvl5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9pPr>
          </a:lstStyle>
          <a:p>
            <a:pPr eaLnBrk="1" hangingPunct="1">
              <a:spcBef>
                <a:spcPct val="0"/>
              </a:spcBef>
            </a:pPr>
            <a:fld id="{BC200DBA-826D-4498-9BAA-563E73D85ED4}" type="slidenum">
              <a:rPr lang="en-US" altLang="en-US"/>
              <a:pPr eaLnBrk="1" hangingPunct="1">
                <a:spcBef>
                  <a:spcPct val="0"/>
                </a:spcBef>
              </a:pPr>
              <a:t>19</a:t>
            </a:fld>
            <a:endParaRPr lang="en-US" altLang="en-US"/>
          </a:p>
        </p:txBody>
      </p:sp>
      <p:sp>
        <p:nvSpPr>
          <p:cNvPr id="38915" name="Rectangle 1"/>
          <p:cNvSpPr>
            <a:spLocks noGrp="1" noRot="1" noChangeAspect="1" noChangeArrowheads="1" noTextEdit="1"/>
          </p:cNvSpPr>
          <p:nvPr>
            <p:ph type="sldImg"/>
          </p:nvPr>
        </p:nvSpPr>
        <p:spPr>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38916" name="Rectangle 2"/>
          <p:cNvSpPr>
            <a:spLocks noGrp="1" noChangeArrowheads="1"/>
          </p:cNvSpPr>
          <p:nvPr>
            <p:ph type="body" idx="1"/>
          </p:nvPr>
        </p:nvSpPr>
        <p:spPr>
          <a:xfrm>
            <a:off x="914400" y="4343400"/>
            <a:ext cx="5029200" cy="4114800"/>
          </a:xfrm>
          <a:noFill/>
          <a:extLst>
            <a:ext uri="{91240B29-F687-4f45-9708-019B960494DF}">
              <a14:hiddenLine xmlns="" xmlns:a14="http://schemas.microsoft.com/office/drawing/2010/main" w="9525">
                <a:solidFill>
                  <a:srgbClr val="3465AF"/>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8474619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8"/>
          <p:cNvSpPr>
            <a:spLocks noGrp="1" noChangeArrowheads="1"/>
          </p:cNvSpPr>
          <p:nvPr>
            <p:ph type="sldNum" sz="quarter"/>
          </p:nvPr>
        </p:nvSpPr>
        <p:spPr>
          <a:noFill/>
          <a:extLst>
            <a:ext uri="{91240B29-F687-4f45-9708-019B960494DF}">
              <a14:hiddenLine xmlns="" xmlns:a14="http://schemas.microsoft.com/office/drawing/2010/main" w="9525">
                <a:solidFill>
                  <a:srgbClr val="3465AF"/>
                </a:solidFill>
                <a:round/>
                <a:headEnd/>
                <a:tailEnd/>
              </a14:hiddenLine>
            </a:ext>
          </a:extLst>
        </p:spPr>
        <p:txBody>
          <a:bodyPr/>
          <a:lstStyle>
            <a:lvl1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1pPr>
            <a:lvl2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2pPr>
            <a:lvl3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3pPr>
            <a:lvl4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4pPr>
            <a:lvl5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9pPr>
          </a:lstStyle>
          <a:p>
            <a:pPr eaLnBrk="1" hangingPunct="1">
              <a:spcBef>
                <a:spcPct val="0"/>
              </a:spcBef>
            </a:pPr>
            <a:fld id="{64634E43-A9F5-426E-AFB5-2276F9EF70CB}" type="slidenum">
              <a:rPr lang="en-US" altLang="en-US"/>
              <a:pPr eaLnBrk="1" hangingPunct="1">
                <a:spcBef>
                  <a:spcPct val="0"/>
                </a:spcBef>
              </a:pPr>
              <a:t>20</a:t>
            </a:fld>
            <a:endParaRPr lang="en-US" altLang="en-US"/>
          </a:p>
        </p:txBody>
      </p:sp>
      <p:sp>
        <p:nvSpPr>
          <p:cNvPr id="39939" name="Rectangle 1"/>
          <p:cNvSpPr>
            <a:spLocks noGrp="1" noRot="1" noChangeAspect="1" noChangeArrowheads="1" noTextEdit="1"/>
          </p:cNvSpPr>
          <p:nvPr>
            <p:ph type="sldImg"/>
          </p:nvPr>
        </p:nvSpPr>
        <p:spPr>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39940" name="Rectangle 2"/>
          <p:cNvSpPr>
            <a:spLocks noGrp="1" noChangeArrowheads="1"/>
          </p:cNvSpPr>
          <p:nvPr>
            <p:ph type="body" idx="1"/>
          </p:nvPr>
        </p:nvSpPr>
        <p:spPr>
          <a:xfrm>
            <a:off x="914400" y="4343400"/>
            <a:ext cx="5029200" cy="4114800"/>
          </a:xfrm>
          <a:noFill/>
          <a:extLst>
            <a:ext uri="{91240B29-F687-4f45-9708-019B960494DF}">
              <a14:hiddenLine xmlns="" xmlns:a14="http://schemas.microsoft.com/office/drawing/2010/main" w="9525">
                <a:solidFill>
                  <a:srgbClr val="3465AF"/>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6384399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8"/>
          <p:cNvSpPr>
            <a:spLocks noGrp="1" noChangeArrowheads="1"/>
          </p:cNvSpPr>
          <p:nvPr>
            <p:ph type="sldNum" sz="quarter"/>
          </p:nvPr>
        </p:nvSpPr>
        <p:spPr>
          <a:noFill/>
          <a:extLst>
            <a:ext uri="{91240B29-F687-4f45-9708-019B960494DF}">
              <a14:hiddenLine xmlns="" xmlns:a14="http://schemas.microsoft.com/office/drawing/2010/main" w="9525">
                <a:solidFill>
                  <a:srgbClr val="3465AF"/>
                </a:solidFill>
                <a:round/>
                <a:headEnd/>
                <a:tailEnd/>
              </a14:hiddenLine>
            </a:ext>
          </a:extLst>
        </p:spPr>
        <p:txBody>
          <a:bodyPr/>
          <a:lstStyle>
            <a:lvl1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1pPr>
            <a:lvl2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2pPr>
            <a:lvl3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3pPr>
            <a:lvl4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4pPr>
            <a:lvl5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9pPr>
          </a:lstStyle>
          <a:p>
            <a:pPr eaLnBrk="1" hangingPunct="1">
              <a:spcBef>
                <a:spcPct val="0"/>
              </a:spcBef>
            </a:pPr>
            <a:fld id="{64634E43-A9F5-426E-AFB5-2276F9EF70CB}" type="slidenum">
              <a:rPr lang="en-US" altLang="en-US"/>
              <a:pPr eaLnBrk="1" hangingPunct="1">
                <a:spcBef>
                  <a:spcPct val="0"/>
                </a:spcBef>
              </a:pPr>
              <a:t>21</a:t>
            </a:fld>
            <a:endParaRPr lang="en-US" altLang="en-US"/>
          </a:p>
        </p:txBody>
      </p:sp>
      <p:sp>
        <p:nvSpPr>
          <p:cNvPr id="39939" name="Rectangle 1"/>
          <p:cNvSpPr>
            <a:spLocks noGrp="1" noRot="1" noChangeAspect="1" noChangeArrowheads="1" noTextEdit="1"/>
          </p:cNvSpPr>
          <p:nvPr>
            <p:ph type="sldImg"/>
          </p:nvPr>
        </p:nvSpPr>
        <p:spPr>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39940" name="Rectangle 2"/>
          <p:cNvSpPr>
            <a:spLocks noGrp="1" noChangeArrowheads="1"/>
          </p:cNvSpPr>
          <p:nvPr>
            <p:ph type="body" idx="1"/>
          </p:nvPr>
        </p:nvSpPr>
        <p:spPr>
          <a:xfrm>
            <a:off x="914400" y="4343400"/>
            <a:ext cx="5029200" cy="4114800"/>
          </a:xfrm>
          <a:noFill/>
          <a:extLst>
            <a:ext uri="{91240B29-F687-4f45-9708-019B960494DF}">
              <a14:hiddenLine xmlns="" xmlns:a14="http://schemas.microsoft.com/office/drawing/2010/main" w="9525">
                <a:solidFill>
                  <a:srgbClr val="3465AF"/>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6329159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Rectangle 8"/>
          <p:cNvSpPr>
            <a:spLocks noGrp="1" noChangeArrowheads="1"/>
          </p:cNvSpPr>
          <p:nvPr>
            <p:ph type="sldNum" sz="quarter"/>
          </p:nvPr>
        </p:nvSpPr>
        <p:spPr>
          <a:noFill/>
          <a:extLst>
            <a:ext uri="{91240B29-F687-4f45-9708-019B960494DF}">
              <a14:hiddenLine xmlns="" xmlns:a14="http://schemas.microsoft.com/office/drawing/2010/main" w="9525">
                <a:solidFill>
                  <a:srgbClr val="3465AF"/>
                </a:solidFill>
                <a:round/>
                <a:headEnd/>
                <a:tailEnd/>
              </a14:hiddenLine>
            </a:ext>
          </a:extLst>
        </p:spPr>
        <p:txBody>
          <a:bodyPr/>
          <a:lstStyle>
            <a:lvl1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1pPr>
            <a:lvl2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2pPr>
            <a:lvl3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3pPr>
            <a:lvl4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4pPr>
            <a:lvl5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9pPr>
          </a:lstStyle>
          <a:p>
            <a:pPr eaLnBrk="1" hangingPunct="1">
              <a:spcBef>
                <a:spcPct val="0"/>
              </a:spcBef>
            </a:pPr>
            <a:fld id="{77CAA34D-7D85-47FB-A99A-F2E9C51B475B}" type="slidenum">
              <a:rPr lang="en-US" altLang="en-US"/>
              <a:pPr eaLnBrk="1" hangingPunct="1">
                <a:spcBef>
                  <a:spcPct val="0"/>
                </a:spcBef>
              </a:pPr>
              <a:t>4</a:t>
            </a:fld>
            <a:endParaRPr lang="en-US" altLang="en-US"/>
          </a:p>
        </p:txBody>
      </p:sp>
      <p:sp>
        <p:nvSpPr>
          <p:cNvPr id="28675" name="Rectangle 1"/>
          <p:cNvSpPr>
            <a:spLocks noGrp="1" noRot="1" noChangeAspect="1" noChangeArrowheads="1" noTextEdit="1"/>
          </p:cNvSpPr>
          <p:nvPr>
            <p:ph type="sldImg"/>
          </p:nvPr>
        </p:nvSpPr>
        <p:spPr>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28676" name="Rectangle 2"/>
          <p:cNvSpPr>
            <a:spLocks noGrp="1" noChangeArrowheads="1"/>
          </p:cNvSpPr>
          <p:nvPr>
            <p:ph type="body" idx="1"/>
          </p:nvPr>
        </p:nvSpPr>
        <p:spPr>
          <a:xfrm>
            <a:off x="914400" y="4343400"/>
            <a:ext cx="5027613" cy="4113213"/>
          </a:xfrm>
          <a:noFill/>
          <a:extLst>
            <a:ext uri="{91240B29-F687-4f45-9708-019B960494DF}">
              <a14:hiddenLine xmlns="" xmlns:a14="http://schemas.microsoft.com/office/drawing/2010/main" w="9525">
                <a:solidFill>
                  <a:srgbClr val="3465AF"/>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3374965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8"/>
          <p:cNvSpPr>
            <a:spLocks noGrp="1" noChangeArrowheads="1"/>
          </p:cNvSpPr>
          <p:nvPr>
            <p:ph type="sldNum" sz="quarter"/>
          </p:nvPr>
        </p:nvSpPr>
        <p:spPr>
          <a:noFill/>
          <a:extLst>
            <a:ext uri="{91240B29-F687-4f45-9708-019B960494DF}">
              <a14:hiddenLine xmlns="" xmlns:a14="http://schemas.microsoft.com/office/drawing/2010/main" w="9525">
                <a:solidFill>
                  <a:srgbClr val="3465AF"/>
                </a:solidFill>
                <a:round/>
                <a:headEnd/>
                <a:tailEnd/>
              </a14:hiddenLine>
            </a:ext>
          </a:extLst>
        </p:spPr>
        <p:txBody>
          <a:bodyPr/>
          <a:lstStyle>
            <a:lvl1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1pPr>
            <a:lvl2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2pPr>
            <a:lvl3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3pPr>
            <a:lvl4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4pPr>
            <a:lvl5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9pPr>
          </a:lstStyle>
          <a:p>
            <a:pPr eaLnBrk="1" hangingPunct="1">
              <a:spcBef>
                <a:spcPct val="0"/>
              </a:spcBef>
            </a:pPr>
            <a:fld id="{E07FE127-FF3F-4F89-A6B8-437EE8088A6B}" type="slidenum">
              <a:rPr lang="en-US" altLang="en-US"/>
              <a:pPr eaLnBrk="1" hangingPunct="1">
                <a:spcBef>
                  <a:spcPct val="0"/>
                </a:spcBef>
              </a:pPr>
              <a:t>22</a:t>
            </a:fld>
            <a:endParaRPr lang="en-US" altLang="en-US"/>
          </a:p>
        </p:txBody>
      </p:sp>
      <p:sp>
        <p:nvSpPr>
          <p:cNvPr id="40963" name="Rectangle 1"/>
          <p:cNvSpPr>
            <a:spLocks noGrp="1" noRot="1" noChangeAspect="1" noChangeArrowheads="1" noTextEdit="1"/>
          </p:cNvSpPr>
          <p:nvPr>
            <p:ph type="sldImg"/>
          </p:nvPr>
        </p:nvSpPr>
        <p:spPr>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40964" name="Rectangle 2"/>
          <p:cNvSpPr>
            <a:spLocks noGrp="1" noChangeArrowheads="1"/>
          </p:cNvSpPr>
          <p:nvPr>
            <p:ph type="body" idx="1"/>
          </p:nvPr>
        </p:nvSpPr>
        <p:spPr>
          <a:xfrm>
            <a:off x="914400" y="4343400"/>
            <a:ext cx="5029200" cy="4114800"/>
          </a:xfrm>
          <a:noFill/>
          <a:extLst>
            <a:ext uri="{91240B29-F687-4f45-9708-019B960494DF}">
              <a14:hiddenLine xmlns="" xmlns:a14="http://schemas.microsoft.com/office/drawing/2010/main" w="9525">
                <a:solidFill>
                  <a:srgbClr val="3465AF"/>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8371049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8"/>
          <p:cNvSpPr>
            <a:spLocks noGrp="1" noChangeArrowheads="1"/>
          </p:cNvSpPr>
          <p:nvPr>
            <p:ph type="sldNum" sz="quarter"/>
          </p:nvPr>
        </p:nvSpPr>
        <p:spPr>
          <a:noFill/>
          <a:extLst>
            <a:ext uri="{91240B29-F687-4f45-9708-019B960494DF}">
              <a14:hiddenLine xmlns="" xmlns:a14="http://schemas.microsoft.com/office/drawing/2010/main" w="9525">
                <a:solidFill>
                  <a:srgbClr val="3465AF"/>
                </a:solidFill>
                <a:round/>
                <a:headEnd/>
                <a:tailEnd/>
              </a14:hiddenLine>
            </a:ext>
          </a:extLst>
        </p:spPr>
        <p:txBody>
          <a:bodyPr/>
          <a:lstStyle>
            <a:lvl1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1pPr>
            <a:lvl2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2pPr>
            <a:lvl3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3pPr>
            <a:lvl4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4pPr>
            <a:lvl5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9pPr>
          </a:lstStyle>
          <a:p>
            <a:pPr eaLnBrk="1" hangingPunct="1">
              <a:spcBef>
                <a:spcPct val="0"/>
              </a:spcBef>
            </a:pPr>
            <a:fld id="{E07FE127-FF3F-4F89-A6B8-437EE8088A6B}" type="slidenum">
              <a:rPr lang="en-US" altLang="en-US"/>
              <a:pPr eaLnBrk="1" hangingPunct="1">
                <a:spcBef>
                  <a:spcPct val="0"/>
                </a:spcBef>
              </a:pPr>
              <a:t>23</a:t>
            </a:fld>
            <a:endParaRPr lang="en-US" altLang="en-US"/>
          </a:p>
        </p:txBody>
      </p:sp>
      <p:sp>
        <p:nvSpPr>
          <p:cNvPr id="40963" name="Rectangle 1"/>
          <p:cNvSpPr>
            <a:spLocks noGrp="1" noRot="1" noChangeAspect="1" noChangeArrowheads="1" noTextEdit="1"/>
          </p:cNvSpPr>
          <p:nvPr>
            <p:ph type="sldImg"/>
          </p:nvPr>
        </p:nvSpPr>
        <p:spPr>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40964" name="Rectangle 2"/>
          <p:cNvSpPr>
            <a:spLocks noGrp="1" noChangeArrowheads="1"/>
          </p:cNvSpPr>
          <p:nvPr>
            <p:ph type="body" idx="1"/>
          </p:nvPr>
        </p:nvSpPr>
        <p:spPr>
          <a:xfrm>
            <a:off x="914400" y="4343400"/>
            <a:ext cx="5029200" cy="4114800"/>
          </a:xfrm>
          <a:noFill/>
          <a:extLst>
            <a:ext uri="{91240B29-F687-4f45-9708-019B960494DF}">
              <a14:hiddenLine xmlns="" xmlns:a14="http://schemas.microsoft.com/office/drawing/2010/main" w="9525">
                <a:solidFill>
                  <a:srgbClr val="3465AF"/>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0268776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8"/>
          <p:cNvSpPr>
            <a:spLocks noGrp="1" noChangeArrowheads="1"/>
          </p:cNvSpPr>
          <p:nvPr>
            <p:ph type="sldNum" sz="quarter"/>
          </p:nvPr>
        </p:nvSpPr>
        <p:spPr>
          <a:noFill/>
          <a:extLst>
            <a:ext uri="{91240B29-F687-4f45-9708-019B960494DF}">
              <a14:hiddenLine xmlns="" xmlns:a14="http://schemas.microsoft.com/office/drawing/2010/main" w="9525">
                <a:solidFill>
                  <a:srgbClr val="3465AF"/>
                </a:solidFill>
                <a:round/>
                <a:headEnd/>
                <a:tailEnd/>
              </a14:hiddenLine>
            </a:ext>
          </a:extLst>
        </p:spPr>
        <p:txBody>
          <a:bodyPr/>
          <a:lstStyle>
            <a:lvl1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1pPr>
            <a:lvl2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2pPr>
            <a:lvl3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3pPr>
            <a:lvl4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4pPr>
            <a:lvl5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9pPr>
          </a:lstStyle>
          <a:p>
            <a:pPr eaLnBrk="1" hangingPunct="1">
              <a:spcBef>
                <a:spcPct val="0"/>
              </a:spcBef>
            </a:pPr>
            <a:fld id="{7EB425AC-A764-43E3-B480-41E3C59E86AB}" type="slidenum">
              <a:rPr lang="en-US" altLang="en-US"/>
              <a:pPr eaLnBrk="1" hangingPunct="1">
                <a:spcBef>
                  <a:spcPct val="0"/>
                </a:spcBef>
              </a:pPr>
              <a:t>24</a:t>
            </a:fld>
            <a:endParaRPr lang="en-US" altLang="en-US"/>
          </a:p>
        </p:txBody>
      </p:sp>
      <p:sp>
        <p:nvSpPr>
          <p:cNvPr id="41987" name="Rectangle 1"/>
          <p:cNvSpPr>
            <a:spLocks noGrp="1" noRot="1" noChangeAspect="1" noChangeArrowheads="1" noTextEdit="1"/>
          </p:cNvSpPr>
          <p:nvPr>
            <p:ph type="sldImg"/>
          </p:nvPr>
        </p:nvSpPr>
        <p:spPr>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41988" name="Rectangle 2"/>
          <p:cNvSpPr>
            <a:spLocks noGrp="1" noChangeArrowheads="1"/>
          </p:cNvSpPr>
          <p:nvPr>
            <p:ph type="body" idx="1"/>
          </p:nvPr>
        </p:nvSpPr>
        <p:spPr>
          <a:xfrm>
            <a:off x="914400" y="4343400"/>
            <a:ext cx="5029200" cy="4114800"/>
          </a:xfrm>
          <a:noFill/>
          <a:extLst>
            <a:ext uri="{91240B29-F687-4f45-9708-019B960494DF}">
              <a14:hiddenLine xmlns="" xmlns:a14="http://schemas.microsoft.com/office/drawing/2010/main" w="9525">
                <a:solidFill>
                  <a:srgbClr val="3465AF"/>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9209342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8"/>
          <p:cNvSpPr>
            <a:spLocks noGrp="1" noChangeArrowheads="1"/>
          </p:cNvSpPr>
          <p:nvPr>
            <p:ph type="sldNum" sz="quarter"/>
          </p:nvPr>
        </p:nvSpPr>
        <p:spPr>
          <a:noFill/>
          <a:extLst>
            <a:ext uri="{91240B29-F687-4f45-9708-019B960494DF}">
              <a14:hiddenLine xmlns="" xmlns:a14="http://schemas.microsoft.com/office/drawing/2010/main" w="9525">
                <a:solidFill>
                  <a:srgbClr val="3465AF"/>
                </a:solidFill>
                <a:round/>
                <a:headEnd/>
                <a:tailEnd/>
              </a14:hiddenLine>
            </a:ext>
          </a:extLst>
        </p:spPr>
        <p:txBody>
          <a:bodyPr/>
          <a:lstStyle>
            <a:lvl1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1pPr>
            <a:lvl2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2pPr>
            <a:lvl3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3pPr>
            <a:lvl4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4pPr>
            <a:lvl5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9pPr>
          </a:lstStyle>
          <a:p>
            <a:pPr eaLnBrk="1" hangingPunct="1">
              <a:spcBef>
                <a:spcPct val="0"/>
              </a:spcBef>
            </a:pPr>
            <a:fld id="{9BAEA310-164E-400F-9324-1A72E0D051CB}" type="slidenum">
              <a:rPr lang="en-US" altLang="en-US"/>
              <a:pPr eaLnBrk="1" hangingPunct="1">
                <a:spcBef>
                  <a:spcPct val="0"/>
                </a:spcBef>
              </a:pPr>
              <a:t>25</a:t>
            </a:fld>
            <a:endParaRPr lang="en-US" altLang="en-US"/>
          </a:p>
        </p:txBody>
      </p:sp>
      <p:sp>
        <p:nvSpPr>
          <p:cNvPr id="43011" name="Rectangle 1"/>
          <p:cNvSpPr>
            <a:spLocks noGrp="1" noRot="1" noChangeAspect="1" noChangeArrowheads="1" noTextEdit="1"/>
          </p:cNvSpPr>
          <p:nvPr>
            <p:ph type="sldImg"/>
          </p:nvPr>
        </p:nvSpPr>
        <p:spPr>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43012" name="Rectangle 2"/>
          <p:cNvSpPr>
            <a:spLocks noGrp="1" noChangeArrowheads="1"/>
          </p:cNvSpPr>
          <p:nvPr>
            <p:ph type="body" idx="1"/>
          </p:nvPr>
        </p:nvSpPr>
        <p:spPr>
          <a:xfrm>
            <a:off x="914400" y="4343400"/>
            <a:ext cx="5029200" cy="4114800"/>
          </a:xfrm>
          <a:noFill/>
          <a:extLst>
            <a:ext uri="{91240B29-F687-4f45-9708-019B960494DF}">
              <a14:hiddenLine xmlns="" xmlns:a14="http://schemas.microsoft.com/office/drawing/2010/main" w="9525">
                <a:solidFill>
                  <a:srgbClr val="3465AF"/>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7571085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8"/>
          <p:cNvSpPr>
            <a:spLocks noGrp="1" noChangeArrowheads="1"/>
          </p:cNvSpPr>
          <p:nvPr>
            <p:ph type="sldNum" sz="quarter"/>
          </p:nvPr>
        </p:nvSpPr>
        <p:spPr>
          <a:noFill/>
          <a:extLst>
            <a:ext uri="{91240B29-F687-4f45-9708-019B960494DF}">
              <a14:hiddenLine xmlns="" xmlns:a14="http://schemas.microsoft.com/office/drawing/2010/main" w="9525">
                <a:solidFill>
                  <a:srgbClr val="3465AF"/>
                </a:solidFill>
                <a:round/>
                <a:headEnd/>
                <a:tailEnd/>
              </a14:hiddenLine>
            </a:ext>
          </a:extLst>
        </p:spPr>
        <p:txBody>
          <a:bodyPr/>
          <a:lstStyle>
            <a:lvl1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1pPr>
            <a:lvl2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2pPr>
            <a:lvl3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3pPr>
            <a:lvl4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4pPr>
            <a:lvl5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9pPr>
          </a:lstStyle>
          <a:p>
            <a:pPr eaLnBrk="1" hangingPunct="1">
              <a:spcBef>
                <a:spcPct val="0"/>
              </a:spcBef>
            </a:pPr>
            <a:fld id="{E07FE127-FF3F-4F89-A6B8-437EE8088A6B}" type="slidenum">
              <a:rPr lang="en-US" altLang="en-US"/>
              <a:pPr eaLnBrk="1" hangingPunct="1">
                <a:spcBef>
                  <a:spcPct val="0"/>
                </a:spcBef>
              </a:pPr>
              <a:t>30</a:t>
            </a:fld>
            <a:endParaRPr lang="en-US" altLang="en-US"/>
          </a:p>
        </p:txBody>
      </p:sp>
      <p:sp>
        <p:nvSpPr>
          <p:cNvPr id="40963" name="Rectangle 1"/>
          <p:cNvSpPr>
            <a:spLocks noGrp="1" noRot="1" noChangeAspect="1" noChangeArrowheads="1" noTextEdit="1"/>
          </p:cNvSpPr>
          <p:nvPr>
            <p:ph type="sldImg"/>
          </p:nvPr>
        </p:nvSpPr>
        <p:spPr>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40964" name="Rectangle 2"/>
          <p:cNvSpPr>
            <a:spLocks noGrp="1" noChangeArrowheads="1"/>
          </p:cNvSpPr>
          <p:nvPr>
            <p:ph type="body" idx="1"/>
          </p:nvPr>
        </p:nvSpPr>
        <p:spPr>
          <a:xfrm>
            <a:off x="914400" y="4343400"/>
            <a:ext cx="5029200" cy="4114800"/>
          </a:xfrm>
          <a:noFill/>
          <a:extLst>
            <a:ext uri="{91240B29-F687-4f45-9708-019B960494DF}">
              <a14:hiddenLine xmlns="" xmlns:a14="http://schemas.microsoft.com/office/drawing/2010/main" w="9525">
                <a:solidFill>
                  <a:srgbClr val="3465AF"/>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42749397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8"/>
          <p:cNvSpPr>
            <a:spLocks noGrp="1" noChangeArrowheads="1"/>
          </p:cNvSpPr>
          <p:nvPr>
            <p:ph type="sldNum" sz="quarter"/>
          </p:nvPr>
        </p:nvSpPr>
        <p:spPr>
          <a:noFill/>
          <a:extLst>
            <a:ext uri="{91240B29-F687-4f45-9708-019B960494DF}">
              <a14:hiddenLine xmlns="" xmlns:a14="http://schemas.microsoft.com/office/drawing/2010/main" w="9525">
                <a:solidFill>
                  <a:srgbClr val="3465AF"/>
                </a:solidFill>
                <a:round/>
                <a:headEnd/>
                <a:tailEnd/>
              </a14:hiddenLine>
            </a:ext>
          </a:extLst>
        </p:spPr>
        <p:txBody>
          <a:bodyPr/>
          <a:lstStyle>
            <a:lvl1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1pPr>
            <a:lvl2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2pPr>
            <a:lvl3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3pPr>
            <a:lvl4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4pPr>
            <a:lvl5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9pPr>
          </a:lstStyle>
          <a:p>
            <a:pPr eaLnBrk="1" hangingPunct="1">
              <a:spcBef>
                <a:spcPct val="0"/>
              </a:spcBef>
            </a:pPr>
            <a:fld id="{E07FE127-FF3F-4F89-A6B8-437EE8088A6B}" type="slidenum">
              <a:rPr lang="en-US" altLang="en-US"/>
              <a:pPr eaLnBrk="1" hangingPunct="1">
                <a:spcBef>
                  <a:spcPct val="0"/>
                </a:spcBef>
              </a:pPr>
              <a:t>31</a:t>
            </a:fld>
            <a:endParaRPr lang="en-US" altLang="en-US"/>
          </a:p>
        </p:txBody>
      </p:sp>
      <p:sp>
        <p:nvSpPr>
          <p:cNvPr id="40963" name="Rectangle 1"/>
          <p:cNvSpPr>
            <a:spLocks noGrp="1" noRot="1" noChangeAspect="1" noChangeArrowheads="1" noTextEdit="1"/>
          </p:cNvSpPr>
          <p:nvPr>
            <p:ph type="sldImg"/>
          </p:nvPr>
        </p:nvSpPr>
        <p:spPr>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40964" name="Rectangle 2"/>
          <p:cNvSpPr>
            <a:spLocks noGrp="1" noChangeArrowheads="1"/>
          </p:cNvSpPr>
          <p:nvPr>
            <p:ph type="body" idx="1"/>
          </p:nvPr>
        </p:nvSpPr>
        <p:spPr>
          <a:xfrm>
            <a:off x="914400" y="4343400"/>
            <a:ext cx="5029200" cy="4114800"/>
          </a:xfrm>
          <a:noFill/>
          <a:extLst>
            <a:ext uri="{91240B29-F687-4f45-9708-019B960494DF}">
              <a14:hiddenLine xmlns="" xmlns:a14="http://schemas.microsoft.com/office/drawing/2010/main" w="9525">
                <a:solidFill>
                  <a:srgbClr val="3465AF"/>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9268582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8"/>
          <p:cNvSpPr>
            <a:spLocks noGrp="1" noChangeArrowheads="1"/>
          </p:cNvSpPr>
          <p:nvPr>
            <p:ph type="sldNum" sz="quarter"/>
          </p:nvPr>
        </p:nvSpPr>
        <p:spPr>
          <a:noFill/>
          <a:extLst>
            <a:ext uri="{91240B29-F687-4f45-9708-019B960494DF}">
              <a14:hiddenLine xmlns="" xmlns:a14="http://schemas.microsoft.com/office/drawing/2010/main" w="9525">
                <a:solidFill>
                  <a:srgbClr val="3465AF"/>
                </a:solidFill>
                <a:round/>
                <a:headEnd/>
                <a:tailEnd/>
              </a14:hiddenLine>
            </a:ext>
          </a:extLst>
        </p:spPr>
        <p:txBody>
          <a:bodyPr/>
          <a:lstStyle>
            <a:lvl1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1pPr>
            <a:lvl2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2pPr>
            <a:lvl3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3pPr>
            <a:lvl4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4pPr>
            <a:lvl5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9pPr>
          </a:lstStyle>
          <a:p>
            <a:pPr eaLnBrk="1" hangingPunct="1">
              <a:spcBef>
                <a:spcPct val="0"/>
              </a:spcBef>
            </a:pPr>
            <a:fld id="{E07FE127-FF3F-4F89-A6B8-437EE8088A6B}" type="slidenum">
              <a:rPr lang="en-US" altLang="en-US"/>
              <a:pPr eaLnBrk="1" hangingPunct="1">
                <a:spcBef>
                  <a:spcPct val="0"/>
                </a:spcBef>
              </a:pPr>
              <a:t>33</a:t>
            </a:fld>
            <a:endParaRPr lang="en-US" altLang="en-US"/>
          </a:p>
        </p:txBody>
      </p:sp>
      <p:sp>
        <p:nvSpPr>
          <p:cNvPr id="40963" name="Rectangle 1"/>
          <p:cNvSpPr>
            <a:spLocks noGrp="1" noRot="1" noChangeAspect="1" noChangeArrowheads="1" noTextEdit="1"/>
          </p:cNvSpPr>
          <p:nvPr>
            <p:ph type="sldImg"/>
          </p:nvPr>
        </p:nvSpPr>
        <p:spPr>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40964" name="Rectangle 2"/>
          <p:cNvSpPr>
            <a:spLocks noGrp="1" noChangeArrowheads="1"/>
          </p:cNvSpPr>
          <p:nvPr>
            <p:ph type="body" idx="1"/>
          </p:nvPr>
        </p:nvSpPr>
        <p:spPr>
          <a:xfrm>
            <a:off x="914400" y="4343400"/>
            <a:ext cx="5029200" cy="4114800"/>
          </a:xfrm>
          <a:noFill/>
          <a:extLst>
            <a:ext uri="{91240B29-F687-4f45-9708-019B960494DF}">
              <a14:hiddenLine xmlns="" xmlns:a14="http://schemas.microsoft.com/office/drawing/2010/main" w="9525">
                <a:solidFill>
                  <a:srgbClr val="3465AF"/>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9223356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8"/>
          <p:cNvSpPr>
            <a:spLocks noGrp="1" noChangeArrowheads="1"/>
          </p:cNvSpPr>
          <p:nvPr>
            <p:ph type="sldNum" sz="quarter"/>
          </p:nvPr>
        </p:nvSpPr>
        <p:spPr>
          <a:noFill/>
          <a:extLst>
            <a:ext uri="{91240B29-F687-4f45-9708-019B960494DF}">
              <a14:hiddenLine xmlns="" xmlns:a14="http://schemas.microsoft.com/office/drawing/2010/main" w="9525">
                <a:solidFill>
                  <a:srgbClr val="3465AF"/>
                </a:solidFill>
                <a:round/>
                <a:headEnd/>
                <a:tailEnd/>
              </a14:hiddenLine>
            </a:ext>
          </a:extLst>
        </p:spPr>
        <p:txBody>
          <a:bodyPr/>
          <a:lstStyle>
            <a:lvl1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1pPr>
            <a:lvl2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2pPr>
            <a:lvl3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3pPr>
            <a:lvl4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4pPr>
            <a:lvl5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9pPr>
          </a:lstStyle>
          <a:p>
            <a:pPr eaLnBrk="1" hangingPunct="1">
              <a:spcBef>
                <a:spcPct val="0"/>
              </a:spcBef>
            </a:pPr>
            <a:fld id="{E07FE127-FF3F-4F89-A6B8-437EE8088A6B}" type="slidenum">
              <a:rPr lang="en-US" altLang="en-US"/>
              <a:pPr eaLnBrk="1" hangingPunct="1">
                <a:spcBef>
                  <a:spcPct val="0"/>
                </a:spcBef>
              </a:pPr>
              <a:t>34</a:t>
            </a:fld>
            <a:endParaRPr lang="en-US" altLang="en-US"/>
          </a:p>
        </p:txBody>
      </p:sp>
      <p:sp>
        <p:nvSpPr>
          <p:cNvPr id="40963" name="Rectangle 1"/>
          <p:cNvSpPr>
            <a:spLocks noGrp="1" noRot="1" noChangeAspect="1" noChangeArrowheads="1" noTextEdit="1"/>
          </p:cNvSpPr>
          <p:nvPr>
            <p:ph type="sldImg"/>
          </p:nvPr>
        </p:nvSpPr>
        <p:spPr>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40964" name="Rectangle 2"/>
          <p:cNvSpPr>
            <a:spLocks noGrp="1" noChangeArrowheads="1"/>
          </p:cNvSpPr>
          <p:nvPr>
            <p:ph type="body" idx="1"/>
          </p:nvPr>
        </p:nvSpPr>
        <p:spPr>
          <a:xfrm>
            <a:off x="914400" y="4343400"/>
            <a:ext cx="5029200" cy="4114800"/>
          </a:xfrm>
          <a:noFill/>
          <a:extLst>
            <a:ext uri="{91240B29-F687-4f45-9708-019B960494DF}">
              <a14:hiddenLine xmlns="" xmlns:a14="http://schemas.microsoft.com/office/drawing/2010/main" w="9525">
                <a:solidFill>
                  <a:srgbClr val="3465AF"/>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20591049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8"/>
          <p:cNvSpPr>
            <a:spLocks noGrp="1" noChangeArrowheads="1"/>
          </p:cNvSpPr>
          <p:nvPr>
            <p:ph type="sldNum" sz="quarter"/>
          </p:nvPr>
        </p:nvSpPr>
        <p:spPr>
          <a:noFill/>
          <a:extLst>
            <a:ext uri="{91240B29-F687-4f45-9708-019B960494DF}">
              <a14:hiddenLine xmlns="" xmlns:a14="http://schemas.microsoft.com/office/drawing/2010/main" w="9525">
                <a:solidFill>
                  <a:srgbClr val="3465AF"/>
                </a:solidFill>
                <a:round/>
                <a:headEnd/>
                <a:tailEnd/>
              </a14:hiddenLine>
            </a:ext>
          </a:extLst>
        </p:spPr>
        <p:txBody>
          <a:bodyPr/>
          <a:lstStyle>
            <a:lvl1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1pPr>
            <a:lvl2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2pPr>
            <a:lvl3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3pPr>
            <a:lvl4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4pPr>
            <a:lvl5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9pPr>
          </a:lstStyle>
          <a:p>
            <a:pPr eaLnBrk="1" hangingPunct="1">
              <a:spcBef>
                <a:spcPct val="0"/>
              </a:spcBef>
            </a:pPr>
            <a:fld id="{E07FE127-FF3F-4F89-A6B8-437EE8088A6B}" type="slidenum">
              <a:rPr lang="en-US" altLang="en-US"/>
              <a:pPr eaLnBrk="1" hangingPunct="1">
                <a:spcBef>
                  <a:spcPct val="0"/>
                </a:spcBef>
              </a:pPr>
              <a:t>35</a:t>
            </a:fld>
            <a:endParaRPr lang="en-US" altLang="en-US"/>
          </a:p>
        </p:txBody>
      </p:sp>
      <p:sp>
        <p:nvSpPr>
          <p:cNvPr id="40963" name="Rectangle 1"/>
          <p:cNvSpPr>
            <a:spLocks noGrp="1" noRot="1" noChangeAspect="1" noChangeArrowheads="1" noTextEdit="1"/>
          </p:cNvSpPr>
          <p:nvPr>
            <p:ph type="sldImg"/>
          </p:nvPr>
        </p:nvSpPr>
        <p:spPr>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40964" name="Rectangle 2"/>
          <p:cNvSpPr>
            <a:spLocks noGrp="1" noChangeArrowheads="1"/>
          </p:cNvSpPr>
          <p:nvPr>
            <p:ph type="body" idx="1"/>
          </p:nvPr>
        </p:nvSpPr>
        <p:spPr>
          <a:xfrm>
            <a:off x="914400" y="4343400"/>
            <a:ext cx="5029200" cy="4114800"/>
          </a:xfrm>
          <a:noFill/>
          <a:extLst>
            <a:ext uri="{91240B29-F687-4f45-9708-019B960494DF}">
              <a14:hiddenLine xmlns="" xmlns:a14="http://schemas.microsoft.com/office/drawing/2010/main" w="9525">
                <a:solidFill>
                  <a:srgbClr val="3465AF"/>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34217117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8"/>
          <p:cNvSpPr>
            <a:spLocks noGrp="1" noChangeArrowheads="1"/>
          </p:cNvSpPr>
          <p:nvPr>
            <p:ph type="sldNum" sz="quarter"/>
          </p:nvPr>
        </p:nvSpPr>
        <p:spPr>
          <a:noFill/>
          <a:extLst>
            <a:ext uri="{91240B29-F687-4f45-9708-019B960494DF}">
              <a14:hiddenLine xmlns="" xmlns:a14="http://schemas.microsoft.com/office/drawing/2010/main" w="9525">
                <a:solidFill>
                  <a:srgbClr val="3465AF"/>
                </a:solidFill>
                <a:round/>
                <a:headEnd/>
                <a:tailEnd/>
              </a14:hiddenLine>
            </a:ext>
          </a:extLst>
        </p:spPr>
        <p:txBody>
          <a:bodyPr/>
          <a:lstStyle>
            <a:lvl1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1pPr>
            <a:lvl2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2pPr>
            <a:lvl3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3pPr>
            <a:lvl4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4pPr>
            <a:lvl5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9pPr>
          </a:lstStyle>
          <a:p>
            <a:pPr eaLnBrk="1" hangingPunct="1">
              <a:spcBef>
                <a:spcPct val="0"/>
              </a:spcBef>
            </a:pPr>
            <a:fld id="{E07FE127-FF3F-4F89-A6B8-437EE8088A6B}" type="slidenum">
              <a:rPr lang="en-US" altLang="en-US"/>
              <a:pPr eaLnBrk="1" hangingPunct="1">
                <a:spcBef>
                  <a:spcPct val="0"/>
                </a:spcBef>
              </a:pPr>
              <a:t>36</a:t>
            </a:fld>
            <a:endParaRPr lang="en-US" altLang="en-US"/>
          </a:p>
        </p:txBody>
      </p:sp>
      <p:sp>
        <p:nvSpPr>
          <p:cNvPr id="40963" name="Rectangle 1"/>
          <p:cNvSpPr>
            <a:spLocks noGrp="1" noRot="1" noChangeAspect="1" noChangeArrowheads="1" noTextEdit="1"/>
          </p:cNvSpPr>
          <p:nvPr>
            <p:ph type="sldImg"/>
          </p:nvPr>
        </p:nvSpPr>
        <p:spPr>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40964" name="Rectangle 2"/>
          <p:cNvSpPr>
            <a:spLocks noGrp="1" noChangeArrowheads="1"/>
          </p:cNvSpPr>
          <p:nvPr>
            <p:ph type="body" idx="1"/>
          </p:nvPr>
        </p:nvSpPr>
        <p:spPr>
          <a:xfrm>
            <a:off x="914400" y="4343400"/>
            <a:ext cx="5029200" cy="4114800"/>
          </a:xfrm>
          <a:noFill/>
          <a:extLst>
            <a:ext uri="{91240B29-F687-4f45-9708-019B960494DF}">
              <a14:hiddenLine xmlns="" xmlns:a14="http://schemas.microsoft.com/office/drawing/2010/main" w="9525">
                <a:solidFill>
                  <a:srgbClr val="3465AF"/>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17126551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8"/>
          <p:cNvSpPr>
            <a:spLocks noGrp="1" noChangeArrowheads="1"/>
          </p:cNvSpPr>
          <p:nvPr>
            <p:ph type="sldNum" sz="quarter"/>
          </p:nvPr>
        </p:nvSpPr>
        <p:spPr>
          <a:noFill/>
          <a:extLst>
            <a:ext uri="{91240B29-F687-4f45-9708-019B960494DF}">
              <a14:hiddenLine xmlns="" xmlns:a14="http://schemas.microsoft.com/office/drawing/2010/main" w="9525">
                <a:solidFill>
                  <a:srgbClr val="3465AF"/>
                </a:solidFill>
                <a:round/>
                <a:headEnd/>
                <a:tailEnd/>
              </a14:hiddenLine>
            </a:ext>
          </a:extLst>
        </p:spPr>
        <p:txBody>
          <a:bodyPr/>
          <a:lstStyle>
            <a:lvl1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1pPr>
            <a:lvl2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2pPr>
            <a:lvl3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3pPr>
            <a:lvl4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4pPr>
            <a:lvl5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9pPr>
          </a:lstStyle>
          <a:p>
            <a:pPr eaLnBrk="1" hangingPunct="1">
              <a:spcBef>
                <a:spcPct val="0"/>
              </a:spcBef>
            </a:pPr>
            <a:fld id="{8789C436-27F7-4A04-BC30-A0E66DB89C8E}" type="slidenum">
              <a:rPr lang="en-US" altLang="en-US"/>
              <a:pPr eaLnBrk="1" hangingPunct="1">
                <a:spcBef>
                  <a:spcPct val="0"/>
                </a:spcBef>
              </a:pPr>
              <a:t>5</a:t>
            </a:fld>
            <a:endParaRPr lang="en-US" altLang="en-US"/>
          </a:p>
        </p:txBody>
      </p:sp>
      <p:sp>
        <p:nvSpPr>
          <p:cNvPr id="29699" name="Rectangle 1"/>
          <p:cNvSpPr>
            <a:spLocks noGrp="1" noRot="1" noChangeAspect="1" noChangeArrowheads="1" noTextEdit="1"/>
          </p:cNvSpPr>
          <p:nvPr>
            <p:ph type="sldImg"/>
          </p:nvPr>
        </p:nvSpPr>
        <p:spPr>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29700" name="Rectangle 2"/>
          <p:cNvSpPr>
            <a:spLocks noGrp="1" noChangeArrowheads="1"/>
          </p:cNvSpPr>
          <p:nvPr>
            <p:ph type="body" idx="1"/>
          </p:nvPr>
        </p:nvSpPr>
        <p:spPr>
          <a:xfrm>
            <a:off x="914400" y="4343400"/>
            <a:ext cx="5029200" cy="4114800"/>
          </a:xfrm>
          <a:noFill/>
          <a:extLst>
            <a:ext uri="{91240B29-F687-4f45-9708-019B960494DF}">
              <a14:hiddenLine xmlns="" xmlns:a14="http://schemas.microsoft.com/office/drawing/2010/main" w="9525">
                <a:solidFill>
                  <a:srgbClr val="3465AF"/>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42529222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8"/>
          <p:cNvSpPr>
            <a:spLocks noGrp="1" noChangeArrowheads="1"/>
          </p:cNvSpPr>
          <p:nvPr>
            <p:ph type="sldNum" sz="quarter"/>
          </p:nvPr>
        </p:nvSpPr>
        <p:spPr>
          <a:noFill/>
          <a:extLst>
            <a:ext uri="{91240B29-F687-4f45-9708-019B960494DF}">
              <a14:hiddenLine xmlns="" xmlns:a14="http://schemas.microsoft.com/office/drawing/2010/main" w="9525">
                <a:solidFill>
                  <a:srgbClr val="3465AF"/>
                </a:solidFill>
                <a:round/>
                <a:headEnd/>
                <a:tailEnd/>
              </a14:hiddenLine>
            </a:ext>
          </a:extLst>
        </p:spPr>
        <p:txBody>
          <a:bodyPr/>
          <a:lstStyle>
            <a:lvl1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1pPr>
            <a:lvl2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2pPr>
            <a:lvl3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3pPr>
            <a:lvl4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4pPr>
            <a:lvl5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9pPr>
          </a:lstStyle>
          <a:p>
            <a:pPr eaLnBrk="1" hangingPunct="1">
              <a:spcBef>
                <a:spcPct val="0"/>
              </a:spcBef>
            </a:pPr>
            <a:fld id="{E07FE127-FF3F-4F89-A6B8-437EE8088A6B}" type="slidenum">
              <a:rPr lang="en-US" altLang="en-US"/>
              <a:pPr eaLnBrk="1" hangingPunct="1">
                <a:spcBef>
                  <a:spcPct val="0"/>
                </a:spcBef>
              </a:pPr>
              <a:t>37</a:t>
            </a:fld>
            <a:endParaRPr lang="en-US" altLang="en-US"/>
          </a:p>
        </p:txBody>
      </p:sp>
      <p:sp>
        <p:nvSpPr>
          <p:cNvPr id="40963" name="Rectangle 1"/>
          <p:cNvSpPr>
            <a:spLocks noGrp="1" noRot="1" noChangeAspect="1" noChangeArrowheads="1" noTextEdit="1"/>
          </p:cNvSpPr>
          <p:nvPr>
            <p:ph type="sldImg"/>
          </p:nvPr>
        </p:nvSpPr>
        <p:spPr>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40964" name="Rectangle 2"/>
          <p:cNvSpPr>
            <a:spLocks noGrp="1" noChangeArrowheads="1"/>
          </p:cNvSpPr>
          <p:nvPr>
            <p:ph type="body" idx="1"/>
          </p:nvPr>
        </p:nvSpPr>
        <p:spPr>
          <a:xfrm>
            <a:off x="914400" y="4343400"/>
            <a:ext cx="5029200" cy="4114800"/>
          </a:xfrm>
          <a:noFill/>
          <a:extLst>
            <a:ext uri="{91240B29-F687-4f45-9708-019B960494DF}">
              <a14:hiddenLine xmlns="" xmlns:a14="http://schemas.microsoft.com/office/drawing/2010/main" w="9525">
                <a:solidFill>
                  <a:srgbClr val="3465AF"/>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22436810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8"/>
          <p:cNvSpPr>
            <a:spLocks noGrp="1" noChangeArrowheads="1"/>
          </p:cNvSpPr>
          <p:nvPr>
            <p:ph type="sldNum" sz="quarter"/>
          </p:nvPr>
        </p:nvSpPr>
        <p:spPr>
          <a:noFill/>
          <a:extLst>
            <a:ext uri="{91240B29-F687-4f45-9708-019B960494DF}">
              <a14:hiddenLine xmlns="" xmlns:a14="http://schemas.microsoft.com/office/drawing/2010/main" w="9525">
                <a:solidFill>
                  <a:srgbClr val="3465AF"/>
                </a:solidFill>
                <a:round/>
                <a:headEnd/>
                <a:tailEnd/>
              </a14:hiddenLine>
            </a:ext>
          </a:extLst>
        </p:spPr>
        <p:txBody>
          <a:bodyPr/>
          <a:lstStyle>
            <a:lvl1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1pPr>
            <a:lvl2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2pPr>
            <a:lvl3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3pPr>
            <a:lvl4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4pPr>
            <a:lvl5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9pPr>
          </a:lstStyle>
          <a:p>
            <a:pPr eaLnBrk="1" hangingPunct="1">
              <a:spcBef>
                <a:spcPct val="0"/>
              </a:spcBef>
            </a:pPr>
            <a:fld id="{E07FE127-FF3F-4F89-A6B8-437EE8088A6B}" type="slidenum">
              <a:rPr lang="en-US" altLang="en-US"/>
              <a:pPr eaLnBrk="1" hangingPunct="1">
                <a:spcBef>
                  <a:spcPct val="0"/>
                </a:spcBef>
              </a:pPr>
              <a:t>38</a:t>
            </a:fld>
            <a:endParaRPr lang="en-US" altLang="en-US"/>
          </a:p>
        </p:txBody>
      </p:sp>
      <p:sp>
        <p:nvSpPr>
          <p:cNvPr id="40963" name="Rectangle 1"/>
          <p:cNvSpPr>
            <a:spLocks noGrp="1" noRot="1" noChangeAspect="1" noChangeArrowheads="1" noTextEdit="1"/>
          </p:cNvSpPr>
          <p:nvPr>
            <p:ph type="sldImg"/>
          </p:nvPr>
        </p:nvSpPr>
        <p:spPr>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40964" name="Rectangle 2"/>
          <p:cNvSpPr>
            <a:spLocks noGrp="1" noChangeArrowheads="1"/>
          </p:cNvSpPr>
          <p:nvPr>
            <p:ph type="body" idx="1"/>
          </p:nvPr>
        </p:nvSpPr>
        <p:spPr>
          <a:xfrm>
            <a:off x="914400" y="4343400"/>
            <a:ext cx="5029200" cy="4114800"/>
          </a:xfrm>
          <a:noFill/>
          <a:extLst>
            <a:ext uri="{91240B29-F687-4f45-9708-019B960494DF}">
              <a14:hiddenLine xmlns="" xmlns:a14="http://schemas.microsoft.com/office/drawing/2010/main" w="9525">
                <a:solidFill>
                  <a:srgbClr val="3465AF"/>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30651267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8"/>
          <p:cNvSpPr>
            <a:spLocks noGrp="1" noChangeArrowheads="1"/>
          </p:cNvSpPr>
          <p:nvPr>
            <p:ph type="sldNum" sz="quarter"/>
          </p:nvPr>
        </p:nvSpPr>
        <p:spPr>
          <a:noFill/>
          <a:extLst>
            <a:ext uri="{91240B29-F687-4f45-9708-019B960494DF}">
              <a14:hiddenLine xmlns="" xmlns:a14="http://schemas.microsoft.com/office/drawing/2010/main" w="9525">
                <a:solidFill>
                  <a:srgbClr val="3465AF"/>
                </a:solidFill>
                <a:round/>
                <a:headEnd/>
                <a:tailEnd/>
              </a14:hiddenLine>
            </a:ext>
          </a:extLst>
        </p:spPr>
        <p:txBody>
          <a:bodyPr/>
          <a:lstStyle>
            <a:lvl1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1pPr>
            <a:lvl2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2pPr>
            <a:lvl3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3pPr>
            <a:lvl4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4pPr>
            <a:lvl5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9pPr>
          </a:lstStyle>
          <a:p>
            <a:pPr eaLnBrk="1" hangingPunct="1">
              <a:spcBef>
                <a:spcPct val="0"/>
              </a:spcBef>
            </a:pPr>
            <a:fld id="{E07FE127-FF3F-4F89-A6B8-437EE8088A6B}" type="slidenum">
              <a:rPr lang="en-US" altLang="en-US"/>
              <a:pPr eaLnBrk="1" hangingPunct="1">
                <a:spcBef>
                  <a:spcPct val="0"/>
                </a:spcBef>
              </a:pPr>
              <a:t>39</a:t>
            </a:fld>
            <a:endParaRPr lang="en-US" altLang="en-US"/>
          </a:p>
        </p:txBody>
      </p:sp>
      <p:sp>
        <p:nvSpPr>
          <p:cNvPr id="40963" name="Rectangle 1"/>
          <p:cNvSpPr>
            <a:spLocks noGrp="1" noRot="1" noChangeAspect="1" noChangeArrowheads="1" noTextEdit="1"/>
          </p:cNvSpPr>
          <p:nvPr>
            <p:ph type="sldImg"/>
          </p:nvPr>
        </p:nvSpPr>
        <p:spPr>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40964" name="Rectangle 2"/>
          <p:cNvSpPr>
            <a:spLocks noGrp="1" noChangeArrowheads="1"/>
          </p:cNvSpPr>
          <p:nvPr>
            <p:ph type="body" idx="1"/>
          </p:nvPr>
        </p:nvSpPr>
        <p:spPr>
          <a:xfrm>
            <a:off x="914400" y="4343400"/>
            <a:ext cx="5029200" cy="4114800"/>
          </a:xfrm>
          <a:noFill/>
          <a:extLst>
            <a:ext uri="{91240B29-F687-4f45-9708-019B960494DF}">
              <a14:hiddenLine xmlns="" xmlns:a14="http://schemas.microsoft.com/office/drawing/2010/main" w="9525">
                <a:solidFill>
                  <a:srgbClr val="3465AF"/>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11559331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Rectangle 8"/>
          <p:cNvSpPr>
            <a:spLocks noGrp="1" noChangeArrowheads="1"/>
          </p:cNvSpPr>
          <p:nvPr>
            <p:ph type="sldNum" sz="quarter"/>
          </p:nvPr>
        </p:nvSpPr>
        <p:spPr>
          <a:noFill/>
          <a:extLst>
            <a:ext uri="{91240B29-F687-4f45-9708-019B960494DF}">
              <a14:hiddenLine xmlns="" xmlns:a14="http://schemas.microsoft.com/office/drawing/2010/main" w="9525">
                <a:solidFill>
                  <a:srgbClr val="3465AF"/>
                </a:solidFill>
                <a:round/>
                <a:headEnd/>
                <a:tailEnd/>
              </a14:hiddenLine>
            </a:ext>
          </a:extLst>
        </p:spPr>
        <p:txBody>
          <a:bodyPr/>
          <a:lstStyle>
            <a:lvl1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1pPr>
            <a:lvl2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2pPr>
            <a:lvl3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3pPr>
            <a:lvl4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4pPr>
            <a:lvl5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9pPr>
          </a:lstStyle>
          <a:p>
            <a:pPr eaLnBrk="1" hangingPunct="1">
              <a:spcBef>
                <a:spcPct val="0"/>
              </a:spcBef>
            </a:pPr>
            <a:fld id="{6B4FFB23-86B9-4B92-A97A-32DC7F243DA8}" type="slidenum">
              <a:rPr lang="en-US" altLang="en-US"/>
              <a:pPr eaLnBrk="1" hangingPunct="1">
                <a:spcBef>
                  <a:spcPct val="0"/>
                </a:spcBef>
              </a:pPr>
              <a:t>6</a:t>
            </a:fld>
            <a:endParaRPr lang="en-US" altLang="en-US"/>
          </a:p>
        </p:txBody>
      </p:sp>
      <p:sp>
        <p:nvSpPr>
          <p:cNvPr id="30723" name="Rectangle 1"/>
          <p:cNvSpPr>
            <a:spLocks noGrp="1" noRot="1" noChangeAspect="1" noChangeArrowheads="1" noTextEdit="1"/>
          </p:cNvSpPr>
          <p:nvPr>
            <p:ph type="sldImg"/>
          </p:nvPr>
        </p:nvSpPr>
        <p:spPr>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30724" name="Rectangle 2"/>
          <p:cNvSpPr>
            <a:spLocks noGrp="1" noChangeArrowheads="1"/>
          </p:cNvSpPr>
          <p:nvPr>
            <p:ph type="body" idx="1"/>
          </p:nvPr>
        </p:nvSpPr>
        <p:spPr>
          <a:xfrm>
            <a:off x="914400" y="4343400"/>
            <a:ext cx="5029200" cy="4114800"/>
          </a:xfrm>
          <a:noFill/>
          <a:extLst>
            <a:ext uri="{91240B29-F687-4f45-9708-019B960494DF}">
              <a14:hiddenLine xmlns="" xmlns:a14="http://schemas.microsoft.com/office/drawing/2010/main" w="9525">
                <a:solidFill>
                  <a:srgbClr val="3465AF"/>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0373518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Rectangle 8"/>
          <p:cNvSpPr>
            <a:spLocks noGrp="1" noChangeArrowheads="1"/>
          </p:cNvSpPr>
          <p:nvPr>
            <p:ph type="sldNum" sz="quarter"/>
          </p:nvPr>
        </p:nvSpPr>
        <p:spPr>
          <a:noFill/>
          <a:extLst>
            <a:ext uri="{91240B29-F687-4f45-9708-019B960494DF}">
              <a14:hiddenLine xmlns="" xmlns:a14="http://schemas.microsoft.com/office/drawing/2010/main" w="9525">
                <a:solidFill>
                  <a:srgbClr val="3465AF"/>
                </a:solidFill>
                <a:round/>
                <a:headEnd/>
                <a:tailEnd/>
              </a14:hiddenLine>
            </a:ext>
          </a:extLst>
        </p:spPr>
        <p:txBody>
          <a:bodyPr/>
          <a:lstStyle>
            <a:lvl1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1pPr>
            <a:lvl2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2pPr>
            <a:lvl3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3pPr>
            <a:lvl4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4pPr>
            <a:lvl5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9pPr>
          </a:lstStyle>
          <a:p>
            <a:pPr eaLnBrk="1" hangingPunct="1">
              <a:spcBef>
                <a:spcPct val="0"/>
              </a:spcBef>
            </a:pPr>
            <a:fld id="{676D3F26-0888-4E6D-A97E-A60E04769196}" type="slidenum">
              <a:rPr lang="en-US" altLang="en-US"/>
              <a:pPr eaLnBrk="1" hangingPunct="1">
                <a:spcBef>
                  <a:spcPct val="0"/>
                </a:spcBef>
              </a:pPr>
              <a:t>7</a:t>
            </a:fld>
            <a:endParaRPr lang="en-US" altLang="en-US"/>
          </a:p>
        </p:txBody>
      </p:sp>
      <p:sp>
        <p:nvSpPr>
          <p:cNvPr id="31747" name="Rectangle 1"/>
          <p:cNvSpPr>
            <a:spLocks noGrp="1" noRot="1" noChangeAspect="1" noChangeArrowheads="1" noTextEdit="1"/>
          </p:cNvSpPr>
          <p:nvPr>
            <p:ph type="sldImg"/>
          </p:nvPr>
        </p:nvSpPr>
        <p:spPr>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31748" name="Rectangle 2"/>
          <p:cNvSpPr>
            <a:spLocks noGrp="1" noChangeArrowheads="1"/>
          </p:cNvSpPr>
          <p:nvPr>
            <p:ph type="body" idx="1"/>
          </p:nvPr>
        </p:nvSpPr>
        <p:spPr>
          <a:xfrm>
            <a:off x="914400" y="4343400"/>
            <a:ext cx="5029200" cy="4114800"/>
          </a:xfrm>
          <a:noFill/>
          <a:extLst>
            <a:ext uri="{91240B29-F687-4f45-9708-019B960494DF}">
              <a14:hiddenLine xmlns="" xmlns:a14="http://schemas.microsoft.com/office/drawing/2010/main" w="9525">
                <a:solidFill>
                  <a:srgbClr val="3465AF"/>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7983624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8"/>
          <p:cNvSpPr>
            <a:spLocks noGrp="1" noChangeArrowheads="1"/>
          </p:cNvSpPr>
          <p:nvPr>
            <p:ph type="sldNum" sz="quarter"/>
          </p:nvPr>
        </p:nvSpPr>
        <p:spPr>
          <a:noFill/>
          <a:extLst>
            <a:ext uri="{91240B29-F687-4f45-9708-019B960494DF}">
              <a14:hiddenLine xmlns="" xmlns:a14="http://schemas.microsoft.com/office/drawing/2010/main" w="9525">
                <a:solidFill>
                  <a:srgbClr val="3465AF"/>
                </a:solidFill>
                <a:round/>
                <a:headEnd/>
                <a:tailEnd/>
              </a14:hiddenLine>
            </a:ext>
          </a:extLst>
        </p:spPr>
        <p:txBody>
          <a:bodyPr/>
          <a:lstStyle>
            <a:lvl1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1pPr>
            <a:lvl2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2pPr>
            <a:lvl3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3pPr>
            <a:lvl4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4pPr>
            <a:lvl5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9pPr>
          </a:lstStyle>
          <a:p>
            <a:pPr eaLnBrk="1" hangingPunct="1">
              <a:spcBef>
                <a:spcPct val="0"/>
              </a:spcBef>
            </a:pPr>
            <a:fld id="{9FA74F87-81C2-462D-99BA-63FE91F7C727}" type="slidenum">
              <a:rPr lang="en-US" altLang="en-US"/>
              <a:pPr eaLnBrk="1" hangingPunct="1">
                <a:spcBef>
                  <a:spcPct val="0"/>
                </a:spcBef>
              </a:pPr>
              <a:t>8</a:t>
            </a:fld>
            <a:endParaRPr lang="en-US" altLang="en-US"/>
          </a:p>
        </p:txBody>
      </p:sp>
      <p:sp>
        <p:nvSpPr>
          <p:cNvPr id="32771" name="Rectangle 1"/>
          <p:cNvSpPr>
            <a:spLocks noGrp="1" noRot="1" noChangeAspect="1" noChangeArrowheads="1" noTextEdit="1"/>
          </p:cNvSpPr>
          <p:nvPr>
            <p:ph type="sldImg"/>
          </p:nvPr>
        </p:nvSpPr>
        <p:spPr>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32772" name="Rectangle 2"/>
          <p:cNvSpPr>
            <a:spLocks noGrp="1" noChangeArrowheads="1"/>
          </p:cNvSpPr>
          <p:nvPr>
            <p:ph type="body" idx="1"/>
          </p:nvPr>
        </p:nvSpPr>
        <p:spPr>
          <a:xfrm>
            <a:off x="914400" y="4343400"/>
            <a:ext cx="5029200" cy="4114800"/>
          </a:xfrm>
          <a:noFill/>
          <a:extLst>
            <a:ext uri="{91240B29-F687-4f45-9708-019B960494DF}">
              <a14:hiddenLine xmlns="" xmlns:a14="http://schemas.microsoft.com/office/drawing/2010/main" w="9525">
                <a:solidFill>
                  <a:srgbClr val="3465AF"/>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5784884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8"/>
          <p:cNvSpPr>
            <a:spLocks noGrp="1" noChangeArrowheads="1"/>
          </p:cNvSpPr>
          <p:nvPr>
            <p:ph type="sldNum" sz="quarter"/>
          </p:nvPr>
        </p:nvSpPr>
        <p:spPr>
          <a:noFill/>
          <a:extLst>
            <a:ext uri="{91240B29-F687-4f45-9708-019B960494DF}">
              <a14:hiddenLine xmlns="" xmlns:a14="http://schemas.microsoft.com/office/drawing/2010/main" w="9525">
                <a:solidFill>
                  <a:srgbClr val="3465AF"/>
                </a:solidFill>
                <a:round/>
                <a:headEnd/>
                <a:tailEnd/>
              </a14:hiddenLine>
            </a:ext>
          </a:extLst>
        </p:spPr>
        <p:txBody>
          <a:bodyPr/>
          <a:lstStyle>
            <a:lvl1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1pPr>
            <a:lvl2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2pPr>
            <a:lvl3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3pPr>
            <a:lvl4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4pPr>
            <a:lvl5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9pPr>
          </a:lstStyle>
          <a:p>
            <a:pPr eaLnBrk="1" hangingPunct="1">
              <a:spcBef>
                <a:spcPct val="0"/>
              </a:spcBef>
            </a:pPr>
            <a:fld id="{9FA74F87-81C2-462D-99BA-63FE91F7C727}" type="slidenum">
              <a:rPr lang="en-US" altLang="en-US"/>
              <a:pPr eaLnBrk="1" hangingPunct="1">
                <a:spcBef>
                  <a:spcPct val="0"/>
                </a:spcBef>
              </a:pPr>
              <a:t>9</a:t>
            </a:fld>
            <a:endParaRPr lang="en-US" altLang="en-US"/>
          </a:p>
        </p:txBody>
      </p:sp>
      <p:sp>
        <p:nvSpPr>
          <p:cNvPr id="32771" name="Rectangle 1"/>
          <p:cNvSpPr>
            <a:spLocks noGrp="1" noRot="1" noChangeAspect="1" noChangeArrowheads="1" noTextEdit="1"/>
          </p:cNvSpPr>
          <p:nvPr>
            <p:ph type="sldImg"/>
          </p:nvPr>
        </p:nvSpPr>
        <p:spPr>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32772" name="Rectangle 2"/>
          <p:cNvSpPr>
            <a:spLocks noGrp="1" noChangeArrowheads="1"/>
          </p:cNvSpPr>
          <p:nvPr>
            <p:ph type="body" idx="1"/>
          </p:nvPr>
        </p:nvSpPr>
        <p:spPr>
          <a:xfrm>
            <a:off x="914400" y="4343400"/>
            <a:ext cx="5029200" cy="4114800"/>
          </a:xfrm>
          <a:noFill/>
          <a:extLst>
            <a:ext uri="{91240B29-F687-4f45-9708-019B960494DF}">
              <a14:hiddenLine xmlns="" xmlns:a14="http://schemas.microsoft.com/office/drawing/2010/main" w="9525">
                <a:solidFill>
                  <a:srgbClr val="3465AF"/>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7903731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8"/>
          <p:cNvSpPr>
            <a:spLocks noGrp="1" noChangeArrowheads="1"/>
          </p:cNvSpPr>
          <p:nvPr>
            <p:ph type="sldNum" sz="quarter"/>
          </p:nvPr>
        </p:nvSpPr>
        <p:spPr>
          <a:noFill/>
          <a:extLst>
            <a:ext uri="{91240B29-F687-4f45-9708-019B960494DF}">
              <a14:hiddenLine xmlns="" xmlns:a14="http://schemas.microsoft.com/office/drawing/2010/main" w="9525">
                <a:solidFill>
                  <a:srgbClr val="3465AF"/>
                </a:solidFill>
                <a:round/>
                <a:headEnd/>
                <a:tailEnd/>
              </a14:hiddenLine>
            </a:ext>
          </a:extLst>
        </p:spPr>
        <p:txBody>
          <a:bodyPr/>
          <a:lstStyle>
            <a:lvl1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1pPr>
            <a:lvl2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2pPr>
            <a:lvl3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3pPr>
            <a:lvl4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4pPr>
            <a:lvl5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9pPr>
          </a:lstStyle>
          <a:p>
            <a:pPr eaLnBrk="1" hangingPunct="1">
              <a:spcBef>
                <a:spcPct val="0"/>
              </a:spcBef>
            </a:pPr>
            <a:fld id="{E4A35A0C-6CAB-4131-B872-F2E942DFFC4C}" type="slidenum">
              <a:rPr lang="en-US" altLang="en-US"/>
              <a:pPr eaLnBrk="1" hangingPunct="1">
                <a:spcBef>
                  <a:spcPct val="0"/>
                </a:spcBef>
              </a:pPr>
              <a:t>10</a:t>
            </a:fld>
            <a:endParaRPr lang="en-US" altLang="en-US"/>
          </a:p>
        </p:txBody>
      </p:sp>
      <p:sp>
        <p:nvSpPr>
          <p:cNvPr id="33795" name="Rectangle 1"/>
          <p:cNvSpPr>
            <a:spLocks noGrp="1" noRot="1" noChangeAspect="1" noChangeArrowheads="1" noTextEdit="1"/>
          </p:cNvSpPr>
          <p:nvPr>
            <p:ph type="sldImg"/>
          </p:nvPr>
        </p:nvSpPr>
        <p:spPr>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33796" name="Rectangle 2"/>
          <p:cNvSpPr>
            <a:spLocks noGrp="1" noChangeArrowheads="1"/>
          </p:cNvSpPr>
          <p:nvPr>
            <p:ph type="body" idx="1"/>
          </p:nvPr>
        </p:nvSpPr>
        <p:spPr>
          <a:xfrm>
            <a:off x="914400" y="4343400"/>
            <a:ext cx="5029200" cy="4114800"/>
          </a:xfrm>
          <a:noFill/>
          <a:extLst>
            <a:ext uri="{91240B29-F687-4f45-9708-019B960494DF}">
              <a14:hiddenLine xmlns="" xmlns:a14="http://schemas.microsoft.com/office/drawing/2010/main" w="9525">
                <a:solidFill>
                  <a:srgbClr val="3465AF"/>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1326358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8"/>
          <p:cNvSpPr>
            <a:spLocks noGrp="1" noChangeArrowheads="1"/>
          </p:cNvSpPr>
          <p:nvPr>
            <p:ph type="sldNum" sz="quarter"/>
          </p:nvPr>
        </p:nvSpPr>
        <p:spPr>
          <a:noFill/>
          <a:extLst>
            <a:ext uri="{91240B29-F687-4f45-9708-019B960494DF}">
              <a14:hiddenLine xmlns="" xmlns:a14="http://schemas.microsoft.com/office/drawing/2010/main" w="9525">
                <a:solidFill>
                  <a:srgbClr val="3465AF"/>
                </a:solidFill>
                <a:round/>
                <a:headEnd/>
                <a:tailEnd/>
              </a14:hiddenLine>
            </a:ext>
          </a:extLst>
        </p:spPr>
        <p:txBody>
          <a:bodyPr/>
          <a:lstStyle>
            <a:lvl1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1pPr>
            <a:lvl2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2pPr>
            <a:lvl3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3pPr>
            <a:lvl4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4pPr>
            <a:lvl5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9pPr>
          </a:lstStyle>
          <a:p>
            <a:pPr eaLnBrk="1" hangingPunct="1">
              <a:spcBef>
                <a:spcPct val="0"/>
              </a:spcBef>
            </a:pPr>
            <a:fld id="{E4A35A0C-6CAB-4131-B872-F2E942DFFC4C}" type="slidenum">
              <a:rPr lang="en-US" altLang="en-US"/>
              <a:pPr eaLnBrk="1" hangingPunct="1">
                <a:spcBef>
                  <a:spcPct val="0"/>
                </a:spcBef>
              </a:pPr>
              <a:t>11</a:t>
            </a:fld>
            <a:endParaRPr lang="en-US" altLang="en-US"/>
          </a:p>
        </p:txBody>
      </p:sp>
      <p:sp>
        <p:nvSpPr>
          <p:cNvPr id="33795" name="Rectangle 1"/>
          <p:cNvSpPr>
            <a:spLocks noGrp="1" noRot="1" noChangeAspect="1" noChangeArrowheads="1" noTextEdit="1"/>
          </p:cNvSpPr>
          <p:nvPr>
            <p:ph type="sldImg"/>
          </p:nvPr>
        </p:nvSpPr>
        <p:spPr>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33796" name="Rectangle 2"/>
          <p:cNvSpPr>
            <a:spLocks noGrp="1" noChangeArrowheads="1"/>
          </p:cNvSpPr>
          <p:nvPr>
            <p:ph type="body" idx="1"/>
          </p:nvPr>
        </p:nvSpPr>
        <p:spPr>
          <a:xfrm>
            <a:off x="914400" y="4343400"/>
            <a:ext cx="5029200" cy="4114800"/>
          </a:xfrm>
          <a:noFill/>
          <a:extLst>
            <a:ext uri="{91240B29-F687-4f45-9708-019B960494DF}">
              <a14:hiddenLine xmlns="" xmlns:a14="http://schemas.microsoft.com/office/drawing/2010/main" w="9525">
                <a:solidFill>
                  <a:srgbClr val="3465AF"/>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4705092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7"/>
          <p:cNvSpPr>
            <a:spLocks noGrp="1" noChangeArrowheads="1"/>
          </p:cNvSpPr>
          <p:nvPr>
            <p:ph type="ftr" idx="11"/>
          </p:nvPr>
        </p:nvSpPr>
        <p:spPr>
          <a:xfrm>
            <a:off x="5857875" y="6286500"/>
            <a:ext cx="2892425" cy="361950"/>
          </a:xfrm>
          <a:prstGeom prst="rect">
            <a:avLst/>
          </a:prstGeom>
          <a:ln/>
        </p:spPr>
        <p:txBody>
          <a:bodyPr/>
          <a:lstStyle>
            <a:lvl1pPr>
              <a:defRPr/>
            </a:lvl1pPr>
          </a:lstStyle>
          <a:p>
            <a:pPr>
              <a:defRPr/>
            </a:pPr>
            <a:r>
              <a:rPr lang="en-US" altLang="en-US" smtClean="0"/>
              <a:t>Li, Drew, &amp; Liu   © Springer 2021</a:t>
            </a:r>
            <a:endParaRPr lang="en-US" altLang="en-US" dirty="0"/>
          </a:p>
        </p:txBody>
      </p:sp>
      <p:sp>
        <p:nvSpPr>
          <p:cNvPr id="4" name="Rectangle 8"/>
          <p:cNvSpPr>
            <a:spLocks noGrp="1" noChangeArrowheads="1"/>
          </p:cNvSpPr>
          <p:nvPr>
            <p:ph type="sldNum" idx="12"/>
          </p:nvPr>
        </p:nvSpPr>
        <p:spPr>
          <a:xfrm>
            <a:off x="3500438" y="6286500"/>
            <a:ext cx="2130425" cy="361950"/>
          </a:xfrm>
          <a:prstGeom prst="rect">
            <a:avLst/>
          </a:prstGeom>
          <a:ln/>
        </p:spPr>
        <p:txBody>
          <a:bodyPr/>
          <a:lstStyle>
            <a:lvl1pPr>
              <a:defRPr/>
            </a:lvl1pPr>
          </a:lstStyle>
          <a:p>
            <a:fld id="{9CBF9362-2730-4B3F-95F7-82CE4491E16F}" type="slidenum">
              <a:rPr lang="en-US" altLang="en-US"/>
              <a:pPr/>
              <a:t>‹#›</a:t>
            </a:fld>
            <a:endParaRPr lang="en-US" altLang="en-US"/>
          </a:p>
        </p:txBody>
      </p:sp>
      <p:sp>
        <p:nvSpPr>
          <p:cNvPr id="9" name="Title 1"/>
          <p:cNvSpPr>
            <a:spLocks noGrp="1"/>
          </p:cNvSpPr>
          <p:nvPr>
            <p:ph type="title"/>
          </p:nvPr>
        </p:nvSpPr>
        <p:spPr>
          <a:xfrm>
            <a:off x="457200" y="571480"/>
            <a:ext cx="8229600" cy="769288"/>
          </a:xfrm>
        </p:spPr>
        <p:txBody>
          <a:bodyPr>
            <a:normAutofit/>
          </a:bodyPr>
          <a:lstStyle>
            <a:lvl1pPr>
              <a:defRPr sz="3200" b="1">
                <a:latin typeface="Trebuchet MS" pitchFamily="34" charset="0"/>
              </a:defRPr>
            </a:lvl1pPr>
          </a:lstStyle>
          <a:p>
            <a:r>
              <a:rPr lang="en-US" dirty="0"/>
              <a:t>Click to edit Master title style</a:t>
            </a:r>
          </a:p>
        </p:txBody>
      </p:sp>
      <p:sp>
        <p:nvSpPr>
          <p:cNvPr id="10" name="Content Placeholder 2"/>
          <p:cNvSpPr>
            <a:spLocks noGrp="1"/>
          </p:cNvSpPr>
          <p:nvPr>
            <p:ph idx="1"/>
          </p:nvPr>
        </p:nvSpPr>
        <p:spPr>
          <a:xfrm>
            <a:off x="457200" y="1412776"/>
            <a:ext cx="8229600" cy="4713387"/>
          </a:xfrm>
        </p:spPr>
        <p:txBody>
          <a:bodyPr/>
          <a:lstStyle>
            <a:lvl1pPr algn="just">
              <a:buFont typeface="Arial" panose="020B0604020202020204" pitchFamily="34" charset="0"/>
              <a:buChar char="•"/>
              <a:defRPr sz="2200">
                <a:latin typeface="Trebuchet MS" pitchFamily="34" charset="0"/>
              </a:defRPr>
            </a:lvl1pPr>
            <a:lvl2pPr marL="742950" indent="-285750" algn="just">
              <a:buFont typeface="Wingdings" panose="05000000000000000000" pitchFamily="2" charset="2"/>
              <a:buChar char="§"/>
              <a:defRPr sz="1800">
                <a:latin typeface="Trebuchet MS" pitchFamily="34" charset="0"/>
              </a:defRPr>
            </a:lvl2pPr>
            <a:lvl3pPr marL="1200150" indent="-285750" algn="just">
              <a:buFont typeface="Arial" panose="020B0604020202020204" pitchFamily="34" charset="0"/>
              <a:buChar char="•"/>
              <a:defRPr sz="1600">
                <a:latin typeface="Trebuchet MS" pitchFamily="34" charset="0"/>
              </a:defRPr>
            </a:lvl3pPr>
            <a:lvl4pPr algn="just">
              <a:defRPr sz="1400">
                <a:latin typeface="Trebuchet MS" pitchFamily="34" charset="0"/>
              </a:defRPr>
            </a:lvl4pPr>
            <a:lvl5pPr algn="just">
              <a:defRPr sz="1200">
                <a:latin typeface="Trebuchet MS"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26722539"/>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Line 1"/>
          <p:cNvSpPr>
            <a:spLocks noChangeShapeType="1"/>
          </p:cNvSpPr>
          <p:nvPr userDrawn="1"/>
        </p:nvSpPr>
        <p:spPr bwMode="auto">
          <a:xfrm flipH="1" flipV="1">
            <a:off x="425450" y="6211888"/>
            <a:ext cx="8293100" cy="7937"/>
          </a:xfrm>
          <a:prstGeom prst="line">
            <a:avLst/>
          </a:prstGeom>
          <a:noFill/>
          <a:ln w="9360" cap="sq">
            <a:solidFill>
              <a:srgbClr val="4A7EBB"/>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7" name="Footer Placeholder 4"/>
          <p:cNvSpPr>
            <a:spLocks noGrp="1"/>
          </p:cNvSpPr>
          <p:nvPr>
            <p:ph type="ftr" sz="quarter" idx="3"/>
          </p:nvPr>
        </p:nvSpPr>
        <p:spPr>
          <a:xfrm>
            <a:off x="5857884" y="6286520"/>
            <a:ext cx="2895600" cy="365125"/>
          </a:xfrm>
          <a:prstGeom prst="rect">
            <a:avLst/>
          </a:prstGeom>
        </p:spPr>
        <p:txBody>
          <a:bodyPr vert="horz" lIns="91440" tIns="45720" rIns="91440" bIns="45720" rtlCol="0" anchor="ctr"/>
          <a:lstStyle>
            <a:lvl1pPr algn="r">
              <a:defRPr sz="1200" i="1">
                <a:solidFill>
                  <a:schemeClr val="tx1">
                    <a:tint val="75000"/>
                  </a:schemeClr>
                </a:solidFill>
                <a:latin typeface="Trebuchet MS" pitchFamily="34" charset="0"/>
              </a:defRPr>
            </a:lvl1pPr>
          </a:lstStyle>
          <a:p>
            <a:r>
              <a:rPr lang="en-US" smtClean="0"/>
              <a:t>Li, Drew, &amp; Liu   © Springer 2021</a:t>
            </a:r>
            <a:endParaRPr lang="en-US" dirty="0"/>
          </a:p>
        </p:txBody>
      </p:sp>
      <p:sp>
        <p:nvSpPr>
          <p:cNvPr id="18" name="Slide Number Placeholder 5"/>
          <p:cNvSpPr>
            <a:spLocks noGrp="1"/>
          </p:cNvSpPr>
          <p:nvPr>
            <p:ph type="sldNum" sz="quarter" idx="4"/>
          </p:nvPr>
        </p:nvSpPr>
        <p:spPr>
          <a:xfrm>
            <a:off x="3500430" y="6286520"/>
            <a:ext cx="2133600" cy="365125"/>
          </a:xfrm>
          <a:prstGeom prst="rect">
            <a:avLst/>
          </a:prstGeom>
        </p:spPr>
        <p:txBody>
          <a:bodyPr vert="horz" lIns="91440" tIns="45720" rIns="91440" bIns="45720" rtlCol="0" anchor="ctr"/>
          <a:lstStyle>
            <a:lvl1pPr algn="ctr">
              <a:defRPr sz="1200">
                <a:solidFill>
                  <a:schemeClr val="tx1">
                    <a:tint val="75000"/>
                  </a:schemeClr>
                </a:solidFill>
                <a:latin typeface="Trebuchet MS" pitchFamily="34" charset="0"/>
              </a:defRPr>
            </a:lvl1pPr>
          </a:lstStyle>
          <a:p>
            <a:fld id="{78D47FE7-5C2E-4BA4-B751-5D875FAD4D69}" type="slidenum">
              <a:rPr lang="en-US" smtClean="0"/>
              <a:pPr/>
              <a:t>‹#›</a:t>
            </a:fld>
            <a:fld id="{C13ADA23-E743-432B-8249-4F036410D6E1}" type="slidenum">
              <a:rPr lang="en-US" smtClean="0"/>
              <a:pPr/>
              <a:t>‹#›</a:t>
            </a:fld>
            <a:fld id="{0F351D62-525A-4671-8264-CD4617D324B8}" type="slidenum">
              <a:rPr lang="en-US" smtClean="0"/>
              <a:pPr/>
              <a:t>‹#›</a:t>
            </a:fld>
            <a:endParaRPr lang="en-US" dirty="0"/>
          </a:p>
        </p:txBody>
      </p:sp>
      <p:sp>
        <p:nvSpPr>
          <p:cNvPr id="21" name="Title Placeholder 20"/>
          <p:cNvSpPr>
            <a:spLocks noGrp="1"/>
          </p:cNvSpPr>
          <p:nvPr>
            <p:ph type="title"/>
          </p:nvPr>
        </p:nvSpPr>
        <p:spPr>
          <a:xfrm>
            <a:off x="457200" y="609600"/>
            <a:ext cx="8229600" cy="808038"/>
          </a:xfrm>
          <a:prstGeom prst="rect">
            <a:avLst/>
          </a:prstGeom>
        </p:spPr>
        <p:txBody>
          <a:bodyPr vert="horz" lIns="91440" tIns="45720" rIns="91440" bIns="45720" rtlCol="0" anchor="ctr">
            <a:normAutofit/>
          </a:bodyPr>
          <a:lstStyle/>
          <a:p>
            <a:r>
              <a:rPr lang="en-US" dirty="0"/>
              <a:t>Click to edit Master title style</a:t>
            </a:r>
          </a:p>
        </p:txBody>
      </p:sp>
      <p:sp>
        <p:nvSpPr>
          <p:cNvPr id="22" name="Text Placeholder 21"/>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TextBox 24"/>
          <p:cNvSpPr txBox="1"/>
          <p:nvPr userDrawn="1"/>
        </p:nvSpPr>
        <p:spPr>
          <a:xfrm>
            <a:off x="441951" y="149902"/>
            <a:ext cx="3745896" cy="307777"/>
          </a:xfrm>
          <a:prstGeom prst="rect">
            <a:avLst/>
          </a:prstGeom>
          <a:noFill/>
        </p:spPr>
        <p:txBody>
          <a:bodyPr wrap="none" rtlCol="0">
            <a:spAutoFit/>
          </a:bodyPr>
          <a:lstStyle/>
          <a:p>
            <a:pPr fontAlgn="auto">
              <a:spcBef>
                <a:spcPts val="0"/>
              </a:spcBef>
              <a:spcAft>
                <a:spcPts val="0"/>
              </a:spcAft>
              <a:defRPr/>
            </a:pPr>
            <a:r>
              <a:rPr lang="en-US" sz="1400" i="1" kern="1200" dirty="0">
                <a:solidFill>
                  <a:schemeClr val="tx1"/>
                </a:solidFill>
                <a:latin typeface="Times New Roman" panose="02020603050405020304" pitchFamily="18" charset="0"/>
                <a:ea typeface="Droid Sans Fallback" charset="0"/>
                <a:cs typeface="Droid Sans Fallback" charset="0"/>
              </a:rPr>
              <a:t>Fundamentals of Multimedia 3</a:t>
            </a:r>
            <a:r>
              <a:rPr lang="en-US" sz="1400" i="1" kern="1200" baseline="30000" dirty="0">
                <a:solidFill>
                  <a:schemeClr val="tx1"/>
                </a:solidFill>
                <a:latin typeface="Times New Roman" panose="02020603050405020304" pitchFamily="18" charset="0"/>
                <a:ea typeface="Droid Sans Fallback" charset="0"/>
                <a:cs typeface="Droid Sans Fallback" charset="0"/>
              </a:rPr>
              <a:t>rd</a:t>
            </a:r>
            <a:r>
              <a:rPr lang="en-US" sz="1400" i="1" kern="1200" dirty="0">
                <a:solidFill>
                  <a:schemeClr val="tx1"/>
                </a:solidFill>
                <a:latin typeface="Times New Roman" panose="02020603050405020304" pitchFamily="18" charset="0"/>
                <a:ea typeface="Droid Sans Fallback" charset="0"/>
                <a:cs typeface="Droid Sans Fallback" charset="0"/>
              </a:rPr>
              <a:t> ed., Chapter 18</a:t>
            </a:r>
          </a:p>
        </p:txBody>
      </p:sp>
      <p:sp>
        <p:nvSpPr>
          <p:cNvPr id="27" name="Line 1"/>
          <p:cNvSpPr>
            <a:spLocks noChangeShapeType="1"/>
          </p:cNvSpPr>
          <p:nvPr userDrawn="1"/>
        </p:nvSpPr>
        <p:spPr bwMode="auto">
          <a:xfrm flipH="1" flipV="1">
            <a:off x="457200" y="457200"/>
            <a:ext cx="8293100" cy="7937"/>
          </a:xfrm>
          <a:prstGeom prst="line">
            <a:avLst/>
          </a:prstGeom>
          <a:noFill/>
          <a:ln w="9360" cap="sq">
            <a:solidFill>
              <a:srgbClr val="4A7EBB"/>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679" r:id="rId1"/>
  </p:sldLayoutIdLst>
  <p:hf hdr="0" dt="0"/>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3200">
          <a:solidFill>
            <a:srgbClr val="000000"/>
          </a:solidFill>
          <a:latin typeface="Trebuchet MS" pitchFamily="34" charset="0"/>
          <a:ea typeface="+mj-ea"/>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2" charset="0"/>
          <a:ea typeface="Droid Sans Fallback" charset="0"/>
          <a:cs typeface="Droid Sans Fallback"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2" charset="0"/>
          <a:ea typeface="Droid Sans Fallback" charset="0"/>
          <a:cs typeface="Droid Sans Fallback"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2" charset="0"/>
          <a:ea typeface="Droid Sans Fallback" charset="0"/>
          <a:cs typeface="Droid Sans Fallback"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2" charset="0"/>
          <a:ea typeface="Droid Sans Fallback" charset="0"/>
          <a:cs typeface="Droid Sans Fallback" charset="0"/>
        </a:defRPr>
      </a:lvl5pPr>
      <a:lvl6pPr marL="25146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Droid Sans Fallback" charset="0"/>
          <a:cs typeface="Droid Sans Fallback" charset="0"/>
        </a:defRPr>
      </a:lvl6pPr>
      <a:lvl7pPr marL="29718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Droid Sans Fallback" charset="0"/>
          <a:cs typeface="Droid Sans Fallback" charset="0"/>
        </a:defRPr>
      </a:lvl7pPr>
      <a:lvl8pPr marL="34290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Droid Sans Fallback" charset="0"/>
          <a:cs typeface="Droid Sans Fallback" charset="0"/>
        </a:defRPr>
      </a:lvl8pPr>
      <a:lvl9pPr marL="38862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Droid Sans Fallback" charset="0"/>
          <a:cs typeface="Droid Sans Fallback" charset="0"/>
        </a:defRPr>
      </a:lvl9pPr>
    </p:titleStyle>
    <p:bodyStyle>
      <a:lvl1pPr marL="342900" indent="-342900" algn="just"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Trebuchet MS" pitchFamily="34" charset="0"/>
          <a:ea typeface="+mn-ea"/>
          <a:cs typeface="+mn-cs"/>
        </a:defRPr>
      </a:lvl1pPr>
      <a:lvl2pPr marL="742950" indent="-285750" algn="just"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Trebuchet MS" pitchFamily="34" charset="0"/>
          <a:ea typeface="+mn-ea"/>
          <a:cs typeface="+mn-cs"/>
        </a:defRPr>
      </a:lvl2pPr>
      <a:lvl3pPr marL="1143000" indent="-228600" algn="just"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Trebuchet MS" pitchFamily="34" charset="0"/>
          <a:ea typeface="+mn-ea"/>
          <a:cs typeface="+mn-cs"/>
        </a:defRPr>
      </a:lvl3pPr>
      <a:lvl4pPr marL="1600200" indent="-228600" algn="just"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Trebuchet MS" pitchFamily="34" charset="0"/>
          <a:ea typeface="+mn-ea"/>
          <a:cs typeface="+mn-cs"/>
        </a:defRPr>
      </a:lvl4pPr>
      <a:lvl5pPr marL="2057400" indent="-228600" algn="just"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Trebuchet MS" pitchFamily="34" charset="0"/>
          <a:ea typeface="+mn-ea"/>
          <a:cs typeface="+mn-cs"/>
        </a:defRPr>
      </a:lvl5pPr>
      <a:lvl6pPr marL="2514600" indent="-228600" algn="just"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just"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just"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just"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15.xml"/><Relationship Id="rId7" Type="http://schemas.openxmlformats.org/officeDocument/2006/relationships/slide" Target="slide30.xml"/><Relationship Id="rId2" Type="http://schemas.openxmlformats.org/officeDocument/2006/relationships/slide" Target="slide2.xml"/><Relationship Id="rId1" Type="http://schemas.openxmlformats.org/officeDocument/2006/relationships/slideLayout" Target="../slideLayouts/slideLayout1.xml"/><Relationship Id="rId6" Type="http://schemas.openxmlformats.org/officeDocument/2006/relationships/slide" Target="slide24.xml"/><Relationship Id="rId5" Type="http://schemas.openxmlformats.org/officeDocument/2006/relationships/slide" Target="slide22.xml"/><Relationship Id="rId4" Type="http://schemas.openxmlformats.org/officeDocument/2006/relationships/slide" Target="slide1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idx="11"/>
          </p:nvPr>
        </p:nvSpPr>
        <p:spPr/>
        <p:txBody>
          <a:bodyPr/>
          <a:lstStyle/>
          <a:p>
            <a:pPr>
              <a:defRPr/>
            </a:pPr>
            <a:r>
              <a:rPr lang="en-US" altLang="en-US" smtClean="0"/>
              <a:t>Li, Drew, &amp; Liu   © Springer 2021</a:t>
            </a:r>
            <a:endParaRPr lang="en-US" altLang="en-US" dirty="0"/>
          </a:p>
        </p:txBody>
      </p:sp>
      <p:sp>
        <p:nvSpPr>
          <p:cNvPr id="3" name="Text Box 1"/>
          <p:cNvSpPr txBox="1">
            <a:spLocks noChangeArrowheads="1"/>
          </p:cNvSpPr>
          <p:nvPr/>
        </p:nvSpPr>
        <p:spPr bwMode="auto">
          <a:xfrm>
            <a:off x="686594" y="838200"/>
            <a:ext cx="7772400" cy="12954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3465A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nchor="ctr"/>
          <a:lstStyle>
            <a:lvl1pPr algn="just"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Droid Sans Fallback" charset="0"/>
                <a:cs typeface="Droid Sans Fallback" charset="0"/>
              </a:defRPr>
            </a:lvl1pPr>
            <a:lvl2pPr algn="just"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Droid Sans Fallback" charset="0"/>
                <a:cs typeface="Droid Sans Fallback" charset="0"/>
              </a:defRPr>
            </a:lvl2pPr>
            <a:lvl3pPr algn="just"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Droid Sans Fallback" charset="0"/>
                <a:cs typeface="Droid Sans Fallback" charset="0"/>
              </a:defRPr>
            </a:lvl3pPr>
            <a:lvl4pPr algn="just"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4pPr>
            <a:lvl5pPr algn="just"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5pPr>
            <a:lvl6pPr marL="25146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6pPr>
            <a:lvl7pPr marL="29718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7pPr>
            <a:lvl8pPr marL="34290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8pPr>
            <a:lvl9pPr marL="38862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9pPr>
          </a:lstStyle>
          <a:p>
            <a:pPr algn="ctr" eaLnBrk="1" hangingPunct="1">
              <a:spcBef>
                <a:spcPct val="0"/>
              </a:spcBef>
              <a:buClrTx/>
              <a:buFontTx/>
              <a:buNone/>
            </a:pPr>
            <a:r>
              <a:rPr lang="en-US" altLang="en-US" sz="2900" b="1" dirty="0">
                <a:latin typeface="Trebuchet MS" pitchFamily="34" charset="0"/>
                <a:ea typeface="SimSun" panose="02010600030101010101" pitchFamily="2" charset="-122"/>
              </a:rPr>
              <a:t>Chapter 18</a:t>
            </a:r>
            <a:br>
              <a:rPr lang="en-US" altLang="en-US" sz="2900" b="1" dirty="0">
                <a:latin typeface="Trebuchet MS" pitchFamily="34" charset="0"/>
                <a:ea typeface="SimSun" panose="02010600030101010101" pitchFamily="2" charset="-122"/>
              </a:rPr>
            </a:br>
            <a:r>
              <a:rPr lang="en-US" altLang="en-US" sz="2900" b="1" dirty="0">
                <a:latin typeface="Trebuchet MS" pitchFamily="34" charset="0"/>
                <a:ea typeface="SimSun" panose="02010600030101010101" pitchFamily="2" charset="-122"/>
              </a:rPr>
              <a:t>Cloud Computing for Multimedia </a:t>
            </a:r>
            <a:r>
              <a:rPr lang="en-US" altLang="en-US" sz="2900" b="1" dirty="0" smtClean="0">
                <a:latin typeface="Trebuchet MS" pitchFamily="34" charset="0"/>
                <a:ea typeface="SimSun" panose="02010600030101010101" pitchFamily="2" charset="-122"/>
              </a:rPr>
              <a:t>Services</a:t>
            </a:r>
            <a:endParaRPr lang="en-US" altLang="en-US" sz="2900" b="1" dirty="0">
              <a:latin typeface="Trebuchet MS" pitchFamily="34" charset="0"/>
              <a:ea typeface="SimSun" panose="02010600030101010101" pitchFamily="2" charset="-122"/>
            </a:endParaRPr>
          </a:p>
        </p:txBody>
      </p:sp>
      <p:sp>
        <p:nvSpPr>
          <p:cNvPr id="4" name="Text Box 2"/>
          <p:cNvSpPr txBox="1">
            <a:spLocks noChangeArrowheads="1"/>
          </p:cNvSpPr>
          <p:nvPr/>
        </p:nvSpPr>
        <p:spPr bwMode="auto">
          <a:xfrm>
            <a:off x="533400" y="2514600"/>
            <a:ext cx="8152606" cy="32766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3465A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lvl1pPr algn="just"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Droid Sans Fallback" charset="0"/>
                <a:cs typeface="Droid Sans Fallback" charset="0"/>
              </a:defRPr>
            </a:lvl1pPr>
            <a:lvl2pPr algn="just"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Droid Sans Fallback" charset="0"/>
                <a:cs typeface="Droid Sans Fallback" charset="0"/>
              </a:defRPr>
            </a:lvl2pPr>
            <a:lvl3pPr algn="just"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Droid Sans Fallback" charset="0"/>
                <a:cs typeface="Droid Sans Fallback" charset="0"/>
              </a:defRPr>
            </a:lvl3pPr>
            <a:lvl4pPr algn="just"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4pPr>
            <a:lvl5pPr algn="just"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5pPr>
            <a:lvl6pPr marL="25146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6pPr>
            <a:lvl7pPr marL="29718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7pPr>
            <a:lvl8pPr marL="34290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8pPr>
            <a:lvl9pPr marL="38862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9pPr>
          </a:lstStyle>
          <a:p>
            <a:pPr algn="l" eaLnBrk="1" hangingPunct="1">
              <a:spcBef>
                <a:spcPts val="1500"/>
              </a:spcBef>
              <a:buClrTx/>
              <a:buFontTx/>
              <a:buNone/>
            </a:pPr>
            <a:r>
              <a:rPr lang="en-US" altLang="en-US" sz="2200" dirty="0">
                <a:solidFill>
                  <a:srgbClr val="0000FF"/>
                </a:solidFill>
                <a:latin typeface="Trebuchet MS" pitchFamily="34" charset="0"/>
                <a:ea typeface="SimSun" panose="02010600030101010101" pitchFamily="2" charset="-122"/>
                <a:hlinkClick r:id="rId2" action="ppaction://hlinksldjump"/>
              </a:rPr>
              <a:t>18.1 </a:t>
            </a:r>
            <a:r>
              <a:rPr lang="en-US" altLang="en-US" sz="2200" dirty="0" smtClean="0">
                <a:solidFill>
                  <a:srgbClr val="0000FF"/>
                </a:solidFill>
                <a:latin typeface="Trebuchet MS" pitchFamily="34" charset="0"/>
                <a:ea typeface="SimSun" panose="02010600030101010101" pitchFamily="2" charset="-122"/>
                <a:hlinkClick r:id="rId2" action="ppaction://hlinksldjump"/>
              </a:rPr>
              <a:t> Cloud </a:t>
            </a:r>
            <a:r>
              <a:rPr lang="en-US" altLang="en-US" sz="2200" dirty="0">
                <a:solidFill>
                  <a:srgbClr val="0000FF"/>
                </a:solidFill>
                <a:latin typeface="Trebuchet MS" pitchFamily="34" charset="0"/>
                <a:ea typeface="SimSun" panose="02010600030101010101" pitchFamily="2" charset="-122"/>
                <a:hlinkClick r:id="rId2" action="ppaction://hlinksldjump"/>
              </a:rPr>
              <a:t>Computing Overview</a:t>
            </a:r>
            <a:r>
              <a:rPr lang="en-US" altLang="en-US" sz="2200" dirty="0">
                <a:solidFill>
                  <a:srgbClr val="0000FF"/>
                </a:solidFill>
                <a:latin typeface="Trebuchet MS" pitchFamily="34" charset="0"/>
                <a:ea typeface="SimSun" panose="02010600030101010101" pitchFamily="2" charset="-122"/>
              </a:rPr>
              <a:t> </a:t>
            </a:r>
          </a:p>
          <a:p>
            <a:pPr algn="l" eaLnBrk="1" hangingPunct="1">
              <a:spcBef>
                <a:spcPts val="1500"/>
              </a:spcBef>
              <a:buClrTx/>
              <a:buFontTx/>
              <a:buNone/>
            </a:pPr>
            <a:r>
              <a:rPr lang="en-US" altLang="en-US" sz="2200" dirty="0">
                <a:solidFill>
                  <a:srgbClr val="0000FF"/>
                </a:solidFill>
                <a:latin typeface="Trebuchet MS" pitchFamily="34" charset="0"/>
                <a:ea typeface="SimSun" panose="02010600030101010101" pitchFamily="2" charset="-122"/>
                <a:hlinkClick r:id="rId3" action="ppaction://hlinksldjump"/>
              </a:rPr>
              <a:t>18.2 </a:t>
            </a:r>
            <a:r>
              <a:rPr lang="en-US" altLang="en-US" sz="2200" dirty="0" smtClean="0">
                <a:solidFill>
                  <a:srgbClr val="0000FF"/>
                </a:solidFill>
                <a:latin typeface="Trebuchet MS" pitchFamily="34" charset="0"/>
                <a:ea typeface="SimSun" panose="02010600030101010101" pitchFamily="2" charset="-122"/>
                <a:hlinkClick r:id="rId3" action="ppaction://hlinksldjump"/>
              </a:rPr>
              <a:t> Multimedia </a:t>
            </a:r>
            <a:r>
              <a:rPr lang="en-US" altLang="en-US" sz="2200" dirty="0">
                <a:solidFill>
                  <a:srgbClr val="0000FF"/>
                </a:solidFill>
                <a:latin typeface="Trebuchet MS" pitchFamily="34" charset="0"/>
                <a:ea typeface="SimSun" panose="02010600030101010101" pitchFamily="2" charset="-122"/>
                <a:hlinkClick r:id="rId3" action="ppaction://hlinksldjump"/>
              </a:rPr>
              <a:t>Cloud Computing </a:t>
            </a:r>
            <a:endParaRPr lang="en-US" altLang="en-US" sz="2200" dirty="0">
              <a:solidFill>
                <a:srgbClr val="0000FF"/>
              </a:solidFill>
              <a:latin typeface="Trebuchet MS" pitchFamily="34" charset="0"/>
              <a:ea typeface="SimSun" panose="02010600030101010101" pitchFamily="2" charset="-122"/>
            </a:endParaRPr>
          </a:p>
          <a:p>
            <a:pPr algn="l" eaLnBrk="1" hangingPunct="1">
              <a:spcBef>
                <a:spcPts val="1500"/>
              </a:spcBef>
              <a:buClrTx/>
              <a:buFontTx/>
              <a:buNone/>
            </a:pPr>
            <a:r>
              <a:rPr lang="en-US" altLang="en-US" sz="2200" dirty="0">
                <a:solidFill>
                  <a:srgbClr val="0000FF"/>
                </a:solidFill>
                <a:latin typeface="Trebuchet MS" pitchFamily="34" charset="0"/>
                <a:ea typeface="SimSun" panose="02010600030101010101" pitchFamily="2" charset="-122"/>
                <a:hlinkClick r:id="rId4" action="ppaction://hlinksldjump"/>
              </a:rPr>
              <a:t>18.3 </a:t>
            </a:r>
            <a:r>
              <a:rPr lang="en-US" altLang="en-US" sz="2200" dirty="0" smtClean="0">
                <a:solidFill>
                  <a:srgbClr val="0000FF"/>
                </a:solidFill>
                <a:latin typeface="Trebuchet MS" pitchFamily="34" charset="0"/>
                <a:ea typeface="SimSun" panose="02010600030101010101" pitchFamily="2" charset="-122"/>
                <a:hlinkClick r:id="rId4" action="ppaction://hlinksldjump"/>
              </a:rPr>
              <a:t> Multimedia </a:t>
            </a:r>
            <a:r>
              <a:rPr lang="en-US" altLang="en-US" sz="2200" dirty="0">
                <a:solidFill>
                  <a:srgbClr val="0000FF"/>
                </a:solidFill>
                <a:latin typeface="Trebuchet MS" pitchFamily="34" charset="0"/>
                <a:ea typeface="SimSun" panose="02010600030101010101" pitchFamily="2" charset="-122"/>
                <a:hlinkClick r:id="rId4" action="ppaction://hlinksldjump"/>
              </a:rPr>
              <a:t>Content Sharing over Cloud</a:t>
            </a:r>
            <a:r>
              <a:rPr lang="en-US" altLang="en-US" sz="2200" dirty="0">
                <a:solidFill>
                  <a:srgbClr val="0000FF"/>
                </a:solidFill>
                <a:latin typeface="Trebuchet MS" pitchFamily="34" charset="0"/>
                <a:ea typeface="SimSun" panose="02010600030101010101" pitchFamily="2" charset="-122"/>
              </a:rPr>
              <a:t> </a:t>
            </a:r>
          </a:p>
          <a:p>
            <a:pPr algn="l" eaLnBrk="1" hangingPunct="1">
              <a:spcBef>
                <a:spcPts val="1500"/>
              </a:spcBef>
              <a:buClrTx/>
              <a:buFontTx/>
              <a:buNone/>
            </a:pPr>
            <a:r>
              <a:rPr lang="en-US" altLang="en-US" sz="2200" dirty="0">
                <a:solidFill>
                  <a:srgbClr val="0000FF"/>
                </a:solidFill>
                <a:latin typeface="Trebuchet MS" pitchFamily="34" charset="0"/>
                <a:ea typeface="SimSun" panose="02010600030101010101" pitchFamily="2" charset="-122"/>
                <a:hlinkClick r:id="rId5" action="ppaction://hlinksldjump"/>
              </a:rPr>
              <a:t>18.4 </a:t>
            </a:r>
            <a:r>
              <a:rPr lang="en-US" altLang="en-US" sz="2200" dirty="0" smtClean="0">
                <a:solidFill>
                  <a:srgbClr val="0000FF"/>
                </a:solidFill>
                <a:latin typeface="Trebuchet MS" pitchFamily="34" charset="0"/>
                <a:ea typeface="SimSun" panose="02010600030101010101" pitchFamily="2" charset="-122"/>
                <a:hlinkClick r:id="rId5" action="ppaction://hlinksldjump"/>
              </a:rPr>
              <a:t> Multimedia </a:t>
            </a:r>
            <a:r>
              <a:rPr lang="en-US" altLang="en-US" sz="2200" dirty="0">
                <a:solidFill>
                  <a:srgbClr val="0000FF"/>
                </a:solidFill>
                <a:latin typeface="Trebuchet MS" pitchFamily="34" charset="0"/>
                <a:ea typeface="SimSun" panose="02010600030101010101" pitchFamily="2" charset="-122"/>
                <a:hlinkClick r:id="rId5" action="ppaction://hlinksldjump"/>
              </a:rPr>
              <a:t>Computation Offloading</a:t>
            </a:r>
            <a:endParaRPr lang="en-US" altLang="en-US" sz="2200" dirty="0">
              <a:solidFill>
                <a:srgbClr val="0000FF"/>
              </a:solidFill>
              <a:latin typeface="Trebuchet MS" pitchFamily="34" charset="0"/>
              <a:ea typeface="SimSun" panose="02010600030101010101" pitchFamily="2" charset="-122"/>
            </a:endParaRPr>
          </a:p>
          <a:p>
            <a:pPr algn="l" eaLnBrk="1" hangingPunct="1">
              <a:spcBef>
                <a:spcPts val="1500"/>
              </a:spcBef>
              <a:buClrTx/>
              <a:buFontTx/>
              <a:buNone/>
            </a:pPr>
            <a:r>
              <a:rPr lang="en-US" altLang="en-US" sz="2200" dirty="0">
                <a:solidFill>
                  <a:srgbClr val="0000FF"/>
                </a:solidFill>
                <a:latin typeface="Trebuchet MS" pitchFamily="34" charset="0"/>
                <a:ea typeface="SimSun" panose="02010600030101010101" pitchFamily="2" charset="-122"/>
                <a:hlinkClick r:id="rId6" action="ppaction://hlinksldjump"/>
              </a:rPr>
              <a:t>18.5 </a:t>
            </a:r>
            <a:r>
              <a:rPr lang="en-US" altLang="en-US" sz="2200" dirty="0" smtClean="0">
                <a:solidFill>
                  <a:srgbClr val="0000FF"/>
                </a:solidFill>
                <a:latin typeface="Trebuchet MS" pitchFamily="34" charset="0"/>
                <a:ea typeface="SimSun" panose="02010600030101010101" pitchFamily="2" charset="-122"/>
                <a:hlinkClick r:id="rId6" action="ppaction://hlinksldjump"/>
              </a:rPr>
              <a:t> Interactive </a:t>
            </a:r>
            <a:r>
              <a:rPr lang="en-US" altLang="en-US" sz="2200" dirty="0">
                <a:solidFill>
                  <a:srgbClr val="0000FF"/>
                </a:solidFill>
                <a:latin typeface="Trebuchet MS" pitchFamily="34" charset="0"/>
                <a:ea typeface="SimSun" panose="02010600030101010101" pitchFamily="2" charset="-122"/>
                <a:hlinkClick r:id="rId6" action="ppaction://hlinksldjump"/>
              </a:rPr>
              <a:t>Cloud Gaming</a:t>
            </a:r>
            <a:endParaRPr lang="en-US" altLang="en-US" sz="2200" dirty="0">
              <a:solidFill>
                <a:srgbClr val="0000FF"/>
              </a:solidFill>
              <a:latin typeface="Trebuchet MS" pitchFamily="34" charset="0"/>
              <a:ea typeface="SimSun" panose="02010600030101010101" pitchFamily="2" charset="-122"/>
            </a:endParaRPr>
          </a:p>
          <a:p>
            <a:pPr algn="l" eaLnBrk="1" hangingPunct="1">
              <a:spcBef>
                <a:spcPts val="1500"/>
              </a:spcBef>
              <a:buClrTx/>
              <a:buFontTx/>
              <a:buNone/>
            </a:pPr>
            <a:r>
              <a:rPr lang="en-US" altLang="en-US" sz="2200" dirty="0">
                <a:solidFill>
                  <a:srgbClr val="0000FF"/>
                </a:solidFill>
                <a:latin typeface="Trebuchet MS" pitchFamily="34" charset="0"/>
                <a:ea typeface="SimSun" panose="02010600030101010101" pitchFamily="2" charset="-122"/>
                <a:hlinkClick r:id="rId7" action="ppaction://hlinksldjump"/>
              </a:rPr>
              <a:t>18.6 </a:t>
            </a:r>
            <a:r>
              <a:rPr lang="en-US" altLang="en-US" sz="2200" dirty="0" smtClean="0">
                <a:solidFill>
                  <a:srgbClr val="0000FF"/>
                </a:solidFill>
                <a:latin typeface="Trebuchet MS" pitchFamily="34" charset="0"/>
                <a:ea typeface="SimSun" panose="02010600030101010101" pitchFamily="2" charset="-122"/>
                <a:hlinkClick r:id="rId7" action="ppaction://hlinksldjump"/>
              </a:rPr>
              <a:t> Edge </a:t>
            </a:r>
            <a:r>
              <a:rPr lang="en-US" altLang="en-US" sz="2200" dirty="0">
                <a:solidFill>
                  <a:srgbClr val="0000FF"/>
                </a:solidFill>
                <a:latin typeface="Trebuchet MS" pitchFamily="34" charset="0"/>
                <a:ea typeface="SimSun" panose="02010600030101010101" pitchFamily="2" charset="-122"/>
                <a:hlinkClick r:id="rId7" action="ppaction://hlinksldjump"/>
              </a:rPr>
              <a:t>Computing and Serverless Computing for Multimedia</a:t>
            </a:r>
            <a:endParaRPr lang="en-US" altLang="en-US" sz="2200" dirty="0">
              <a:solidFill>
                <a:srgbClr val="0000FF"/>
              </a:solidFill>
              <a:latin typeface="Trebuchet MS" pitchFamily="34" charset="0"/>
              <a:ea typeface="SimSun" panose="02010600030101010101" pitchFamily="2" charset="-122"/>
            </a:endParaRPr>
          </a:p>
          <a:p>
            <a:pPr algn="l" eaLnBrk="1" hangingPunct="1">
              <a:spcBef>
                <a:spcPts val="1500"/>
              </a:spcBef>
              <a:buClrTx/>
              <a:buFontTx/>
              <a:buNone/>
            </a:pPr>
            <a:r>
              <a:rPr lang="en-US" altLang="en-US" sz="2400" dirty="0">
                <a:solidFill>
                  <a:srgbClr val="0000FF"/>
                </a:solidFill>
                <a:latin typeface="Trebuchet MS" pitchFamily="34" charset="0"/>
                <a:ea typeface="SimSun" panose="02010600030101010101" pitchFamily="2" charset="-122"/>
              </a:rPr>
              <a:t> </a:t>
            </a:r>
          </a:p>
        </p:txBody>
      </p:sp>
      <p:sp>
        <p:nvSpPr>
          <p:cNvPr id="7" name="Slide Number Placeholder 6"/>
          <p:cNvSpPr>
            <a:spLocks noGrp="1"/>
          </p:cNvSpPr>
          <p:nvPr>
            <p:ph type="sldNum" idx="12"/>
          </p:nvPr>
        </p:nvSpPr>
        <p:spPr/>
        <p:txBody>
          <a:bodyPr/>
          <a:lstStyle/>
          <a:p>
            <a:fld id="{9CBF9362-2730-4B3F-95F7-82CE4491E16F}" type="slidenum">
              <a:rPr lang="en-US" altLang="en-US" smtClean="0"/>
              <a:pPr/>
              <a:t>1</a:t>
            </a:fld>
            <a:endParaRPr lang="en-US" alt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1"/>
          <p:cNvSpPr txBox="1">
            <a:spLocks noChangeArrowheads="1"/>
          </p:cNvSpPr>
          <p:nvPr/>
        </p:nvSpPr>
        <p:spPr bwMode="auto">
          <a:xfrm>
            <a:off x="714375" y="533400"/>
            <a:ext cx="7772400" cy="7620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3465A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nchor="ctr"/>
          <a:lstStyle>
            <a:lvl1pPr algn="just"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Droid Sans Fallback" charset="0"/>
                <a:cs typeface="Droid Sans Fallback" charset="0"/>
              </a:defRPr>
            </a:lvl1pPr>
            <a:lvl2pPr algn="just"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Droid Sans Fallback" charset="0"/>
                <a:cs typeface="Droid Sans Fallback" charset="0"/>
              </a:defRPr>
            </a:lvl2pPr>
            <a:lvl3pPr algn="just"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Droid Sans Fallback" charset="0"/>
                <a:cs typeface="Droid Sans Fallback" charset="0"/>
              </a:defRPr>
            </a:lvl3pPr>
            <a:lvl4pPr algn="just"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4pPr>
            <a:lvl5pPr algn="just"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5pPr>
            <a:lvl6pPr marL="25146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6pPr>
            <a:lvl7pPr marL="29718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7pPr>
            <a:lvl8pPr marL="34290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8pPr>
            <a:lvl9pPr marL="38862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9pPr>
          </a:lstStyle>
          <a:p>
            <a:pPr algn="ctr" eaLnBrk="1" hangingPunct="1">
              <a:spcBef>
                <a:spcPct val="0"/>
              </a:spcBef>
              <a:buClrTx/>
              <a:buFontTx/>
              <a:buNone/>
            </a:pPr>
            <a:r>
              <a:rPr lang="en-US" altLang="en-US" b="1" dirty="0">
                <a:latin typeface="Trebuchet MS" pitchFamily="34" charset="0"/>
                <a:ea typeface="SimSun" panose="02010600030101010101" pitchFamily="2" charset="-122"/>
              </a:rPr>
              <a:t>Cloud Computation Example: </a:t>
            </a:r>
          </a:p>
          <a:p>
            <a:pPr algn="ctr" eaLnBrk="1" hangingPunct="1">
              <a:spcBef>
                <a:spcPct val="0"/>
              </a:spcBef>
              <a:buClrTx/>
              <a:buFontTx/>
              <a:buNone/>
            </a:pPr>
            <a:r>
              <a:rPr lang="en-US" altLang="en-US" b="1" dirty="0">
                <a:latin typeface="Trebuchet MS" pitchFamily="34" charset="0"/>
                <a:ea typeface="SimSun" panose="02010600030101010101" pitchFamily="2" charset="-122"/>
              </a:rPr>
              <a:t>Amazon EC2</a:t>
            </a:r>
          </a:p>
        </p:txBody>
      </p:sp>
      <p:sp>
        <p:nvSpPr>
          <p:cNvPr id="12292" name="Text Box 4"/>
          <p:cNvSpPr txBox="1">
            <a:spLocks noChangeArrowheads="1"/>
          </p:cNvSpPr>
          <p:nvPr/>
        </p:nvSpPr>
        <p:spPr bwMode="auto">
          <a:xfrm>
            <a:off x="3500438" y="6286500"/>
            <a:ext cx="2133600" cy="3651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3465A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lgn="just"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Droid Sans Fallback" charset="0"/>
                <a:cs typeface="Droid Sans Fallback" charset="0"/>
              </a:defRPr>
            </a:lvl1pPr>
            <a:lvl2pPr algn="just"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Droid Sans Fallback" charset="0"/>
                <a:cs typeface="Droid Sans Fallback" charset="0"/>
              </a:defRPr>
            </a:lvl2pPr>
            <a:lvl3pPr algn="just"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Droid Sans Fallback" charset="0"/>
                <a:cs typeface="Droid Sans Fallback" charset="0"/>
              </a:defRPr>
            </a:lvl3pPr>
            <a:lvl4pPr algn="just"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4pPr>
            <a:lvl5pPr algn="just"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5pPr>
            <a:lvl6pPr marL="25146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6pPr>
            <a:lvl7pPr marL="29718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7pPr>
            <a:lvl8pPr marL="34290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8pPr>
            <a:lvl9pPr marL="38862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9pPr>
          </a:lstStyle>
          <a:p>
            <a:pPr algn="ctr" eaLnBrk="1" hangingPunct="1">
              <a:spcBef>
                <a:spcPct val="0"/>
              </a:spcBef>
              <a:buClrTx/>
              <a:buFontTx/>
              <a:buNone/>
            </a:pPr>
            <a:fld id="{92F565AC-CB85-4C58-9A25-82D4476BB001}" type="slidenum">
              <a:rPr lang="en-US" altLang="en-US" sz="1200">
                <a:solidFill>
                  <a:srgbClr val="898989"/>
                </a:solidFill>
                <a:latin typeface="Trebuchet MS" pitchFamily="34" charset="0"/>
                <a:ea typeface="SimSun" panose="02010600030101010101" pitchFamily="2" charset="-122"/>
              </a:rPr>
              <a:pPr algn="ctr" eaLnBrk="1" hangingPunct="1">
                <a:spcBef>
                  <a:spcPct val="0"/>
                </a:spcBef>
                <a:buClrTx/>
                <a:buFontTx/>
                <a:buNone/>
              </a:pPr>
              <a:t>10</a:t>
            </a:fld>
            <a:endParaRPr lang="en-US" altLang="en-US" sz="1200" dirty="0">
              <a:solidFill>
                <a:srgbClr val="898989"/>
              </a:solidFill>
              <a:latin typeface="Trebuchet MS" pitchFamily="34" charset="0"/>
              <a:ea typeface="SimSun" panose="02010600030101010101" pitchFamily="2" charset="-122"/>
            </a:endParaRPr>
          </a:p>
        </p:txBody>
      </p:sp>
      <p:sp>
        <p:nvSpPr>
          <p:cNvPr id="12293" name="Text Box 2"/>
          <p:cNvSpPr txBox="1">
            <a:spLocks noChangeArrowheads="1"/>
          </p:cNvSpPr>
          <p:nvPr/>
        </p:nvSpPr>
        <p:spPr bwMode="auto">
          <a:xfrm>
            <a:off x="644525" y="1371600"/>
            <a:ext cx="7772400" cy="47244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3465A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lvl1pPr marL="339725" indent="-339725" algn="just" eaLnBrk="0" hangingPunct="0">
              <a:spcBef>
                <a:spcPts val="800"/>
              </a:spcBef>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3200">
                <a:solidFill>
                  <a:srgbClr val="000000"/>
                </a:solidFill>
                <a:latin typeface="Calibri" panose="020F0502020204030204" pitchFamily="34" charset="0"/>
                <a:ea typeface="Droid Sans Fallback" charset="0"/>
                <a:cs typeface="Droid Sans Fallback" charset="0"/>
              </a:defRPr>
            </a:lvl1pPr>
            <a:lvl2pPr algn="just" eaLnBrk="0" hangingPunct="0">
              <a:spcBef>
                <a:spcPts val="700"/>
              </a:spcBef>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800">
                <a:solidFill>
                  <a:srgbClr val="000000"/>
                </a:solidFill>
                <a:latin typeface="Calibri" panose="020F0502020204030204" pitchFamily="34" charset="0"/>
                <a:ea typeface="Droid Sans Fallback" charset="0"/>
                <a:cs typeface="Droid Sans Fallback" charset="0"/>
              </a:defRPr>
            </a:lvl2pPr>
            <a:lvl3pPr algn="just" eaLnBrk="0" hangingPunct="0">
              <a:spcBef>
                <a:spcPts val="600"/>
              </a:spcBef>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400">
                <a:solidFill>
                  <a:srgbClr val="000000"/>
                </a:solidFill>
                <a:latin typeface="Calibri" panose="020F0502020204030204" pitchFamily="34" charset="0"/>
                <a:ea typeface="Droid Sans Fallback" charset="0"/>
                <a:cs typeface="Droid Sans Fallback" charset="0"/>
              </a:defRPr>
            </a:lvl3pPr>
            <a:lvl4pPr algn="just" eaLnBrk="0" hangingPunct="0">
              <a:spcBef>
                <a:spcPts val="500"/>
              </a:spcBef>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Calibri" panose="020F0502020204030204" pitchFamily="34" charset="0"/>
                <a:ea typeface="Droid Sans Fallback" charset="0"/>
                <a:cs typeface="Droid Sans Fallback" charset="0"/>
              </a:defRPr>
            </a:lvl4pPr>
            <a:lvl5pPr algn="just" eaLnBrk="0" hangingPunct="0">
              <a:spcBef>
                <a:spcPts val="500"/>
              </a:spcBef>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Calibri" panose="020F0502020204030204" pitchFamily="34" charset="0"/>
                <a:ea typeface="Droid Sans Fallback" charset="0"/>
                <a:cs typeface="Droid Sans Fallback" charset="0"/>
              </a:defRPr>
            </a:lvl5pPr>
            <a:lvl6pPr marL="25146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Calibri" panose="020F0502020204030204" pitchFamily="34" charset="0"/>
                <a:ea typeface="Droid Sans Fallback" charset="0"/>
                <a:cs typeface="Droid Sans Fallback" charset="0"/>
              </a:defRPr>
            </a:lvl6pPr>
            <a:lvl7pPr marL="29718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Calibri" panose="020F0502020204030204" pitchFamily="34" charset="0"/>
                <a:ea typeface="Droid Sans Fallback" charset="0"/>
                <a:cs typeface="Droid Sans Fallback" charset="0"/>
              </a:defRPr>
            </a:lvl7pPr>
            <a:lvl8pPr marL="34290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Calibri" panose="020F0502020204030204" pitchFamily="34" charset="0"/>
                <a:ea typeface="Droid Sans Fallback" charset="0"/>
                <a:cs typeface="Droid Sans Fallback" charset="0"/>
              </a:defRPr>
            </a:lvl8pPr>
            <a:lvl9pPr marL="38862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Calibri" panose="020F0502020204030204" pitchFamily="34" charset="0"/>
                <a:ea typeface="Droid Sans Fallback" charset="0"/>
                <a:cs typeface="Droid Sans Fallback" charset="0"/>
              </a:defRPr>
            </a:lvl9pPr>
          </a:lstStyle>
          <a:p>
            <a:pPr eaLnBrk="1" hangingPunct="1">
              <a:spcBef>
                <a:spcPts val="500"/>
              </a:spcBef>
              <a:buFont typeface="Arial" panose="020B0604020202020204" pitchFamily="34" charset="0"/>
              <a:buChar char="•"/>
            </a:pPr>
            <a:r>
              <a:rPr lang="en-US" altLang="en-US" sz="2000" dirty="0">
                <a:latin typeface="Trebuchet MS" pitchFamily="34" charset="0"/>
                <a:ea typeface="SimSun" panose="02010600030101010101" pitchFamily="2" charset="-122"/>
              </a:rPr>
              <a:t>Amazon’s Elastic Compute Cloud (EC2) is a public computational cloud that provides resizable compute instances.</a:t>
            </a:r>
          </a:p>
          <a:p>
            <a:pPr lvl="1" eaLnBrk="1" hangingPunct="1">
              <a:spcBef>
                <a:spcPts val="500"/>
              </a:spcBef>
              <a:buFont typeface="Trebuchet MS" pitchFamily="34" charset="0"/>
              <a:buChar char="-"/>
            </a:pPr>
            <a:r>
              <a:rPr lang="en-US" altLang="en-US" sz="1600" dirty="0">
                <a:latin typeface="Trebuchet MS" pitchFamily="34" charset="0"/>
                <a:ea typeface="SimSun" panose="02010600030101010101" pitchFamily="2" charset="-122"/>
              </a:rPr>
              <a:t>Implemented using Virtual Machines (VM) provided by the </a:t>
            </a:r>
            <a:r>
              <a:rPr lang="en-US" altLang="en-US" sz="1600" dirty="0" err="1">
                <a:latin typeface="Trebuchet MS" pitchFamily="34" charset="0"/>
                <a:ea typeface="SimSun" panose="02010600030101010101" pitchFamily="2" charset="-122"/>
              </a:rPr>
              <a:t>Xen</a:t>
            </a:r>
            <a:r>
              <a:rPr lang="en-US" altLang="en-US" sz="1600" dirty="0">
                <a:latin typeface="Trebuchet MS" pitchFamily="34" charset="0"/>
                <a:ea typeface="SimSun" panose="02010600030101010101" pitchFamily="2" charset="-122"/>
              </a:rPr>
              <a:t> virtualization system.</a:t>
            </a:r>
          </a:p>
          <a:p>
            <a:pPr lvl="1" eaLnBrk="1" hangingPunct="1">
              <a:spcBef>
                <a:spcPts val="500"/>
              </a:spcBef>
              <a:buFont typeface="Trebuchet MS" pitchFamily="34" charset="0"/>
              <a:buChar char="-"/>
            </a:pPr>
            <a:r>
              <a:rPr lang="en-US" altLang="en-US" sz="1600" dirty="0">
                <a:latin typeface="Trebuchet MS" pitchFamily="34" charset="0"/>
                <a:ea typeface="SimSun" panose="02010600030101010101" pitchFamily="2" charset="-122"/>
              </a:rPr>
              <a:t>VMs can be resized dynamically by the users, ex. To increase CPU resources, available ram, and disk space. </a:t>
            </a:r>
            <a:endParaRPr lang="en-US" altLang="en-US" sz="2000" dirty="0">
              <a:latin typeface="Trebuchet MS" pitchFamily="34" charset="0"/>
              <a:ea typeface="SimSun" panose="02010600030101010101" pitchFamily="2" charset="-122"/>
            </a:endParaRPr>
          </a:p>
          <a:p>
            <a:pPr eaLnBrk="1" hangingPunct="1">
              <a:spcBef>
                <a:spcPts val="1200"/>
              </a:spcBef>
              <a:buFont typeface="Arial" panose="020B0604020202020204" pitchFamily="34" charset="0"/>
              <a:buChar char="•"/>
            </a:pPr>
            <a:r>
              <a:rPr lang="en-US" altLang="en-US" sz="2000" dirty="0">
                <a:latin typeface="Trebuchet MS" pitchFamily="34" charset="0"/>
                <a:ea typeface="SimSun" panose="02010600030101010101" pitchFamily="2" charset="-122"/>
              </a:rPr>
              <a:t>Different instance provisioning strategies exist, namely “on-demand” and “spot” instances.</a:t>
            </a:r>
          </a:p>
          <a:p>
            <a:pPr lvl="1" eaLnBrk="1" hangingPunct="1">
              <a:spcBef>
                <a:spcPts val="500"/>
              </a:spcBef>
              <a:buFont typeface="Trebuchet MS" pitchFamily="34" charset="0"/>
              <a:buChar char="-"/>
            </a:pPr>
            <a:r>
              <a:rPr lang="en-US" altLang="en-US" sz="1600" b="1" dirty="0">
                <a:latin typeface="Trebuchet MS" pitchFamily="34" charset="0"/>
                <a:ea typeface="SimSun" panose="02010600030101010101" pitchFamily="2" charset="-122"/>
              </a:rPr>
              <a:t>On-Demand: </a:t>
            </a:r>
            <a:r>
              <a:rPr lang="en-US" altLang="en-US" sz="1600" dirty="0">
                <a:latin typeface="Trebuchet MS" pitchFamily="34" charset="0"/>
                <a:ea typeface="SimSun" panose="02010600030101010101" pitchFamily="2" charset="-122"/>
              </a:rPr>
              <a:t>Allows users to purchase computation capacity by the hour  at a set price.</a:t>
            </a:r>
          </a:p>
          <a:p>
            <a:pPr lvl="1" eaLnBrk="1" hangingPunct="1">
              <a:spcBef>
                <a:spcPts val="500"/>
              </a:spcBef>
              <a:buFont typeface="Trebuchet MS" pitchFamily="34" charset="0"/>
              <a:buChar char="-"/>
            </a:pPr>
            <a:r>
              <a:rPr lang="en-US" altLang="en-US" sz="1600" b="1" dirty="0">
                <a:latin typeface="Trebuchet MS" pitchFamily="34" charset="0"/>
                <a:ea typeface="SimSun" panose="02010600030101010101" pitchFamily="2" charset="-122"/>
              </a:rPr>
              <a:t>Spot: </a:t>
            </a:r>
            <a:r>
              <a:rPr lang="en-US" altLang="en-US" sz="1600" dirty="0">
                <a:latin typeface="Trebuchet MS" pitchFamily="34" charset="0"/>
                <a:ea typeface="SimSun" panose="02010600030101010101" pitchFamily="2" charset="-122"/>
              </a:rPr>
              <a:t>Users bid on unused EC2 capacity and their instances run while their bid price exceeds the current spot price.</a:t>
            </a:r>
            <a:endParaRPr lang="en-US" altLang="en-US" sz="1600" b="1" dirty="0">
              <a:latin typeface="Trebuchet MS" pitchFamily="34" charset="0"/>
              <a:ea typeface="SimSun" panose="02010600030101010101" pitchFamily="2" charset="-122"/>
            </a:endParaRPr>
          </a:p>
          <a:p>
            <a:pPr eaLnBrk="1" hangingPunct="1">
              <a:spcBef>
                <a:spcPts val="1200"/>
              </a:spcBef>
              <a:buFont typeface="Arial" panose="020B0604020202020204" pitchFamily="34" charset="0"/>
              <a:buChar char="•"/>
            </a:pPr>
            <a:r>
              <a:rPr lang="en-US" altLang="en-US" sz="2000" dirty="0">
                <a:latin typeface="Trebuchet MS" pitchFamily="34" charset="0"/>
                <a:ea typeface="SimSun" panose="02010600030101010101" pitchFamily="2" charset="-122"/>
              </a:rPr>
              <a:t>EC2 user has the choice of highly configurable instance types, including memory, CPU, storage and operating system.</a:t>
            </a:r>
          </a:p>
        </p:txBody>
      </p:sp>
      <p:sp>
        <p:nvSpPr>
          <p:cNvPr id="2" name="Footer Placeholder 1"/>
          <p:cNvSpPr>
            <a:spLocks noGrp="1"/>
          </p:cNvSpPr>
          <p:nvPr>
            <p:ph type="ftr" idx="11"/>
          </p:nvPr>
        </p:nvSpPr>
        <p:spPr/>
        <p:txBody>
          <a:bodyPr/>
          <a:lstStyle/>
          <a:p>
            <a:pPr>
              <a:defRPr/>
            </a:pPr>
            <a:r>
              <a:rPr lang="en-US" altLang="en-US" smtClean="0"/>
              <a:t>Li, Drew, &amp; Liu   © Springer 2021</a:t>
            </a:r>
            <a:endParaRPr lang="en-US" altLang="en-US" dirty="0"/>
          </a:p>
        </p:txBody>
      </p:sp>
      <p:sp>
        <p:nvSpPr>
          <p:cNvPr id="6" name="Slide Number Placeholder 5"/>
          <p:cNvSpPr>
            <a:spLocks noGrp="1"/>
          </p:cNvSpPr>
          <p:nvPr>
            <p:ph type="sldNum" idx="12"/>
          </p:nvPr>
        </p:nvSpPr>
        <p:spPr/>
        <p:txBody>
          <a:bodyPr/>
          <a:lstStyle/>
          <a:p>
            <a:fld id="{9CBF9362-2730-4B3F-95F7-82CE4491E16F}" type="slidenum">
              <a:rPr lang="en-US" altLang="en-US" smtClean="0"/>
              <a:pPr/>
              <a:t>10</a:t>
            </a:fld>
            <a:endParaRPr lang="en-US" altLang="en-US"/>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1"/>
          <p:cNvSpPr txBox="1">
            <a:spLocks noChangeArrowheads="1"/>
          </p:cNvSpPr>
          <p:nvPr/>
        </p:nvSpPr>
        <p:spPr bwMode="auto">
          <a:xfrm>
            <a:off x="714375" y="533400"/>
            <a:ext cx="7772400" cy="7620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3465A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nchor="ctr"/>
          <a:lstStyle>
            <a:lvl1pPr algn="just"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Droid Sans Fallback" charset="0"/>
                <a:cs typeface="Droid Sans Fallback" charset="0"/>
              </a:defRPr>
            </a:lvl1pPr>
            <a:lvl2pPr algn="just"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Droid Sans Fallback" charset="0"/>
                <a:cs typeface="Droid Sans Fallback" charset="0"/>
              </a:defRPr>
            </a:lvl2pPr>
            <a:lvl3pPr algn="just"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Droid Sans Fallback" charset="0"/>
                <a:cs typeface="Droid Sans Fallback" charset="0"/>
              </a:defRPr>
            </a:lvl3pPr>
            <a:lvl4pPr algn="just"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4pPr>
            <a:lvl5pPr algn="just"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5pPr>
            <a:lvl6pPr marL="25146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6pPr>
            <a:lvl7pPr marL="29718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7pPr>
            <a:lvl8pPr marL="34290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8pPr>
            <a:lvl9pPr marL="38862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9pPr>
          </a:lstStyle>
          <a:p>
            <a:pPr algn="ctr" eaLnBrk="1" hangingPunct="1">
              <a:spcBef>
                <a:spcPct val="0"/>
              </a:spcBef>
              <a:buClrTx/>
              <a:buFontTx/>
              <a:buNone/>
            </a:pPr>
            <a:r>
              <a:rPr lang="en-US" altLang="en-US" b="1" dirty="0">
                <a:latin typeface="Trebuchet MS" pitchFamily="34" charset="0"/>
                <a:ea typeface="SimSun" panose="02010600030101010101" pitchFamily="2" charset="-122"/>
              </a:rPr>
              <a:t>Amazon EC2: Create an Instance</a:t>
            </a:r>
          </a:p>
        </p:txBody>
      </p:sp>
      <p:sp>
        <p:nvSpPr>
          <p:cNvPr id="12292" name="Text Box 4"/>
          <p:cNvSpPr txBox="1">
            <a:spLocks noChangeArrowheads="1"/>
          </p:cNvSpPr>
          <p:nvPr/>
        </p:nvSpPr>
        <p:spPr bwMode="auto">
          <a:xfrm>
            <a:off x="3500438" y="6286500"/>
            <a:ext cx="2133600" cy="3651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3465A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lgn="just"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Droid Sans Fallback" charset="0"/>
                <a:cs typeface="Droid Sans Fallback" charset="0"/>
              </a:defRPr>
            </a:lvl1pPr>
            <a:lvl2pPr algn="just"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Droid Sans Fallback" charset="0"/>
                <a:cs typeface="Droid Sans Fallback" charset="0"/>
              </a:defRPr>
            </a:lvl2pPr>
            <a:lvl3pPr algn="just"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Droid Sans Fallback" charset="0"/>
                <a:cs typeface="Droid Sans Fallback" charset="0"/>
              </a:defRPr>
            </a:lvl3pPr>
            <a:lvl4pPr algn="just"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4pPr>
            <a:lvl5pPr algn="just"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5pPr>
            <a:lvl6pPr marL="25146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6pPr>
            <a:lvl7pPr marL="29718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7pPr>
            <a:lvl8pPr marL="34290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8pPr>
            <a:lvl9pPr marL="38862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9pPr>
          </a:lstStyle>
          <a:p>
            <a:pPr algn="ctr" eaLnBrk="1" hangingPunct="1">
              <a:spcBef>
                <a:spcPct val="0"/>
              </a:spcBef>
              <a:buClrTx/>
              <a:buFontTx/>
              <a:buNone/>
            </a:pPr>
            <a:fld id="{92F565AC-CB85-4C58-9A25-82D4476BB001}" type="slidenum">
              <a:rPr lang="en-US" altLang="en-US" sz="1200">
                <a:solidFill>
                  <a:srgbClr val="898989"/>
                </a:solidFill>
                <a:latin typeface="Trebuchet MS" pitchFamily="34" charset="0"/>
                <a:ea typeface="SimSun" panose="02010600030101010101" pitchFamily="2" charset="-122"/>
              </a:rPr>
              <a:pPr algn="ctr" eaLnBrk="1" hangingPunct="1">
                <a:spcBef>
                  <a:spcPct val="0"/>
                </a:spcBef>
                <a:buClrTx/>
                <a:buFontTx/>
                <a:buNone/>
              </a:pPr>
              <a:t>11</a:t>
            </a:fld>
            <a:endParaRPr lang="en-US" altLang="en-US" sz="1200" dirty="0">
              <a:solidFill>
                <a:srgbClr val="898989"/>
              </a:solidFill>
              <a:latin typeface="Trebuchet MS" pitchFamily="34" charset="0"/>
              <a:ea typeface="SimSun" panose="02010600030101010101" pitchFamily="2" charset="-122"/>
            </a:endParaRPr>
          </a:p>
        </p:txBody>
      </p:sp>
      <p:sp>
        <p:nvSpPr>
          <p:cNvPr id="2" name="Footer Placeholder 1"/>
          <p:cNvSpPr>
            <a:spLocks noGrp="1"/>
          </p:cNvSpPr>
          <p:nvPr>
            <p:ph type="ftr" idx="11"/>
          </p:nvPr>
        </p:nvSpPr>
        <p:spPr/>
        <p:txBody>
          <a:bodyPr/>
          <a:lstStyle/>
          <a:p>
            <a:pPr>
              <a:defRPr/>
            </a:pPr>
            <a:r>
              <a:rPr lang="en-US" altLang="en-US" smtClean="0"/>
              <a:t>Li, Drew, &amp; Liu   © Springer 2021</a:t>
            </a:r>
            <a:endParaRPr lang="en-US" altLang="en-US" dirty="0"/>
          </a:p>
        </p:txBody>
      </p:sp>
      <p:sp>
        <p:nvSpPr>
          <p:cNvPr id="6" name="Slide Number Placeholder 5"/>
          <p:cNvSpPr>
            <a:spLocks noGrp="1"/>
          </p:cNvSpPr>
          <p:nvPr>
            <p:ph type="sldNum" idx="12"/>
          </p:nvPr>
        </p:nvSpPr>
        <p:spPr/>
        <p:txBody>
          <a:bodyPr/>
          <a:lstStyle/>
          <a:p>
            <a:fld id="{9CBF9362-2730-4B3F-95F7-82CE4491E16F}" type="slidenum">
              <a:rPr lang="en-US" altLang="en-US" smtClean="0"/>
              <a:pPr/>
              <a:t>11</a:t>
            </a:fld>
            <a:endParaRPr lang="en-US" altLang="en-US"/>
          </a:p>
        </p:txBody>
      </p:sp>
      <p:pic>
        <p:nvPicPr>
          <p:cNvPr id="5" name="Picture 4" descr="A screenshot of a social media post&#10;&#10;Description automatically generated">
            <a:extLst>
              <a:ext uri="{FF2B5EF4-FFF2-40B4-BE49-F238E27FC236}">
                <a16:creationId xmlns:a16="http://schemas.microsoft.com/office/drawing/2014/main" id="{A2E96038-CF33-400E-9917-EBB2BCCD1BF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9455" y="1676400"/>
            <a:ext cx="7466379" cy="4127896"/>
          </a:xfrm>
          <a:prstGeom prst="rect">
            <a:avLst/>
          </a:prstGeom>
        </p:spPr>
      </p:pic>
    </p:spTree>
    <p:extLst>
      <p:ext uri="{BB962C8B-B14F-4D97-AF65-F5344CB8AC3E}">
        <p14:creationId xmlns:p14="http://schemas.microsoft.com/office/powerpoint/2010/main" val="397841310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1"/>
          <p:cNvSpPr txBox="1">
            <a:spLocks noChangeArrowheads="1"/>
          </p:cNvSpPr>
          <p:nvPr/>
        </p:nvSpPr>
        <p:spPr bwMode="auto">
          <a:xfrm>
            <a:off x="714375" y="533400"/>
            <a:ext cx="7772400" cy="7620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3465A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nchor="ctr"/>
          <a:lstStyle>
            <a:lvl1pPr algn="just"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Droid Sans Fallback" charset="0"/>
                <a:cs typeface="Droid Sans Fallback" charset="0"/>
              </a:defRPr>
            </a:lvl1pPr>
            <a:lvl2pPr algn="just"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Droid Sans Fallback" charset="0"/>
                <a:cs typeface="Droid Sans Fallback" charset="0"/>
              </a:defRPr>
            </a:lvl2pPr>
            <a:lvl3pPr algn="just"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Droid Sans Fallback" charset="0"/>
                <a:cs typeface="Droid Sans Fallback" charset="0"/>
              </a:defRPr>
            </a:lvl3pPr>
            <a:lvl4pPr algn="just"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4pPr>
            <a:lvl5pPr algn="just"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5pPr>
            <a:lvl6pPr marL="25146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6pPr>
            <a:lvl7pPr marL="29718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7pPr>
            <a:lvl8pPr marL="34290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8pPr>
            <a:lvl9pPr marL="38862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9pPr>
          </a:lstStyle>
          <a:p>
            <a:pPr algn="ctr" eaLnBrk="1" hangingPunct="1">
              <a:spcBef>
                <a:spcPct val="0"/>
              </a:spcBef>
              <a:buClrTx/>
              <a:buFontTx/>
              <a:buNone/>
            </a:pPr>
            <a:r>
              <a:rPr lang="en-US" altLang="en-US" b="1" dirty="0">
                <a:latin typeface="Trebuchet MS" pitchFamily="34" charset="0"/>
                <a:ea typeface="SimSun" panose="02010600030101010101" pitchFamily="2" charset="-122"/>
              </a:rPr>
              <a:t>Amazon EC2: Choose Instance Type</a:t>
            </a:r>
          </a:p>
        </p:txBody>
      </p:sp>
      <p:sp>
        <p:nvSpPr>
          <p:cNvPr id="12292" name="Text Box 4"/>
          <p:cNvSpPr txBox="1">
            <a:spLocks noChangeArrowheads="1"/>
          </p:cNvSpPr>
          <p:nvPr/>
        </p:nvSpPr>
        <p:spPr bwMode="auto">
          <a:xfrm>
            <a:off x="3500438" y="6286500"/>
            <a:ext cx="2133600" cy="3651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3465A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lgn="just"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Droid Sans Fallback" charset="0"/>
                <a:cs typeface="Droid Sans Fallback" charset="0"/>
              </a:defRPr>
            </a:lvl1pPr>
            <a:lvl2pPr algn="just"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Droid Sans Fallback" charset="0"/>
                <a:cs typeface="Droid Sans Fallback" charset="0"/>
              </a:defRPr>
            </a:lvl2pPr>
            <a:lvl3pPr algn="just"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Droid Sans Fallback" charset="0"/>
                <a:cs typeface="Droid Sans Fallback" charset="0"/>
              </a:defRPr>
            </a:lvl3pPr>
            <a:lvl4pPr algn="just"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4pPr>
            <a:lvl5pPr algn="just"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5pPr>
            <a:lvl6pPr marL="25146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6pPr>
            <a:lvl7pPr marL="29718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7pPr>
            <a:lvl8pPr marL="34290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8pPr>
            <a:lvl9pPr marL="38862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9pPr>
          </a:lstStyle>
          <a:p>
            <a:pPr algn="ctr" eaLnBrk="1" hangingPunct="1">
              <a:spcBef>
                <a:spcPct val="0"/>
              </a:spcBef>
              <a:buClrTx/>
              <a:buFontTx/>
              <a:buNone/>
            </a:pPr>
            <a:fld id="{92F565AC-CB85-4C58-9A25-82D4476BB001}" type="slidenum">
              <a:rPr lang="en-US" altLang="en-US" sz="1200">
                <a:solidFill>
                  <a:srgbClr val="898989"/>
                </a:solidFill>
                <a:latin typeface="Trebuchet MS" pitchFamily="34" charset="0"/>
                <a:ea typeface="SimSun" panose="02010600030101010101" pitchFamily="2" charset="-122"/>
              </a:rPr>
              <a:pPr algn="ctr" eaLnBrk="1" hangingPunct="1">
                <a:spcBef>
                  <a:spcPct val="0"/>
                </a:spcBef>
                <a:buClrTx/>
                <a:buFontTx/>
                <a:buNone/>
              </a:pPr>
              <a:t>12</a:t>
            </a:fld>
            <a:endParaRPr lang="en-US" altLang="en-US" sz="1200" dirty="0">
              <a:solidFill>
                <a:srgbClr val="898989"/>
              </a:solidFill>
              <a:latin typeface="Trebuchet MS" pitchFamily="34" charset="0"/>
              <a:ea typeface="SimSun" panose="02010600030101010101" pitchFamily="2" charset="-122"/>
            </a:endParaRPr>
          </a:p>
        </p:txBody>
      </p:sp>
      <p:sp>
        <p:nvSpPr>
          <p:cNvPr id="2" name="Footer Placeholder 1"/>
          <p:cNvSpPr>
            <a:spLocks noGrp="1"/>
          </p:cNvSpPr>
          <p:nvPr>
            <p:ph type="ftr" idx="11"/>
          </p:nvPr>
        </p:nvSpPr>
        <p:spPr/>
        <p:txBody>
          <a:bodyPr/>
          <a:lstStyle/>
          <a:p>
            <a:pPr>
              <a:defRPr/>
            </a:pPr>
            <a:r>
              <a:rPr lang="en-US" altLang="en-US" smtClean="0"/>
              <a:t>Li, Drew, &amp; Liu   © Springer 2021</a:t>
            </a:r>
            <a:endParaRPr lang="en-US" altLang="en-US" dirty="0"/>
          </a:p>
        </p:txBody>
      </p:sp>
      <p:sp>
        <p:nvSpPr>
          <p:cNvPr id="6" name="Slide Number Placeholder 5"/>
          <p:cNvSpPr>
            <a:spLocks noGrp="1"/>
          </p:cNvSpPr>
          <p:nvPr>
            <p:ph type="sldNum" idx="12"/>
          </p:nvPr>
        </p:nvSpPr>
        <p:spPr/>
        <p:txBody>
          <a:bodyPr/>
          <a:lstStyle/>
          <a:p>
            <a:fld id="{9CBF9362-2730-4B3F-95F7-82CE4491E16F}" type="slidenum">
              <a:rPr lang="en-US" altLang="en-US" smtClean="0"/>
              <a:pPr/>
              <a:t>12</a:t>
            </a:fld>
            <a:endParaRPr lang="en-US" altLang="en-US"/>
          </a:p>
        </p:txBody>
      </p:sp>
      <p:pic>
        <p:nvPicPr>
          <p:cNvPr id="4" name="Picture 3" descr="A screenshot of a social media post&#10;&#10;Description automatically generated">
            <a:extLst>
              <a:ext uri="{FF2B5EF4-FFF2-40B4-BE49-F238E27FC236}">
                <a16:creationId xmlns:a16="http://schemas.microsoft.com/office/drawing/2014/main" id="{3AAF8328-32EB-4C5A-9206-ABDA2C850F8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300" y="1600200"/>
            <a:ext cx="8153400" cy="4503530"/>
          </a:xfrm>
          <a:prstGeom prst="rect">
            <a:avLst/>
          </a:prstGeom>
        </p:spPr>
      </p:pic>
    </p:spTree>
    <p:extLst>
      <p:ext uri="{BB962C8B-B14F-4D97-AF65-F5344CB8AC3E}">
        <p14:creationId xmlns:p14="http://schemas.microsoft.com/office/powerpoint/2010/main" val="34574746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1"/>
          <p:cNvSpPr txBox="1">
            <a:spLocks noChangeArrowheads="1"/>
          </p:cNvSpPr>
          <p:nvPr/>
        </p:nvSpPr>
        <p:spPr bwMode="auto">
          <a:xfrm>
            <a:off x="714375" y="533400"/>
            <a:ext cx="7772400" cy="7620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3465A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nchor="ctr"/>
          <a:lstStyle>
            <a:lvl1pPr algn="just"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Droid Sans Fallback" charset="0"/>
                <a:cs typeface="Droid Sans Fallback" charset="0"/>
              </a:defRPr>
            </a:lvl1pPr>
            <a:lvl2pPr algn="just"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Droid Sans Fallback" charset="0"/>
                <a:cs typeface="Droid Sans Fallback" charset="0"/>
              </a:defRPr>
            </a:lvl2pPr>
            <a:lvl3pPr algn="just"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Droid Sans Fallback" charset="0"/>
                <a:cs typeface="Droid Sans Fallback" charset="0"/>
              </a:defRPr>
            </a:lvl3pPr>
            <a:lvl4pPr algn="just"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4pPr>
            <a:lvl5pPr algn="just"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5pPr>
            <a:lvl6pPr marL="25146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6pPr>
            <a:lvl7pPr marL="29718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7pPr>
            <a:lvl8pPr marL="34290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8pPr>
            <a:lvl9pPr marL="38862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9pPr>
          </a:lstStyle>
          <a:p>
            <a:pPr algn="ctr" eaLnBrk="1" hangingPunct="1">
              <a:spcBef>
                <a:spcPct val="0"/>
              </a:spcBef>
              <a:buClrTx/>
              <a:buFontTx/>
              <a:buNone/>
            </a:pPr>
            <a:r>
              <a:rPr lang="en-US" altLang="en-US" b="1" dirty="0">
                <a:latin typeface="Trebuchet MS" pitchFamily="34" charset="0"/>
                <a:ea typeface="SimSun" panose="02010600030101010101" pitchFamily="2" charset="-122"/>
              </a:rPr>
              <a:t>Amazon EC2: Configure Instance</a:t>
            </a:r>
          </a:p>
        </p:txBody>
      </p:sp>
      <p:sp>
        <p:nvSpPr>
          <p:cNvPr id="12292" name="Text Box 4"/>
          <p:cNvSpPr txBox="1">
            <a:spLocks noChangeArrowheads="1"/>
          </p:cNvSpPr>
          <p:nvPr/>
        </p:nvSpPr>
        <p:spPr bwMode="auto">
          <a:xfrm>
            <a:off x="3500438" y="6286500"/>
            <a:ext cx="2133600" cy="3651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3465A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lgn="just"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Droid Sans Fallback" charset="0"/>
                <a:cs typeface="Droid Sans Fallback" charset="0"/>
              </a:defRPr>
            </a:lvl1pPr>
            <a:lvl2pPr algn="just"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Droid Sans Fallback" charset="0"/>
                <a:cs typeface="Droid Sans Fallback" charset="0"/>
              </a:defRPr>
            </a:lvl2pPr>
            <a:lvl3pPr algn="just"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Droid Sans Fallback" charset="0"/>
                <a:cs typeface="Droid Sans Fallback" charset="0"/>
              </a:defRPr>
            </a:lvl3pPr>
            <a:lvl4pPr algn="just"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4pPr>
            <a:lvl5pPr algn="just"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5pPr>
            <a:lvl6pPr marL="25146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6pPr>
            <a:lvl7pPr marL="29718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7pPr>
            <a:lvl8pPr marL="34290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8pPr>
            <a:lvl9pPr marL="38862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9pPr>
          </a:lstStyle>
          <a:p>
            <a:pPr algn="ctr" eaLnBrk="1" hangingPunct="1">
              <a:spcBef>
                <a:spcPct val="0"/>
              </a:spcBef>
              <a:buClrTx/>
              <a:buFontTx/>
              <a:buNone/>
            </a:pPr>
            <a:fld id="{92F565AC-CB85-4C58-9A25-82D4476BB001}" type="slidenum">
              <a:rPr lang="en-US" altLang="en-US" sz="1200">
                <a:solidFill>
                  <a:srgbClr val="898989"/>
                </a:solidFill>
                <a:latin typeface="Trebuchet MS" pitchFamily="34" charset="0"/>
                <a:ea typeface="SimSun" panose="02010600030101010101" pitchFamily="2" charset="-122"/>
              </a:rPr>
              <a:pPr algn="ctr" eaLnBrk="1" hangingPunct="1">
                <a:spcBef>
                  <a:spcPct val="0"/>
                </a:spcBef>
                <a:buClrTx/>
                <a:buFontTx/>
                <a:buNone/>
              </a:pPr>
              <a:t>13</a:t>
            </a:fld>
            <a:endParaRPr lang="en-US" altLang="en-US" sz="1200" dirty="0">
              <a:solidFill>
                <a:srgbClr val="898989"/>
              </a:solidFill>
              <a:latin typeface="Trebuchet MS" pitchFamily="34" charset="0"/>
              <a:ea typeface="SimSun" panose="02010600030101010101" pitchFamily="2" charset="-122"/>
            </a:endParaRPr>
          </a:p>
        </p:txBody>
      </p:sp>
      <p:sp>
        <p:nvSpPr>
          <p:cNvPr id="2" name="Footer Placeholder 1"/>
          <p:cNvSpPr>
            <a:spLocks noGrp="1"/>
          </p:cNvSpPr>
          <p:nvPr>
            <p:ph type="ftr" idx="11"/>
          </p:nvPr>
        </p:nvSpPr>
        <p:spPr/>
        <p:txBody>
          <a:bodyPr/>
          <a:lstStyle/>
          <a:p>
            <a:pPr>
              <a:defRPr/>
            </a:pPr>
            <a:r>
              <a:rPr lang="en-US" altLang="en-US" smtClean="0"/>
              <a:t>Li, Drew, &amp; Liu   © Springer 2021</a:t>
            </a:r>
            <a:endParaRPr lang="en-US" altLang="en-US" dirty="0"/>
          </a:p>
        </p:txBody>
      </p:sp>
      <p:sp>
        <p:nvSpPr>
          <p:cNvPr id="6" name="Slide Number Placeholder 5"/>
          <p:cNvSpPr>
            <a:spLocks noGrp="1"/>
          </p:cNvSpPr>
          <p:nvPr>
            <p:ph type="sldNum" idx="12"/>
          </p:nvPr>
        </p:nvSpPr>
        <p:spPr/>
        <p:txBody>
          <a:bodyPr/>
          <a:lstStyle/>
          <a:p>
            <a:fld id="{9CBF9362-2730-4B3F-95F7-82CE4491E16F}" type="slidenum">
              <a:rPr lang="en-US" altLang="en-US" smtClean="0"/>
              <a:pPr/>
              <a:t>13</a:t>
            </a:fld>
            <a:endParaRPr lang="en-US" altLang="en-US"/>
          </a:p>
        </p:txBody>
      </p:sp>
      <p:pic>
        <p:nvPicPr>
          <p:cNvPr id="5" name="Picture 4" descr="A screenshot of a social media post&#10;&#10;Description automatically generated">
            <a:extLst>
              <a:ext uri="{FF2B5EF4-FFF2-40B4-BE49-F238E27FC236}">
                <a16:creationId xmlns:a16="http://schemas.microsoft.com/office/drawing/2014/main" id="{6768216C-9E70-4822-AC59-2F32285DCB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675" y="1447800"/>
            <a:ext cx="8429625" cy="4643537"/>
          </a:xfrm>
          <a:prstGeom prst="rect">
            <a:avLst/>
          </a:prstGeom>
        </p:spPr>
      </p:pic>
    </p:spTree>
    <p:extLst>
      <p:ext uri="{BB962C8B-B14F-4D97-AF65-F5344CB8AC3E}">
        <p14:creationId xmlns:p14="http://schemas.microsoft.com/office/powerpoint/2010/main" val="190235694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40E907C-2435-4BCB-9B55-B56880C51686}"/>
              </a:ext>
            </a:extLst>
          </p:cNvPr>
          <p:cNvPicPr>
            <a:picLocks noChangeAspect="1"/>
          </p:cNvPicPr>
          <p:nvPr/>
        </p:nvPicPr>
        <p:blipFill>
          <a:blip r:embed="rId3"/>
          <a:stretch>
            <a:fillRect/>
          </a:stretch>
        </p:blipFill>
        <p:spPr>
          <a:xfrm>
            <a:off x="1374572" y="914399"/>
            <a:ext cx="6252645" cy="4026323"/>
          </a:xfrm>
          <a:prstGeom prst="rect">
            <a:avLst/>
          </a:prstGeom>
        </p:spPr>
      </p:pic>
      <p:sp>
        <p:nvSpPr>
          <p:cNvPr id="12290" name="Text Box 1"/>
          <p:cNvSpPr txBox="1">
            <a:spLocks noChangeArrowheads="1"/>
          </p:cNvSpPr>
          <p:nvPr/>
        </p:nvSpPr>
        <p:spPr bwMode="auto">
          <a:xfrm>
            <a:off x="714375" y="533400"/>
            <a:ext cx="7772400" cy="7620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3465A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nchor="ctr"/>
          <a:lstStyle>
            <a:lvl1pPr algn="just"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Droid Sans Fallback" charset="0"/>
                <a:cs typeface="Droid Sans Fallback" charset="0"/>
              </a:defRPr>
            </a:lvl1pPr>
            <a:lvl2pPr algn="just"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Droid Sans Fallback" charset="0"/>
                <a:cs typeface="Droid Sans Fallback" charset="0"/>
              </a:defRPr>
            </a:lvl2pPr>
            <a:lvl3pPr algn="just"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Droid Sans Fallback" charset="0"/>
                <a:cs typeface="Droid Sans Fallback" charset="0"/>
              </a:defRPr>
            </a:lvl3pPr>
            <a:lvl4pPr algn="just"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4pPr>
            <a:lvl5pPr algn="just"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5pPr>
            <a:lvl6pPr marL="25146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6pPr>
            <a:lvl7pPr marL="29718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7pPr>
            <a:lvl8pPr marL="34290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8pPr>
            <a:lvl9pPr marL="38862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9pPr>
          </a:lstStyle>
          <a:p>
            <a:pPr algn="ctr" eaLnBrk="1" hangingPunct="1">
              <a:spcBef>
                <a:spcPct val="0"/>
              </a:spcBef>
              <a:buClrTx/>
              <a:buFontTx/>
              <a:buNone/>
            </a:pPr>
            <a:r>
              <a:rPr lang="en-US" altLang="en-US" b="1" dirty="0">
                <a:latin typeface="Trebuchet MS" pitchFamily="34" charset="0"/>
                <a:ea typeface="SimSun" panose="02010600030101010101" pitchFamily="2" charset="-122"/>
              </a:rPr>
              <a:t>Amazon Web Service (AWS)</a:t>
            </a:r>
          </a:p>
        </p:txBody>
      </p:sp>
      <p:sp>
        <p:nvSpPr>
          <p:cNvPr id="12292" name="Text Box 4"/>
          <p:cNvSpPr txBox="1">
            <a:spLocks noChangeArrowheads="1"/>
          </p:cNvSpPr>
          <p:nvPr/>
        </p:nvSpPr>
        <p:spPr bwMode="auto">
          <a:xfrm>
            <a:off x="3500438" y="6286500"/>
            <a:ext cx="2133600" cy="3651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3465A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lgn="just"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Droid Sans Fallback" charset="0"/>
                <a:cs typeface="Droid Sans Fallback" charset="0"/>
              </a:defRPr>
            </a:lvl1pPr>
            <a:lvl2pPr algn="just"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Droid Sans Fallback" charset="0"/>
                <a:cs typeface="Droid Sans Fallback" charset="0"/>
              </a:defRPr>
            </a:lvl2pPr>
            <a:lvl3pPr algn="just"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Droid Sans Fallback" charset="0"/>
                <a:cs typeface="Droid Sans Fallback" charset="0"/>
              </a:defRPr>
            </a:lvl3pPr>
            <a:lvl4pPr algn="just"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4pPr>
            <a:lvl5pPr algn="just"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5pPr>
            <a:lvl6pPr marL="25146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6pPr>
            <a:lvl7pPr marL="29718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7pPr>
            <a:lvl8pPr marL="34290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8pPr>
            <a:lvl9pPr marL="38862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9pPr>
          </a:lstStyle>
          <a:p>
            <a:pPr algn="ctr" eaLnBrk="1" hangingPunct="1">
              <a:spcBef>
                <a:spcPct val="0"/>
              </a:spcBef>
              <a:buClrTx/>
              <a:buFontTx/>
              <a:buNone/>
            </a:pPr>
            <a:fld id="{92F565AC-CB85-4C58-9A25-82D4476BB001}" type="slidenum">
              <a:rPr lang="en-US" altLang="en-US" sz="1200">
                <a:solidFill>
                  <a:srgbClr val="898989"/>
                </a:solidFill>
                <a:latin typeface="Trebuchet MS" pitchFamily="34" charset="0"/>
                <a:ea typeface="SimSun" panose="02010600030101010101" pitchFamily="2" charset="-122"/>
              </a:rPr>
              <a:pPr algn="ctr" eaLnBrk="1" hangingPunct="1">
                <a:spcBef>
                  <a:spcPct val="0"/>
                </a:spcBef>
                <a:buClrTx/>
                <a:buFontTx/>
                <a:buNone/>
              </a:pPr>
              <a:t>14</a:t>
            </a:fld>
            <a:endParaRPr lang="en-US" altLang="en-US" sz="1200" dirty="0">
              <a:solidFill>
                <a:srgbClr val="898989"/>
              </a:solidFill>
              <a:latin typeface="Trebuchet MS" pitchFamily="34" charset="0"/>
              <a:ea typeface="SimSun" panose="02010600030101010101" pitchFamily="2" charset="-122"/>
            </a:endParaRPr>
          </a:p>
        </p:txBody>
      </p:sp>
      <p:sp>
        <p:nvSpPr>
          <p:cNvPr id="2" name="Footer Placeholder 1"/>
          <p:cNvSpPr>
            <a:spLocks noGrp="1"/>
          </p:cNvSpPr>
          <p:nvPr>
            <p:ph type="ftr" idx="11"/>
          </p:nvPr>
        </p:nvSpPr>
        <p:spPr/>
        <p:txBody>
          <a:bodyPr/>
          <a:lstStyle/>
          <a:p>
            <a:pPr>
              <a:defRPr/>
            </a:pPr>
            <a:r>
              <a:rPr lang="en-US" altLang="en-US" smtClean="0"/>
              <a:t>Li, Drew, &amp; Liu   © Springer 2021</a:t>
            </a:r>
            <a:endParaRPr lang="en-US" altLang="en-US" dirty="0"/>
          </a:p>
        </p:txBody>
      </p:sp>
      <p:sp>
        <p:nvSpPr>
          <p:cNvPr id="6" name="Slide Number Placeholder 5"/>
          <p:cNvSpPr>
            <a:spLocks noGrp="1"/>
          </p:cNvSpPr>
          <p:nvPr>
            <p:ph type="sldNum" idx="12"/>
          </p:nvPr>
        </p:nvSpPr>
        <p:spPr/>
        <p:txBody>
          <a:bodyPr/>
          <a:lstStyle/>
          <a:p>
            <a:fld id="{9CBF9362-2730-4B3F-95F7-82CE4491E16F}" type="slidenum">
              <a:rPr lang="en-US" altLang="en-US" smtClean="0"/>
              <a:pPr/>
              <a:t>14</a:t>
            </a:fld>
            <a:endParaRPr lang="en-US" altLang="en-US"/>
          </a:p>
        </p:txBody>
      </p:sp>
      <p:sp>
        <p:nvSpPr>
          <p:cNvPr id="8" name="Text Box 2">
            <a:extLst>
              <a:ext uri="{FF2B5EF4-FFF2-40B4-BE49-F238E27FC236}">
                <a16:creationId xmlns:a16="http://schemas.microsoft.com/office/drawing/2014/main" id="{6B307A9E-ED73-4463-9855-431DCFFCBECA}"/>
              </a:ext>
            </a:extLst>
          </p:cNvPr>
          <p:cNvSpPr txBox="1">
            <a:spLocks noChangeArrowheads="1"/>
          </p:cNvSpPr>
          <p:nvPr/>
        </p:nvSpPr>
        <p:spPr bwMode="auto">
          <a:xfrm>
            <a:off x="381000" y="4965911"/>
            <a:ext cx="8229600" cy="1295401"/>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3465A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lvl1pPr marL="339725" indent="-339725" algn="just" eaLnBrk="0" hangingPunct="0">
              <a:spcBef>
                <a:spcPts val="800"/>
              </a:spcBef>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3200">
                <a:solidFill>
                  <a:srgbClr val="000000"/>
                </a:solidFill>
                <a:latin typeface="Calibri" panose="020F0502020204030204" pitchFamily="34" charset="0"/>
                <a:ea typeface="Droid Sans Fallback" charset="0"/>
                <a:cs typeface="Droid Sans Fallback" charset="0"/>
              </a:defRPr>
            </a:lvl1pPr>
            <a:lvl2pPr algn="just" eaLnBrk="0" hangingPunct="0">
              <a:spcBef>
                <a:spcPts val="700"/>
              </a:spcBef>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800">
                <a:solidFill>
                  <a:srgbClr val="000000"/>
                </a:solidFill>
                <a:latin typeface="Calibri" panose="020F0502020204030204" pitchFamily="34" charset="0"/>
                <a:ea typeface="Droid Sans Fallback" charset="0"/>
                <a:cs typeface="Droid Sans Fallback" charset="0"/>
              </a:defRPr>
            </a:lvl2pPr>
            <a:lvl3pPr algn="just" eaLnBrk="0" hangingPunct="0">
              <a:spcBef>
                <a:spcPts val="600"/>
              </a:spcBef>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400">
                <a:solidFill>
                  <a:srgbClr val="000000"/>
                </a:solidFill>
                <a:latin typeface="Calibri" panose="020F0502020204030204" pitchFamily="34" charset="0"/>
                <a:ea typeface="Droid Sans Fallback" charset="0"/>
                <a:cs typeface="Droid Sans Fallback" charset="0"/>
              </a:defRPr>
            </a:lvl3pPr>
            <a:lvl4pPr algn="just" eaLnBrk="0" hangingPunct="0">
              <a:spcBef>
                <a:spcPts val="500"/>
              </a:spcBef>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Calibri" panose="020F0502020204030204" pitchFamily="34" charset="0"/>
                <a:ea typeface="Droid Sans Fallback" charset="0"/>
                <a:cs typeface="Droid Sans Fallback" charset="0"/>
              </a:defRPr>
            </a:lvl4pPr>
            <a:lvl5pPr algn="just" eaLnBrk="0" hangingPunct="0">
              <a:spcBef>
                <a:spcPts val="500"/>
              </a:spcBef>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Calibri" panose="020F0502020204030204" pitchFamily="34" charset="0"/>
                <a:ea typeface="Droid Sans Fallback" charset="0"/>
                <a:cs typeface="Droid Sans Fallback" charset="0"/>
              </a:defRPr>
            </a:lvl5pPr>
            <a:lvl6pPr marL="25146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Calibri" panose="020F0502020204030204" pitchFamily="34" charset="0"/>
                <a:ea typeface="Droid Sans Fallback" charset="0"/>
                <a:cs typeface="Droid Sans Fallback" charset="0"/>
              </a:defRPr>
            </a:lvl6pPr>
            <a:lvl7pPr marL="29718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Calibri" panose="020F0502020204030204" pitchFamily="34" charset="0"/>
                <a:ea typeface="Droid Sans Fallback" charset="0"/>
                <a:cs typeface="Droid Sans Fallback" charset="0"/>
              </a:defRPr>
            </a:lvl7pPr>
            <a:lvl8pPr marL="34290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Calibri" panose="020F0502020204030204" pitchFamily="34" charset="0"/>
                <a:ea typeface="Droid Sans Fallback" charset="0"/>
                <a:cs typeface="Droid Sans Fallback" charset="0"/>
              </a:defRPr>
            </a:lvl8pPr>
            <a:lvl9pPr marL="38862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Calibri" panose="020F0502020204030204" pitchFamily="34" charset="0"/>
                <a:ea typeface="Droid Sans Fallback" charset="0"/>
                <a:cs typeface="Droid Sans Fallback" charset="0"/>
              </a:defRPr>
            </a:lvl9pPr>
          </a:lstStyle>
          <a:p>
            <a:r>
              <a:rPr lang="en-US" sz="1800" dirty="0"/>
              <a:t>       Designed for use with other AWS modules, EC2 works seamlessly in conjunction with Amazon S3, and such other Amazon services as Relational Database Service (RDS), </a:t>
            </a:r>
            <a:r>
              <a:rPr lang="en-US" sz="1800" dirty="0" err="1"/>
              <a:t>SimpleDB</a:t>
            </a:r>
            <a:r>
              <a:rPr lang="en-US" sz="1800" dirty="0"/>
              <a:t> and Simple Queue Service (SQS) to provide a complete solution for computing, query processing and storage across a wide range of applications.</a:t>
            </a:r>
            <a:endParaRPr lang="en-US" altLang="en-US" sz="1200" dirty="0">
              <a:latin typeface="Trebuchet MS" pitchFamily="34" charset="0"/>
              <a:ea typeface="SimSun" panose="02010600030101010101" pitchFamily="2" charset="-122"/>
            </a:endParaRPr>
          </a:p>
        </p:txBody>
      </p:sp>
    </p:spTree>
    <p:extLst>
      <p:ext uri="{BB962C8B-B14F-4D97-AF65-F5344CB8AC3E}">
        <p14:creationId xmlns:p14="http://schemas.microsoft.com/office/powerpoint/2010/main" val="415527414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1"/>
          <p:cNvSpPr txBox="1">
            <a:spLocks noChangeArrowheads="1"/>
          </p:cNvSpPr>
          <p:nvPr/>
        </p:nvSpPr>
        <p:spPr bwMode="auto">
          <a:xfrm>
            <a:off x="457200" y="538163"/>
            <a:ext cx="8229600" cy="10668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3465A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nchor="ctr"/>
          <a:lstStyle>
            <a:lvl1pPr algn="just"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Droid Sans Fallback" charset="0"/>
                <a:cs typeface="Droid Sans Fallback" charset="0"/>
              </a:defRPr>
            </a:lvl1pPr>
            <a:lvl2pPr algn="just"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Droid Sans Fallback" charset="0"/>
                <a:cs typeface="Droid Sans Fallback" charset="0"/>
              </a:defRPr>
            </a:lvl2pPr>
            <a:lvl3pPr algn="just"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Droid Sans Fallback" charset="0"/>
                <a:cs typeface="Droid Sans Fallback" charset="0"/>
              </a:defRPr>
            </a:lvl3pPr>
            <a:lvl4pPr algn="just"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4pPr>
            <a:lvl5pPr algn="just"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5pPr>
            <a:lvl6pPr marL="25146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6pPr>
            <a:lvl7pPr marL="29718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7pPr>
            <a:lvl8pPr marL="34290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8pPr>
            <a:lvl9pPr marL="38862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9pPr>
          </a:lstStyle>
          <a:p>
            <a:pPr algn="ctr" eaLnBrk="1" hangingPunct="1">
              <a:spcBef>
                <a:spcPct val="0"/>
              </a:spcBef>
              <a:buClrTx/>
              <a:buFontTx/>
              <a:buNone/>
            </a:pPr>
            <a:r>
              <a:rPr lang="en-US" altLang="en-US" b="1" dirty="0">
                <a:latin typeface="Trebuchet MS" pitchFamily="34" charset="0"/>
                <a:ea typeface="SimSun" panose="02010600030101010101" pitchFamily="2" charset="-122"/>
              </a:rPr>
              <a:t>18.2 </a:t>
            </a:r>
            <a:r>
              <a:rPr lang="en-US" altLang="en-US" b="1" dirty="0" smtClean="0">
                <a:latin typeface="Trebuchet MS" pitchFamily="34" charset="0"/>
                <a:ea typeface="SimSun" panose="02010600030101010101" pitchFamily="2" charset="-122"/>
              </a:rPr>
              <a:t> Multimedia </a:t>
            </a:r>
            <a:r>
              <a:rPr lang="en-US" altLang="en-US" b="1" dirty="0">
                <a:latin typeface="Trebuchet MS" pitchFamily="34" charset="0"/>
                <a:ea typeface="SimSun" panose="02010600030101010101" pitchFamily="2" charset="-122"/>
              </a:rPr>
              <a:t>Cloud Computing</a:t>
            </a:r>
          </a:p>
        </p:txBody>
      </p:sp>
      <p:sp>
        <p:nvSpPr>
          <p:cNvPr id="13315" name="Text Box 2"/>
          <p:cNvSpPr txBox="1">
            <a:spLocks noChangeArrowheads="1"/>
          </p:cNvSpPr>
          <p:nvPr/>
        </p:nvSpPr>
        <p:spPr bwMode="auto">
          <a:xfrm>
            <a:off x="685800" y="1600201"/>
            <a:ext cx="7772400" cy="44958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3465A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lvl1pPr marL="339725" indent="-339725" algn="just" eaLnBrk="0" hangingPunct="0">
              <a:spcBef>
                <a:spcPts val="800"/>
              </a:spcBef>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3200">
                <a:solidFill>
                  <a:srgbClr val="000000"/>
                </a:solidFill>
                <a:latin typeface="Calibri" panose="020F0502020204030204" pitchFamily="34" charset="0"/>
                <a:ea typeface="Droid Sans Fallback" charset="0"/>
                <a:cs typeface="Droid Sans Fallback" charset="0"/>
              </a:defRPr>
            </a:lvl1pPr>
            <a:lvl2pPr algn="just" eaLnBrk="0" hangingPunct="0">
              <a:spcBef>
                <a:spcPts val="700"/>
              </a:spcBef>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800">
                <a:solidFill>
                  <a:srgbClr val="000000"/>
                </a:solidFill>
                <a:latin typeface="Calibri" panose="020F0502020204030204" pitchFamily="34" charset="0"/>
                <a:ea typeface="Droid Sans Fallback" charset="0"/>
                <a:cs typeface="Droid Sans Fallback" charset="0"/>
              </a:defRPr>
            </a:lvl2pPr>
            <a:lvl3pPr algn="just" eaLnBrk="0" hangingPunct="0">
              <a:spcBef>
                <a:spcPts val="600"/>
              </a:spcBef>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400">
                <a:solidFill>
                  <a:srgbClr val="000000"/>
                </a:solidFill>
                <a:latin typeface="Calibri" panose="020F0502020204030204" pitchFamily="34" charset="0"/>
                <a:ea typeface="Droid Sans Fallback" charset="0"/>
                <a:cs typeface="Droid Sans Fallback" charset="0"/>
              </a:defRPr>
            </a:lvl3pPr>
            <a:lvl4pPr algn="just" eaLnBrk="0" hangingPunct="0">
              <a:spcBef>
                <a:spcPts val="500"/>
              </a:spcBef>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Calibri" panose="020F0502020204030204" pitchFamily="34" charset="0"/>
                <a:ea typeface="Droid Sans Fallback" charset="0"/>
                <a:cs typeface="Droid Sans Fallback" charset="0"/>
              </a:defRPr>
            </a:lvl4pPr>
            <a:lvl5pPr algn="just" eaLnBrk="0" hangingPunct="0">
              <a:spcBef>
                <a:spcPts val="500"/>
              </a:spcBef>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Calibri" panose="020F0502020204030204" pitchFamily="34" charset="0"/>
                <a:ea typeface="Droid Sans Fallback" charset="0"/>
                <a:cs typeface="Droid Sans Fallback" charset="0"/>
              </a:defRPr>
            </a:lvl5pPr>
            <a:lvl6pPr marL="25146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Calibri" panose="020F0502020204030204" pitchFamily="34" charset="0"/>
                <a:ea typeface="Droid Sans Fallback" charset="0"/>
                <a:cs typeface="Droid Sans Fallback" charset="0"/>
              </a:defRPr>
            </a:lvl6pPr>
            <a:lvl7pPr marL="29718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Calibri" panose="020F0502020204030204" pitchFamily="34" charset="0"/>
                <a:ea typeface="Droid Sans Fallback" charset="0"/>
                <a:cs typeface="Droid Sans Fallback" charset="0"/>
              </a:defRPr>
            </a:lvl7pPr>
            <a:lvl8pPr marL="34290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Calibri" panose="020F0502020204030204" pitchFamily="34" charset="0"/>
                <a:ea typeface="Droid Sans Fallback" charset="0"/>
                <a:cs typeface="Droid Sans Fallback" charset="0"/>
              </a:defRPr>
            </a:lvl8pPr>
            <a:lvl9pPr marL="38862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Calibri" panose="020F0502020204030204" pitchFamily="34" charset="0"/>
                <a:ea typeface="Droid Sans Fallback" charset="0"/>
                <a:cs typeface="Droid Sans Fallback" charset="0"/>
              </a:defRPr>
            </a:lvl9pPr>
          </a:lstStyle>
          <a:p>
            <a:pPr eaLnBrk="1" hangingPunct="1">
              <a:spcBef>
                <a:spcPts val="500"/>
              </a:spcBef>
              <a:buFont typeface="Arial" panose="020B0604020202020204" pitchFamily="34" charset="0"/>
              <a:buChar char="•"/>
            </a:pPr>
            <a:r>
              <a:rPr lang="en-US" altLang="en-US" sz="2000" dirty="0">
                <a:latin typeface="Trebuchet MS" pitchFamily="34" charset="0"/>
                <a:ea typeface="SimSun" panose="02010600030101010101" pitchFamily="2" charset="-122"/>
              </a:rPr>
              <a:t>Distribution of multimedia content has always been a fundamental issue for media service and content providers. </a:t>
            </a:r>
          </a:p>
          <a:p>
            <a:pPr eaLnBrk="1" hangingPunct="1">
              <a:spcBef>
                <a:spcPts val="500"/>
              </a:spcBef>
              <a:buFont typeface="Arial" panose="020B0604020202020204" pitchFamily="34" charset="0"/>
              <a:buChar char="•"/>
            </a:pPr>
            <a:endParaRPr lang="en-US" altLang="en-US" sz="2000" dirty="0">
              <a:latin typeface="Trebuchet MS" pitchFamily="34" charset="0"/>
              <a:ea typeface="SimSun" panose="02010600030101010101" pitchFamily="2" charset="-122"/>
            </a:endParaRPr>
          </a:p>
          <a:p>
            <a:pPr eaLnBrk="1" hangingPunct="1">
              <a:spcBef>
                <a:spcPts val="500"/>
              </a:spcBef>
              <a:buFont typeface="Arial" panose="020B0604020202020204" pitchFamily="34" charset="0"/>
              <a:buChar char="•"/>
            </a:pPr>
            <a:r>
              <a:rPr lang="en-US" altLang="en-US" sz="2000" dirty="0">
                <a:latin typeface="Trebuchet MS" pitchFamily="34" charset="0"/>
                <a:ea typeface="SimSun" panose="02010600030101010101" pitchFamily="2" charset="-122"/>
              </a:rPr>
              <a:t>The large computational, storage and bandwidth capacity of the Cloud make it a very attractive platform for multimedia applications. Further, large public cloud often have many strategically geographically located data-centers allowing for more efficient distribution of content.</a:t>
            </a:r>
          </a:p>
          <a:p>
            <a:pPr eaLnBrk="1" hangingPunct="1">
              <a:spcBef>
                <a:spcPts val="500"/>
              </a:spcBef>
              <a:buFont typeface="Arial" panose="020B0604020202020204" pitchFamily="34" charset="0"/>
              <a:buChar char="•"/>
            </a:pPr>
            <a:endParaRPr lang="en-US" altLang="en-US" sz="2000" dirty="0">
              <a:latin typeface="Trebuchet MS" pitchFamily="34" charset="0"/>
              <a:ea typeface="SimSun" panose="02010600030101010101" pitchFamily="2" charset="-122"/>
            </a:endParaRPr>
          </a:p>
          <a:p>
            <a:pPr eaLnBrk="1" hangingPunct="1">
              <a:spcBef>
                <a:spcPts val="500"/>
              </a:spcBef>
              <a:buFont typeface="Arial" panose="020B0604020202020204" pitchFamily="34" charset="0"/>
              <a:buChar char="•"/>
            </a:pPr>
            <a:r>
              <a:rPr lang="en-US" altLang="en-US" sz="2000" dirty="0">
                <a:latin typeface="Trebuchet MS" pitchFamily="34" charset="0"/>
                <a:ea typeface="SimSun" panose="02010600030101010101" pitchFamily="2" charset="-122"/>
              </a:rPr>
              <a:t>Multimedia Cloud Computing and general purpose Cloud Computing share many commonalties. However, multimedia services are highly diverse, examples include voice over IP, video conferencing,  and video streaming.</a:t>
            </a:r>
          </a:p>
        </p:txBody>
      </p:sp>
      <p:sp>
        <p:nvSpPr>
          <p:cNvPr id="13317" name="Text Box 4"/>
          <p:cNvSpPr txBox="1">
            <a:spLocks noChangeArrowheads="1"/>
          </p:cNvSpPr>
          <p:nvPr/>
        </p:nvSpPr>
        <p:spPr bwMode="auto">
          <a:xfrm>
            <a:off x="3500438" y="6286500"/>
            <a:ext cx="2133600" cy="3651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3465A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lgn="just"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Droid Sans Fallback" charset="0"/>
                <a:cs typeface="Droid Sans Fallback" charset="0"/>
              </a:defRPr>
            </a:lvl1pPr>
            <a:lvl2pPr algn="just"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Droid Sans Fallback" charset="0"/>
                <a:cs typeface="Droid Sans Fallback" charset="0"/>
              </a:defRPr>
            </a:lvl2pPr>
            <a:lvl3pPr algn="just"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Droid Sans Fallback" charset="0"/>
                <a:cs typeface="Droid Sans Fallback" charset="0"/>
              </a:defRPr>
            </a:lvl3pPr>
            <a:lvl4pPr algn="just"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4pPr>
            <a:lvl5pPr algn="just"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5pPr>
            <a:lvl6pPr marL="25146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6pPr>
            <a:lvl7pPr marL="29718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7pPr>
            <a:lvl8pPr marL="34290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8pPr>
            <a:lvl9pPr marL="38862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9pPr>
          </a:lstStyle>
          <a:p>
            <a:pPr algn="ctr" eaLnBrk="1" hangingPunct="1">
              <a:spcBef>
                <a:spcPct val="0"/>
              </a:spcBef>
              <a:buClrTx/>
              <a:buFontTx/>
              <a:buNone/>
            </a:pPr>
            <a:fld id="{22137424-2587-47D1-8410-0740FAA5F28C}" type="slidenum">
              <a:rPr lang="en-US" altLang="en-US" sz="1200">
                <a:solidFill>
                  <a:srgbClr val="898989"/>
                </a:solidFill>
                <a:latin typeface="Trebuchet MS" pitchFamily="34" charset="0"/>
                <a:ea typeface="SimSun" panose="02010600030101010101" pitchFamily="2" charset="-122"/>
              </a:rPr>
              <a:pPr algn="ctr" eaLnBrk="1" hangingPunct="1">
                <a:spcBef>
                  <a:spcPct val="0"/>
                </a:spcBef>
                <a:buClrTx/>
                <a:buFontTx/>
                <a:buNone/>
              </a:pPr>
              <a:t>15</a:t>
            </a:fld>
            <a:endParaRPr lang="en-US" altLang="en-US" sz="1200" dirty="0">
              <a:solidFill>
                <a:srgbClr val="898989"/>
              </a:solidFill>
              <a:latin typeface="Trebuchet MS" pitchFamily="34" charset="0"/>
              <a:ea typeface="SimSun" panose="02010600030101010101" pitchFamily="2" charset="-122"/>
            </a:endParaRPr>
          </a:p>
        </p:txBody>
      </p:sp>
      <p:sp>
        <p:nvSpPr>
          <p:cNvPr id="2" name="Footer Placeholder 1"/>
          <p:cNvSpPr>
            <a:spLocks noGrp="1"/>
          </p:cNvSpPr>
          <p:nvPr>
            <p:ph type="ftr" idx="11"/>
          </p:nvPr>
        </p:nvSpPr>
        <p:spPr/>
        <p:txBody>
          <a:bodyPr/>
          <a:lstStyle/>
          <a:p>
            <a:pPr>
              <a:defRPr/>
            </a:pPr>
            <a:r>
              <a:rPr lang="en-US" altLang="en-US" smtClean="0"/>
              <a:t>Li, Drew, &amp; Liu   © Springer 2021</a:t>
            </a:r>
            <a:endParaRPr lang="en-US" altLang="en-US" dirty="0"/>
          </a:p>
        </p:txBody>
      </p:sp>
      <p:sp>
        <p:nvSpPr>
          <p:cNvPr id="6" name="Slide Number Placeholder 5"/>
          <p:cNvSpPr>
            <a:spLocks noGrp="1"/>
          </p:cNvSpPr>
          <p:nvPr>
            <p:ph type="sldNum" idx="12"/>
          </p:nvPr>
        </p:nvSpPr>
        <p:spPr/>
        <p:txBody>
          <a:bodyPr/>
          <a:lstStyle/>
          <a:p>
            <a:fld id="{9CBF9362-2730-4B3F-95F7-82CE4491E16F}" type="slidenum">
              <a:rPr lang="en-US" altLang="en-US" smtClean="0"/>
              <a:pPr/>
              <a:t>15</a:t>
            </a:fld>
            <a:endParaRPr lang="en-US" altLang="en-US"/>
          </a:p>
        </p:txBody>
      </p:sp>
    </p:spTree>
    <p:extLst>
      <p:ext uri="{BB962C8B-B14F-4D97-AF65-F5344CB8AC3E}">
        <p14:creationId xmlns:p14="http://schemas.microsoft.com/office/powerpoint/2010/main" val="245438678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1"/>
          <p:cNvSpPr txBox="1">
            <a:spLocks noChangeArrowheads="1"/>
          </p:cNvSpPr>
          <p:nvPr/>
        </p:nvSpPr>
        <p:spPr bwMode="auto">
          <a:xfrm>
            <a:off x="457200" y="538163"/>
            <a:ext cx="8229600" cy="10668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3465A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nchor="ctr"/>
          <a:lstStyle>
            <a:lvl1pPr algn="just"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Droid Sans Fallback" charset="0"/>
                <a:cs typeface="Droid Sans Fallback" charset="0"/>
              </a:defRPr>
            </a:lvl1pPr>
            <a:lvl2pPr algn="just"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Droid Sans Fallback" charset="0"/>
                <a:cs typeface="Droid Sans Fallback" charset="0"/>
              </a:defRPr>
            </a:lvl2pPr>
            <a:lvl3pPr algn="just"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Droid Sans Fallback" charset="0"/>
                <a:cs typeface="Droid Sans Fallback" charset="0"/>
              </a:defRPr>
            </a:lvl3pPr>
            <a:lvl4pPr algn="just"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4pPr>
            <a:lvl5pPr algn="just"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5pPr>
            <a:lvl6pPr marL="25146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6pPr>
            <a:lvl7pPr marL="29718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7pPr>
            <a:lvl8pPr marL="34290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8pPr>
            <a:lvl9pPr marL="38862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9pPr>
          </a:lstStyle>
          <a:p>
            <a:pPr algn="ctr" eaLnBrk="1" hangingPunct="1">
              <a:spcBef>
                <a:spcPct val="0"/>
              </a:spcBef>
              <a:buClrTx/>
              <a:buFontTx/>
              <a:buNone/>
            </a:pPr>
            <a:r>
              <a:rPr lang="en-US" altLang="en-US" b="1" dirty="0">
                <a:latin typeface="Trebuchet MS" pitchFamily="34" charset="0"/>
                <a:ea typeface="SimSun" panose="02010600030101010101" pitchFamily="2" charset="-122"/>
              </a:rPr>
              <a:t>Modules and their relation in Multimedia Cloud Computing</a:t>
            </a:r>
          </a:p>
        </p:txBody>
      </p:sp>
      <p:sp>
        <p:nvSpPr>
          <p:cNvPr id="14340" name="Text Box 4"/>
          <p:cNvSpPr txBox="1">
            <a:spLocks noChangeArrowheads="1"/>
          </p:cNvSpPr>
          <p:nvPr/>
        </p:nvSpPr>
        <p:spPr bwMode="auto">
          <a:xfrm>
            <a:off x="3500438" y="6286500"/>
            <a:ext cx="2133600" cy="3651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3465A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lgn="just"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Droid Sans Fallback" charset="0"/>
                <a:cs typeface="Droid Sans Fallback" charset="0"/>
              </a:defRPr>
            </a:lvl1pPr>
            <a:lvl2pPr algn="just"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Droid Sans Fallback" charset="0"/>
                <a:cs typeface="Droid Sans Fallback" charset="0"/>
              </a:defRPr>
            </a:lvl2pPr>
            <a:lvl3pPr algn="just"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Droid Sans Fallback" charset="0"/>
                <a:cs typeface="Droid Sans Fallback" charset="0"/>
              </a:defRPr>
            </a:lvl3pPr>
            <a:lvl4pPr algn="just"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4pPr>
            <a:lvl5pPr algn="just"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5pPr>
            <a:lvl6pPr marL="25146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6pPr>
            <a:lvl7pPr marL="29718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7pPr>
            <a:lvl8pPr marL="34290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8pPr>
            <a:lvl9pPr marL="38862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9pPr>
          </a:lstStyle>
          <a:p>
            <a:pPr algn="ctr" eaLnBrk="1" hangingPunct="1">
              <a:spcBef>
                <a:spcPct val="0"/>
              </a:spcBef>
              <a:buClrTx/>
              <a:buFontTx/>
              <a:buNone/>
            </a:pPr>
            <a:fld id="{73999026-F555-45FE-9EA8-5D299D157E3E}" type="slidenum">
              <a:rPr lang="en-US" altLang="en-US" sz="1200">
                <a:solidFill>
                  <a:srgbClr val="898989"/>
                </a:solidFill>
                <a:latin typeface="Trebuchet MS" pitchFamily="34" charset="0"/>
                <a:ea typeface="SimSun" panose="02010600030101010101" pitchFamily="2" charset="-122"/>
              </a:rPr>
              <a:pPr algn="ctr" eaLnBrk="1" hangingPunct="1">
                <a:spcBef>
                  <a:spcPct val="0"/>
                </a:spcBef>
                <a:buClrTx/>
                <a:buFontTx/>
                <a:buNone/>
              </a:pPr>
              <a:t>16</a:t>
            </a:fld>
            <a:endParaRPr lang="en-US" altLang="en-US" sz="1200" dirty="0">
              <a:solidFill>
                <a:srgbClr val="898989"/>
              </a:solidFill>
              <a:latin typeface="Trebuchet MS" pitchFamily="34" charset="0"/>
              <a:ea typeface="SimSun" panose="02010600030101010101" pitchFamily="2" charset="-122"/>
            </a:endParaRPr>
          </a:p>
        </p:txBody>
      </p:sp>
      <p:pic>
        <p:nvPicPr>
          <p:cNvPr id="1434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3532" y="1905000"/>
            <a:ext cx="5976937" cy="3515845"/>
          </a:xfrm>
          <a:prstGeom prst="rect">
            <a:avLst/>
          </a:prstGeom>
          <a:noFill/>
          <a:ln>
            <a:noFill/>
          </a:ln>
          <a:extLst>
            <a:ext uri="{909E8E84-426E-40dd-AFC4-6F175D3DCCD1}">
              <a14:hiddenFill xmlns="" xmlns:a14="http://schemas.microsoft.com/office/drawing/2010/main">
                <a:solidFill>
                  <a:srgbClr val="00B8FF"/>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Footer Placeholder 1"/>
          <p:cNvSpPr>
            <a:spLocks noGrp="1"/>
          </p:cNvSpPr>
          <p:nvPr>
            <p:ph type="ftr" idx="11"/>
          </p:nvPr>
        </p:nvSpPr>
        <p:spPr/>
        <p:txBody>
          <a:bodyPr/>
          <a:lstStyle/>
          <a:p>
            <a:pPr>
              <a:defRPr/>
            </a:pPr>
            <a:r>
              <a:rPr lang="en-US" altLang="en-US" smtClean="0"/>
              <a:t>Li, Drew, &amp; Liu   © Springer 2021</a:t>
            </a:r>
            <a:endParaRPr lang="en-US" altLang="en-US" dirty="0"/>
          </a:p>
        </p:txBody>
      </p:sp>
      <p:sp>
        <p:nvSpPr>
          <p:cNvPr id="6" name="Slide Number Placeholder 5"/>
          <p:cNvSpPr>
            <a:spLocks noGrp="1"/>
          </p:cNvSpPr>
          <p:nvPr>
            <p:ph type="sldNum" idx="12"/>
          </p:nvPr>
        </p:nvSpPr>
        <p:spPr/>
        <p:txBody>
          <a:bodyPr/>
          <a:lstStyle/>
          <a:p>
            <a:fld id="{9CBF9362-2730-4B3F-95F7-82CE4491E16F}" type="slidenum">
              <a:rPr lang="en-US" altLang="en-US" smtClean="0"/>
              <a:pPr/>
              <a:t>16</a:t>
            </a:fld>
            <a:endParaRPr lang="en-US" altLang="en-US"/>
          </a:p>
        </p:txBody>
      </p:sp>
      <p:sp>
        <p:nvSpPr>
          <p:cNvPr id="7" name="TextBox 6"/>
          <p:cNvSpPr txBox="1"/>
          <p:nvPr/>
        </p:nvSpPr>
        <p:spPr>
          <a:xfrm>
            <a:off x="609600" y="5562600"/>
            <a:ext cx="7924800" cy="369332"/>
          </a:xfrm>
          <a:prstGeom prst="rect">
            <a:avLst/>
          </a:prstGeom>
          <a:noFill/>
        </p:spPr>
        <p:txBody>
          <a:bodyPr wrap="square" rtlCol="0">
            <a:spAutoFit/>
          </a:bodyPr>
          <a:lstStyle/>
          <a:p>
            <a:pPr algn="ctr"/>
            <a:r>
              <a:rPr lang="en-US" sz="1800" b="1" dirty="0">
                <a:solidFill>
                  <a:schemeClr val="tx1"/>
                </a:solidFill>
                <a:latin typeface="Trebuchet MS" panose="020B0603020202020204" pitchFamily="34" charset="0"/>
              </a:rPr>
              <a:t>Fig 18.7: </a:t>
            </a:r>
            <a:r>
              <a:rPr lang="en-US" sz="1800" dirty="0">
                <a:solidFill>
                  <a:schemeClr val="tx1"/>
                </a:solidFill>
                <a:latin typeface="Trebuchet MS" panose="020B0603020202020204" pitchFamily="34" charset="0"/>
              </a:rPr>
              <a:t>Modules and their relations in multimedia cloud computing</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1"/>
          <p:cNvSpPr txBox="1">
            <a:spLocks noChangeArrowheads="1"/>
          </p:cNvSpPr>
          <p:nvPr/>
        </p:nvSpPr>
        <p:spPr bwMode="auto">
          <a:xfrm>
            <a:off x="457200" y="533400"/>
            <a:ext cx="8229600" cy="10668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3465A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nchor="ctr"/>
          <a:lstStyle>
            <a:lvl1pPr algn="just"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Droid Sans Fallback" charset="0"/>
                <a:cs typeface="Droid Sans Fallback" charset="0"/>
              </a:defRPr>
            </a:lvl1pPr>
            <a:lvl2pPr algn="just"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Droid Sans Fallback" charset="0"/>
                <a:cs typeface="Droid Sans Fallback" charset="0"/>
              </a:defRPr>
            </a:lvl2pPr>
            <a:lvl3pPr algn="just"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Droid Sans Fallback" charset="0"/>
                <a:cs typeface="Droid Sans Fallback" charset="0"/>
              </a:defRPr>
            </a:lvl3pPr>
            <a:lvl4pPr algn="just"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4pPr>
            <a:lvl5pPr algn="just"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5pPr>
            <a:lvl6pPr marL="25146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6pPr>
            <a:lvl7pPr marL="29718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7pPr>
            <a:lvl8pPr marL="34290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8pPr>
            <a:lvl9pPr marL="38862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9pPr>
          </a:lstStyle>
          <a:p>
            <a:pPr algn="ctr" eaLnBrk="1" hangingPunct="1">
              <a:spcBef>
                <a:spcPct val="0"/>
              </a:spcBef>
              <a:buClrTx/>
              <a:buFontTx/>
              <a:buNone/>
            </a:pPr>
            <a:r>
              <a:rPr lang="en-US" altLang="en-US" sz="2800" b="1" dirty="0">
                <a:latin typeface="Trebuchet MS" pitchFamily="34" charset="0"/>
                <a:ea typeface="SimSun" panose="02010600030101010101" pitchFamily="2" charset="-122"/>
              </a:rPr>
              <a:t>18.3 </a:t>
            </a:r>
            <a:r>
              <a:rPr lang="en-US" altLang="en-US" sz="2800" b="1" dirty="0" smtClean="0">
                <a:latin typeface="Trebuchet MS" pitchFamily="34" charset="0"/>
                <a:ea typeface="SimSun" panose="02010600030101010101" pitchFamily="2" charset="-122"/>
              </a:rPr>
              <a:t> Multimedia </a:t>
            </a:r>
            <a:r>
              <a:rPr lang="en-US" altLang="en-US" sz="2800" b="1" dirty="0">
                <a:latin typeface="Trebuchet MS" pitchFamily="34" charset="0"/>
                <a:ea typeface="SimSun" panose="02010600030101010101" pitchFamily="2" charset="-122"/>
              </a:rPr>
              <a:t>Content Sharing over Cloud</a:t>
            </a:r>
          </a:p>
        </p:txBody>
      </p:sp>
      <p:sp>
        <p:nvSpPr>
          <p:cNvPr id="15363" name="Text Box 2"/>
          <p:cNvSpPr txBox="1">
            <a:spLocks noChangeArrowheads="1"/>
          </p:cNvSpPr>
          <p:nvPr/>
        </p:nvSpPr>
        <p:spPr bwMode="auto">
          <a:xfrm>
            <a:off x="685800" y="1447800"/>
            <a:ext cx="7772400" cy="4648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3465A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lvl1pPr marL="339725" indent="-339725" algn="just" eaLnBrk="0" hangingPunct="0">
              <a:spcBef>
                <a:spcPts val="800"/>
              </a:spcBef>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3200">
                <a:solidFill>
                  <a:srgbClr val="000000"/>
                </a:solidFill>
                <a:latin typeface="Calibri" panose="020F0502020204030204" pitchFamily="34" charset="0"/>
                <a:ea typeface="Droid Sans Fallback" charset="0"/>
                <a:cs typeface="Droid Sans Fallback" charset="0"/>
              </a:defRPr>
            </a:lvl1pPr>
            <a:lvl2pPr algn="just" eaLnBrk="0" hangingPunct="0">
              <a:spcBef>
                <a:spcPts val="700"/>
              </a:spcBef>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800">
                <a:solidFill>
                  <a:srgbClr val="000000"/>
                </a:solidFill>
                <a:latin typeface="Calibri" panose="020F0502020204030204" pitchFamily="34" charset="0"/>
                <a:ea typeface="Droid Sans Fallback" charset="0"/>
                <a:cs typeface="Droid Sans Fallback" charset="0"/>
              </a:defRPr>
            </a:lvl2pPr>
            <a:lvl3pPr algn="just" eaLnBrk="0" hangingPunct="0">
              <a:spcBef>
                <a:spcPts val="600"/>
              </a:spcBef>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400">
                <a:solidFill>
                  <a:srgbClr val="000000"/>
                </a:solidFill>
                <a:latin typeface="Calibri" panose="020F0502020204030204" pitchFamily="34" charset="0"/>
                <a:ea typeface="Droid Sans Fallback" charset="0"/>
                <a:cs typeface="Droid Sans Fallback" charset="0"/>
              </a:defRPr>
            </a:lvl3pPr>
            <a:lvl4pPr algn="just" eaLnBrk="0" hangingPunct="0">
              <a:spcBef>
                <a:spcPts val="500"/>
              </a:spcBef>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Calibri" panose="020F0502020204030204" pitchFamily="34" charset="0"/>
                <a:ea typeface="Droid Sans Fallback" charset="0"/>
                <a:cs typeface="Droid Sans Fallback" charset="0"/>
              </a:defRPr>
            </a:lvl4pPr>
            <a:lvl5pPr algn="just" eaLnBrk="0" hangingPunct="0">
              <a:spcBef>
                <a:spcPts val="500"/>
              </a:spcBef>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Calibri" panose="020F0502020204030204" pitchFamily="34" charset="0"/>
                <a:ea typeface="Droid Sans Fallback" charset="0"/>
                <a:cs typeface="Droid Sans Fallback" charset="0"/>
              </a:defRPr>
            </a:lvl5pPr>
            <a:lvl6pPr marL="25146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Calibri" panose="020F0502020204030204" pitchFamily="34" charset="0"/>
                <a:ea typeface="Droid Sans Fallback" charset="0"/>
                <a:cs typeface="Droid Sans Fallback" charset="0"/>
              </a:defRPr>
            </a:lvl6pPr>
            <a:lvl7pPr marL="29718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Calibri" panose="020F0502020204030204" pitchFamily="34" charset="0"/>
                <a:ea typeface="Droid Sans Fallback" charset="0"/>
                <a:cs typeface="Droid Sans Fallback" charset="0"/>
              </a:defRPr>
            </a:lvl7pPr>
            <a:lvl8pPr marL="34290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Calibri" panose="020F0502020204030204" pitchFamily="34" charset="0"/>
                <a:ea typeface="Droid Sans Fallback" charset="0"/>
                <a:cs typeface="Droid Sans Fallback" charset="0"/>
              </a:defRPr>
            </a:lvl8pPr>
            <a:lvl9pPr marL="38862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Calibri" panose="020F0502020204030204" pitchFamily="34" charset="0"/>
                <a:ea typeface="Droid Sans Fallback" charset="0"/>
                <a:cs typeface="Droid Sans Fallback" charset="0"/>
              </a:defRPr>
            </a:lvl9pPr>
          </a:lstStyle>
          <a:p>
            <a:pPr eaLnBrk="1" hangingPunct="1">
              <a:spcBef>
                <a:spcPts val="600"/>
              </a:spcBef>
              <a:buFont typeface="Arial" panose="020B0604020202020204" pitchFamily="34" charset="0"/>
              <a:buChar char="•"/>
            </a:pPr>
            <a:r>
              <a:rPr lang="en-US" altLang="en-US" sz="2000" dirty="0">
                <a:latin typeface="Trebuchet MS" pitchFamily="34" charset="0"/>
                <a:ea typeface="SimSun" panose="02010600030101010101" pitchFamily="2" charset="-122"/>
              </a:rPr>
              <a:t>Media sharing and distribution services are evolving extremely quickly. New services and applications are being developed constantly, some become hugely successful like </a:t>
            </a:r>
            <a:r>
              <a:rPr lang="en-US" altLang="en-US" sz="2000" dirty="0" err="1">
                <a:latin typeface="Trebuchet MS" pitchFamily="34" charset="0"/>
                <a:ea typeface="SimSun" panose="02010600030101010101" pitchFamily="2" charset="-122"/>
              </a:rPr>
              <a:t>Youtube</a:t>
            </a:r>
            <a:r>
              <a:rPr lang="en-US" altLang="en-US" sz="2000" dirty="0">
                <a:latin typeface="Trebuchet MS" pitchFamily="34" charset="0"/>
                <a:ea typeface="SimSun" panose="02010600030101010101" pitchFamily="2" charset="-122"/>
              </a:rPr>
              <a:t>, many others fade into obscurity.</a:t>
            </a:r>
          </a:p>
          <a:p>
            <a:pPr eaLnBrk="1" hangingPunct="1">
              <a:spcBef>
                <a:spcPts val="600"/>
              </a:spcBef>
              <a:buFont typeface="Arial" panose="020B0604020202020204" pitchFamily="34" charset="0"/>
              <a:buChar char="•"/>
            </a:pPr>
            <a:endParaRPr lang="en-US" altLang="en-US" sz="2000" dirty="0">
              <a:latin typeface="Trebuchet MS" pitchFamily="34" charset="0"/>
              <a:ea typeface="SimSun" panose="02010600030101010101" pitchFamily="2" charset="-122"/>
            </a:endParaRPr>
          </a:p>
          <a:p>
            <a:pPr eaLnBrk="1" hangingPunct="1">
              <a:spcBef>
                <a:spcPts val="600"/>
              </a:spcBef>
              <a:buFont typeface="Arial" panose="020B0604020202020204" pitchFamily="34" charset="0"/>
              <a:buChar char="•"/>
            </a:pPr>
            <a:r>
              <a:rPr lang="en-US" altLang="en-US" sz="2000" dirty="0">
                <a:latin typeface="Trebuchet MS" pitchFamily="34" charset="0"/>
                <a:ea typeface="SimSun" panose="02010600030101010101" pitchFamily="2" charset="-122"/>
              </a:rPr>
              <a:t>Developers face a trade off in the early stage of any multimedia service. </a:t>
            </a:r>
          </a:p>
          <a:p>
            <a:pPr lvl="1" eaLnBrk="1" hangingPunct="1">
              <a:spcBef>
                <a:spcPts val="600"/>
              </a:spcBef>
              <a:buFont typeface="Trebuchet MS" pitchFamily="34" charset="0"/>
              <a:buChar char="-"/>
            </a:pPr>
            <a:r>
              <a:rPr lang="en-US" altLang="en-US" sz="1600" dirty="0">
                <a:latin typeface="Trebuchet MS" pitchFamily="34" charset="0"/>
                <a:ea typeface="SimSun" panose="02010600030101010101" pitchFamily="2" charset="-122"/>
              </a:rPr>
              <a:t>How to provision enough resources to provide a high quality experience to their current users, as well as allowing room for the user base to grow, while not overextending themselves on costly infrastructure projects and overhead. </a:t>
            </a:r>
          </a:p>
          <a:p>
            <a:pPr lvl="1" eaLnBrk="1" hangingPunct="1">
              <a:spcBef>
                <a:spcPts val="600"/>
              </a:spcBef>
              <a:buFont typeface="Arial" panose="020B0604020202020204" pitchFamily="34" charset="0"/>
              <a:buChar char="•"/>
            </a:pPr>
            <a:endParaRPr lang="en-US" altLang="en-US" sz="1600" dirty="0">
              <a:latin typeface="Trebuchet MS" pitchFamily="34" charset="0"/>
              <a:ea typeface="SimSun" panose="02010600030101010101" pitchFamily="2" charset="-122"/>
            </a:endParaRPr>
          </a:p>
          <a:p>
            <a:pPr eaLnBrk="1" hangingPunct="1">
              <a:spcBef>
                <a:spcPts val="600"/>
              </a:spcBef>
              <a:buFont typeface="Arial" panose="020B0604020202020204" pitchFamily="34" charset="0"/>
              <a:buChar char="•"/>
            </a:pPr>
            <a:r>
              <a:rPr lang="en-US" altLang="en-US" sz="2000" dirty="0">
                <a:latin typeface="Trebuchet MS" pitchFamily="34" charset="0"/>
                <a:ea typeface="SimSun" panose="02010600030101010101" pitchFamily="2" charset="-122"/>
              </a:rPr>
              <a:t>The Cloud’s “pay-as-you-go” service allows a service to start small and scale large without huge initial capital investments. </a:t>
            </a:r>
          </a:p>
        </p:txBody>
      </p:sp>
      <p:sp>
        <p:nvSpPr>
          <p:cNvPr id="15365" name="Text Box 4"/>
          <p:cNvSpPr txBox="1">
            <a:spLocks noChangeArrowheads="1"/>
          </p:cNvSpPr>
          <p:nvPr/>
        </p:nvSpPr>
        <p:spPr bwMode="auto">
          <a:xfrm>
            <a:off x="3500438" y="6286500"/>
            <a:ext cx="2133600" cy="3651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3465A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lgn="just"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Droid Sans Fallback" charset="0"/>
                <a:cs typeface="Droid Sans Fallback" charset="0"/>
              </a:defRPr>
            </a:lvl1pPr>
            <a:lvl2pPr algn="just"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Droid Sans Fallback" charset="0"/>
                <a:cs typeface="Droid Sans Fallback" charset="0"/>
              </a:defRPr>
            </a:lvl2pPr>
            <a:lvl3pPr algn="just"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Droid Sans Fallback" charset="0"/>
                <a:cs typeface="Droid Sans Fallback" charset="0"/>
              </a:defRPr>
            </a:lvl3pPr>
            <a:lvl4pPr algn="just"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4pPr>
            <a:lvl5pPr algn="just"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5pPr>
            <a:lvl6pPr marL="25146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6pPr>
            <a:lvl7pPr marL="29718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7pPr>
            <a:lvl8pPr marL="34290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8pPr>
            <a:lvl9pPr marL="38862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9pPr>
          </a:lstStyle>
          <a:p>
            <a:pPr algn="ctr" eaLnBrk="1" hangingPunct="1">
              <a:spcBef>
                <a:spcPct val="0"/>
              </a:spcBef>
              <a:buClrTx/>
              <a:buFontTx/>
              <a:buNone/>
            </a:pPr>
            <a:fld id="{C741E309-8924-42C4-823A-4EACCCEB192C}" type="slidenum">
              <a:rPr lang="en-US" altLang="en-US" sz="1200">
                <a:solidFill>
                  <a:srgbClr val="898989"/>
                </a:solidFill>
                <a:latin typeface="Trebuchet MS" pitchFamily="34" charset="0"/>
                <a:ea typeface="SimSun" panose="02010600030101010101" pitchFamily="2" charset="-122"/>
              </a:rPr>
              <a:pPr algn="ctr" eaLnBrk="1" hangingPunct="1">
                <a:spcBef>
                  <a:spcPct val="0"/>
                </a:spcBef>
                <a:buClrTx/>
                <a:buFontTx/>
                <a:buNone/>
              </a:pPr>
              <a:t>17</a:t>
            </a:fld>
            <a:endParaRPr lang="en-US" altLang="en-US" sz="1200" dirty="0">
              <a:solidFill>
                <a:srgbClr val="898989"/>
              </a:solidFill>
              <a:latin typeface="Trebuchet MS" pitchFamily="34" charset="0"/>
              <a:ea typeface="SimSun" panose="02010600030101010101" pitchFamily="2" charset="-122"/>
            </a:endParaRPr>
          </a:p>
        </p:txBody>
      </p:sp>
      <p:sp>
        <p:nvSpPr>
          <p:cNvPr id="2" name="Footer Placeholder 1"/>
          <p:cNvSpPr>
            <a:spLocks noGrp="1"/>
          </p:cNvSpPr>
          <p:nvPr>
            <p:ph type="ftr" idx="11"/>
          </p:nvPr>
        </p:nvSpPr>
        <p:spPr/>
        <p:txBody>
          <a:bodyPr/>
          <a:lstStyle/>
          <a:p>
            <a:pPr>
              <a:defRPr/>
            </a:pPr>
            <a:r>
              <a:rPr lang="en-US" altLang="en-US" smtClean="0"/>
              <a:t>Li, Drew, &amp; Liu   © Springer 2021</a:t>
            </a:r>
            <a:endParaRPr lang="en-US" altLang="en-US" dirty="0"/>
          </a:p>
        </p:txBody>
      </p:sp>
      <p:sp>
        <p:nvSpPr>
          <p:cNvPr id="6" name="Slide Number Placeholder 5"/>
          <p:cNvSpPr>
            <a:spLocks noGrp="1"/>
          </p:cNvSpPr>
          <p:nvPr>
            <p:ph type="sldNum" idx="12"/>
          </p:nvPr>
        </p:nvSpPr>
        <p:spPr/>
        <p:txBody>
          <a:bodyPr/>
          <a:lstStyle/>
          <a:p>
            <a:fld id="{9CBF9362-2730-4B3F-95F7-82CE4491E16F}" type="slidenum">
              <a:rPr lang="en-US" altLang="en-US" smtClean="0"/>
              <a:pPr/>
              <a:t>17</a:t>
            </a:fld>
            <a:endParaRPr lang="en-US" altLang="en-US"/>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1"/>
          <p:cNvSpPr txBox="1">
            <a:spLocks noChangeArrowheads="1"/>
          </p:cNvSpPr>
          <p:nvPr/>
        </p:nvSpPr>
        <p:spPr bwMode="auto">
          <a:xfrm>
            <a:off x="709246" y="532032"/>
            <a:ext cx="7772400" cy="7620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3465A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nchor="ctr"/>
          <a:lstStyle>
            <a:lvl1pPr algn="just"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Droid Sans Fallback" charset="0"/>
                <a:cs typeface="Droid Sans Fallback" charset="0"/>
              </a:defRPr>
            </a:lvl1pPr>
            <a:lvl2pPr algn="just"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Droid Sans Fallback" charset="0"/>
                <a:cs typeface="Droid Sans Fallback" charset="0"/>
              </a:defRPr>
            </a:lvl2pPr>
            <a:lvl3pPr algn="just"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Droid Sans Fallback" charset="0"/>
                <a:cs typeface="Droid Sans Fallback" charset="0"/>
              </a:defRPr>
            </a:lvl3pPr>
            <a:lvl4pPr algn="just"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4pPr>
            <a:lvl5pPr algn="just"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5pPr>
            <a:lvl6pPr marL="25146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6pPr>
            <a:lvl7pPr marL="29718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7pPr>
            <a:lvl8pPr marL="34290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8pPr>
            <a:lvl9pPr marL="38862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9pPr>
          </a:lstStyle>
          <a:p>
            <a:pPr algn="ctr" eaLnBrk="1" hangingPunct="1">
              <a:spcBef>
                <a:spcPct val="0"/>
              </a:spcBef>
              <a:buClrTx/>
              <a:buFontTx/>
              <a:buNone/>
            </a:pPr>
            <a:r>
              <a:rPr lang="en-US" altLang="en-US" b="1" dirty="0">
                <a:latin typeface="Trebuchet MS" pitchFamily="34" charset="0"/>
                <a:ea typeface="SimSun" panose="02010600030101010101" pitchFamily="2" charset="-122"/>
              </a:rPr>
              <a:t>Generic Framework Media Streaming </a:t>
            </a:r>
          </a:p>
        </p:txBody>
      </p:sp>
      <p:sp>
        <p:nvSpPr>
          <p:cNvPr id="16387" name="Text Box 2"/>
          <p:cNvSpPr txBox="1">
            <a:spLocks noChangeArrowheads="1"/>
          </p:cNvSpPr>
          <p:nvPr/>
        </p:nvSpPr>
        <p:spPr bwMode="auto">
          <a:xfrm>
            <a:off x="685800" y="1066800"/>
            <a:ext cx="7772400" cy="618966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3465A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lvl1pPr marL="342900" indent="-339725" algn="just" eaLnBrk="0" hangingPunct="0">
              <a:spcBef>
                <a:spcPts val="800"/>
              </a:spcBef>
              <a:tabLst>
                <a:tab pos="342900" algn="l"/>
                <a:tab pos="630238"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sz="3200">
                <a:solidFill>
                  <a:srgbClr val="000000"/>
                </a:solidFill>
                <a:latin typeface="Calibri" panose="020F0502020204030204" pitchFamily="34" charset="0"/>
                <a:ea typeface="Droid Sans Fallback" charset="0"/>
                <a:cs typeface="Droid Sans Fallback" charset="0"/>
              </a:defRPr>
            </a:lvl1pPr>
            <a:lvl2pPr algn="just" eaLnBrk="0" hangingPunct="0">
              <a:spcBef>
                <a:spcPts val="700"/>
              </a:spcBef>
              <a:tabLst>
                <a:tab pos="342900" algn="l"/>
                <a:tab pos="630238"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sz="2800">
                <a:solidFill>
                  <a:srgbClr val="000000"/>
                </a:solidFill>
                <a:latin typeface="Calibri" panose="020F0502020204030204" pitchFamily="34" charset="0"/>
                <a:ea typeface="Droid Sans Fallback" charset="0"/>
                <a:cs typeface="Droid Sans Fallback" charset="0"/>
              </a:defRPr>
            </a:lvl2pPr>
            <a:lvl3pPr algn="just" eaLnBrk="0" hangingPunct="0">
              <a:spcBef>
                <a:spcPts val="600"/>
              </a:spcBef>
              <a:tabLst>
                <a:tab pos="342900" algn="l"/>
                <a:tab pos="630238"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sz="2400">
                <a:solidFill>
                  <a:srgbClr val="000000"/>
                </a:solidFill>
                <a:latin typeface="Calibri" panose="020F0502020204030204" pitchFamily="34" charset="0"/>
                <a:ea typeface="Droid Sans Fallback" charset="0"/>
                <a:cs typeface="Droid Sans Fallback" charset="0"/>
              </a:defRPr>
            </a:lvl3pPr>
            <a:lvl4pPr algn="just" eaLnBrk="0" hangingPunct="0">
              <a:spcBef>
                <a:spcPts val="500"/>
              </a:spcBef>
              <a:tabLst>
                <a:tab pos="342900" algn="l"/>
                <a:tab pos="630238"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sz="2000">
                <a:solidFill>
                  <a:srgbClr val="000000"/>
                </a:solidFill>
                <a:latin typeface="Calibri" panose="020F0502020204030204" pitchFamily="34" charset="0"/>
                <a:ea typeface="Droid Sans Fallback" charset="0"/>
                <a:cs typeface="Droid Sans Fallback" charset="0"/>
              </a:defRPr>
            </a:lvl4pPr>
            <a:lvl5pPr algn="just" eaLnBrk="0" hangingPunct="0">
              <a:spcBef>
                <a:spcPts val="500"/>
              </a:spcBef>
              <a:tabLst>
                <a:tab pos="342900" algn="l"/>
                <a:tab pos="630238"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sz="2000">
                <a:solidFill>
                  <a:srgbClr val="000000"/>
                </a:solidFill>
                <a:latin typeface="Calibri" panose="020F0502020204030204" pitchFamily="34" charset="0"/>
                <a:ea typeface="Droid Sans Fallback" charset="0"/>
                <a:cs typeface="Droid Sans Fallback" charset="0"/>
              </a:defRPr>
            </a:lvl5pPr>
            <a:lvl6pPr marL="25146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342900" algn="l"/>
                <a:tab pos="630238"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sz="2000">
                <a:solidFill>
                  <a:srgbClr val="000000"/>
                </a:solidFill>
                <a:latin typeface="Calibri" panose="020F0502020204030204" pitchFamily="34" charset="0"/>
                <a:ea typeface="Droid Sans Fallback" charset="0"/>
                <a:cs typeface="Droid Sans Fallback" charset="0"/>
              </a:defRPr>
            </a:lvl6pPr>
            <a:lvl7pPr marL="29718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342900" algn="l"/>
                <a:tab pos="630238"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sz="2000">
                <a:solidFill>
                  <a:srgbClr val="000000"/>
                </a:solidFill>
                <a:latin typeface="Calibri" panose="020F0502020204030204" pitchFamily="34" charset="0"/>
                <a:ea typeface="Droid Sans Fallback" charset="0"/>
                <a:cs typeface="Droid Sans Fallback" charset="0"/>
              </a:defRPr>
            </a:lvl7pPr>
            <a:lvl8pPr marL="34290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342900" algn="l"/>
                <a:tab pos="630238"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sz="2000">
                <a:solidFill>
                  <a:srgbClr val="000000"/>
                </a:solidFill>
                <a:latin typeface="Calibri" panose="020F0502020204030204" pitchFamily="34" charset="0"/>
                <a:ea typeface="Droid Sans Fallback" charset="0"/>
                <a:cs typeface="Droid Sans Fallback" charset="0"/>
              </a:defRPr>
            </a:lvl8pPr>
            <a:lvl9pPr marL="38862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342900" algn="l"/>
                <a:tab pos="630238"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sz="2000">
                <a:solidFill>
                  <a:srgbClr val="000000"/>
                </a:solidFill>
                <a:latin typeface="Calibri" panose="020F0502020204030204" pitchFamily="34" charset="0"/>
                <a:ea typeface="Droid Sans Fallback" charset="0"/>
                <a:cs typeface="Droid Sans Fallback" charset="0"/>
              </a:defRPr>
            </a:lvl9pPr>
          </a:lstStyle>
          <a:p>
            <a:pPr eaLnBrk="1" hangingPunct="1">
              <a:spcBef>
                <a:spcPts val="500"/>
              </a:spcBef>
              <a:buClrTx/>
              <a:buFontTx/>
              <a:buNone/>
            </a:pPr>
            <a:r>
              <a:rPr lang="en-US" altLang="en-US" sz="2000" dirty="0">
                <a:latin typeface="Trebuchet MS" pitchFamily="34" charset="0"/>
                <a:ea typeface="SimSun" panose="02010600030101010101" pitchFamily="2" charset="-122"/>
              </a:rPr>
              <a:t>	</a:t>
            </a:r>
          </a:p>
          <a:p>
            <a:pPr eaLnBrk="1" hangingPunct="1">
              <a:spcBef>
                <a:spcPts val="500"/>
              </a:spcBef>
              <a:buClrTx/>
              <a:buFontTx/>
              <a:buNone/>
            </a:pPr>
            <a:endParaRPr lang="en-US" altLang="en-US" sz="2000" dirty="0">
              <a:latin typeface="Trebuchet MS" pitchFamily="34" charset="0"/>
              <a:ea typeface="SimSun" panose="02010600030101010101" pitchFamily="2" charset="-122"/>
            </a:endParaRPr>
          </a:p>
        </p:txBody>
      </p:sp>
      <p:sp>
        <p:nvSpPr>
          <p:cNvPr id="16389" name="Text Box 4"/>
          <p:cNvSpPr txBox="1">
            <a:spLocks noChangeArrowheads="1"/>
          </p:cNvSpPr>
          <p:nvPr/>
        </p:nvSpPr>
        <p:spPr bwMode="auto">
          <a:xfrm>
            <a:off x="3500438" y="6286500"/>
            <a:ext cx="2133600" cy="3651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3465A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lgn="just"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Droid Sans Fallback" charset="0"/>
                <a:cs typeface="Droid Sans Fallback" charset="0"/>
              </a:defRPr>
            </a:lvl1pPr>
            <a:lvl2pPr algn="just"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Droid Sans Fallback" charset="0"/>
                <a:cs typeface="Droid Sans Fallback" charset="0"/>
              </a:defRPr>
            </a:lvl2pPr>
            <a:lvl3pPr algn="just"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Droid Sans Fallback" charset="0"/>
                <a:cs typeface="Droid Sans Fallback" charset="0"/>
              </a:defRPr>
            </a:lvl3pPr>
            <a:lvl4pPr algn="just"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4pPr>
            <a:lvl5pPr algn="just"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5pPr>
            <a:lvl6pPr marL="25146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6pPr>
            <a:lvl7pPr marL="29718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7pPr>
            <a:lvl8pPr marL="34290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8pPr>
            <a:lvl9pPr marL="38862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9pPr>
          </a:lstStyle>
          <a:p>
            <a:pPr algn="ctr" eaLnBrk="1" hangingPunct="1">
              <a:spcBef>
                <a:spcPct val="0"/>
              </a:spcBef>
              <a:buClrTx/>
              <a:buFontTx/>
              <a:buNone/>
            </a:pPr>
            <a:fld id="{D5FF58E2-B736-4C51-A524-A98DA21CCC61}" type="slidenum">
              <a:rPr lang="en-US" altLang="en-US" sz="1200">
                <a:solidFill>
                  <a:srgbClr val="898989"/>
                </a:solidFill>
                <a:latin typeface="Trebuchet MS" pitchFamily="34" charset="0"/>
                <a:ea typeface="SimSun" panose="02010600030101010101" pitchFamily="2" charset="-122"/>
              </a:rPr>
              <a:pPr algn="ctr" eaLnBrk="1" hangingPunct="1">
                <a:spcBef>
                  <a:spcPct val="0"/>
                </a:spcBef>
                <a:buClrTx/>
                <a:buFontTx/>
                <a:buNone/>
              </a:pPr>
              <a:t>18</a:t>
            </a:fld>
            <a:endParaRPr lang="en-US" altLang="en-US" sz="1200" dirty="0">
              <a:solidFill>
                <a:srgbClr val="898989"/>
              </a:solidFill>
              <a:latin typeface="Trebuchet MS" pitchFamily="34" charset="0"/>
              <a:ea typeface="SimSun" panose="02010600030101010101" pitchFamily="2" charset="-122"/>
            </a:endParaRPr>
          </a:p>
        </p:txBody>
      </p:sp>
      <p:pic>
        <p:nvPicPr>
          <p:cNvPr id="16390"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9182" y="1447801"/>
            <a:ext cx="7005637" cy="3916404"/>
          </a:xfrm>
          <a:prstGeom prst="rect">
            <a:avLst/>
          </a:prstGeom>
          <a:noFill/>
          <a:ln>
            <a:noFill/>
          </a:ln>
          <a:extLst>
            <a:ext uri="{909E8E84-426E-40dd-AFC4-6F175D3DCCD1}">
              <a14:hiddenFill xmlns="" xmlns:a14="http://schemas.microsoft.com/office/drawing/2010/main">
                <a:solidFill>
                  <a:srgbClr val="00B8FF"/>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Footer Placeholder 1"/>
          <p:cNvSpPr>
            <a:spLocks noGrp="1"/>
          </p:cNvSpPr>
          <p:nvPr>
            <p:ph type="ftr" idx="11"/>
          </p:nvPr>
        </p:nvSpPr>
        <p:spPr/>
        <p:txBody>
          <a:bodyPr/>
          <a:lstStyle/>
          <a:p>
            <a:pPr>
              <a:defRPr/>
            </a:pPr>
            <a:r>
              <a:rPr lang="en-US" altLang="en-US" smtClean="0"/>
              <a:t>Li, Drew, &amp; Liu   © Springer 2021</a:t>
            </a:r>
            <a:endParaRPr lang="en-US" altLang="en-US" dirty="0"/>
          </a:p>
        </p:txBody>
      </p:sp>
      <p:sp>
        <p:nvSpPr>
          <p:cNvPr id="7" name="Slide Number Placeholder 6"/>
          <p:cNvSpPr>
            <a:spLocks noGrp="1"/>
          </p:cNvSpPr>
          <p:nvPr>
            <p:ph type="sldNum" idx="12"/>
          </p:nvPr>
        </p:nvSpPr>
        <p:spPr/>
        <p:txBody>
          <a:bodyPr/>
          <a:lstStyle/>
          <a:p>
            <a:fld id="{9CBF9362-2730-4B3F-95F7-82CE4491E16F}" type="slidenum">
              <a:rPr lang="en-US" altLang="en-US" smtClean="0"/>
              <a:pPr/>
              <a:t>18</a:t>
            </a:fld>
            <a:endParaRPr lang="en-US" altLang="en-US"/>
          </a:p>
        </p:txBody>
      </p:sp>
      <p:sp>
        <p:nvSpPr>
          <p:cNvPr id="8" name="TextBox 7"/>
          <p:cNvSpPr txBox="1"/>
          <p:nvPr/>
        </p:nvSpPr>
        <p:spPr>
          <a:xfrm>
            <a:off x="685800" y="5486400"/>
            <a:ext cx="7924800" cy="646331"/>
          </a:xfrm>
          <a:prstGeom prst="rect">
            <a:avLst/>
          </a:prstGeom>
          <a:noFill/>
        </p:spPr>
        <p:txBody>
          <a:bodyPr wrap="square" rtlCol="0">
            <a:spAutoFit/>
          </a:bodyPr>
          <a:lstStyle/>
          <a:p>
            <a:pPr algn="ctr"/>
            <a:r>
              <a:rPr lang="en-US" sz="1800" b="1" dirty="0">
                <a:solidFill>
                  <a:schemeClr val="tx1"/>
                </a:solidFill>
                <a:latin typeface="Trebuchet MS" panose="020B0603020202020204" pitchFamily="34" charset="0"/>
              </a:rPr>
              <a:t>Fig </a:t>
            </a:r>
            <a:r>
              <a:rPr lang="en-US" sz="1800" b="1" dirty="0" smtClean="0">
                <a:solidFill>
                  <a:schemeClr val="tx1"/>
                </a:solidFill>
                <a:latin typeface="Trebuchet MS" panose="020B0603020202020204" pitchFamily="34" charset="0"/>
              </a:rPr>
              <a:t>18.8: </a:t>
            </a:r>
            <a:r>
              <a:rPr lang="en-US" sz="1800" dirty="0">
                <a:solidFill>
                  <a:schemeClr val="tx1"/>
                </a:solidFill>
                <a:latin typeface="Trebuchet MS" panose="020B0603020202020204" pitchFamily="34" charset="0"/>
              </a:rPr>
              <a:t>A generic framework for migrating live media streaming service to the cloud</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1"/>
          <p:cNvSpPr txBox="1">
            <a:spLocks noChangeArrowheads="1"/>
          </p:cNvSpPr>
          <p:nvPr/>
        </p:nvSpPr>
        <p:spPr bwMode="auto">
          <a:xfrm>
            <a:off x="714375" y="457200"/>
            <a:ext cx="7772400" cy="7620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3465A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nchor="ctr"/>
          <a:lstStyle>
            <a:lvl1pPr algn="just"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Droid Sans Fallback" charset="0"/>
                <a:cs typeface="Droid Sans Fallback" charset="0"/>
              </a:defRPr>
            </a:lvl1pPr>
            <a:lvl2pPr algn="just"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Droid Sans Fallback" charset="0"/>
                <a:cs typeface="Droid Sans Fallback" charset="0"/>
              </a:defRPr>
            </a:lvl2pPr>
            <a:lvl3pPr algn="just"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Droid Sans Fallback" charset="0"/>
                <a:cs typeface="Droid Sans Fallback" charset="0"/>
              </a:defRPr>
            </a:lvl3pPr>
            <a:lvl4pPr algn="just"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4pPr>
            <a:lvl5pPr algn="just"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5pPr>
            <a:lvl6pPr marL="25146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6pPr>
            <a:lvl7pPr marL="29718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7pPr>
            <a:lvl8pPr marL="34290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8pPr>
            <a:lvl9pPr marL="38862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9pPr>
          </a:lstStyle>
          <a:p>
            <a:pPr algn="ctr" eaLnBrk="1" hangingPunct="1">
              <a:spcBef>
                <a:spcPct val="0"/>
              </a:spcBef>
              <a:buClrTx/>
              <a:buFontTx/>
              <a:buNone/>
            </a:pPr>
            <a:r>
              <a:rPr lang="en-US" altLang="en-US" b="1" dirty="0">
                <a:latin typeface="Trebuchet MS" pitchFamily="34" charset="0"/>
                <a:ea typeface="SimSun" panose="02010600030101010101" pitchFamily="2" charset="-122"/>
              </a:rPr>
              <a:t>Case Study: </a:t>
            </a:r>
            <a:r>
              <a:rPr lang="en-US" altLang="en-US" b="1" dirty="0" err="1">
                <a:latin typeface="Trebuchet MS" pitchFamily="34" charset="0"/>
                <a:ea typeface="SimSun" panose="02010600030101010101" pitchFamily="2" charset="-122"/>
              </a:rPr>
              <a:t>NetFlix</a:t>
            </a:r>
            <a:endParaRPr lang="en-US" altLang="en-US" b="1" dirty="0">
              <a:latin typeface="Trebuchet MS" pitchFamily="34" charset="0"/>
              <a:ea typeface="SimSun" panose="02010600030101010101" pitchFamily="2" charset="-122"/>
            </a:endParaRPr>
          </a:p>
        </p:txBody>
      </p:sp>
      <p:sp>
        <p:nvSpPr>
          <p:cNvPr id="17411" name="Text Box 2"/>
          <p:cNvSpPr txBox="1">
            <a:spLocks noChangeArrowheads="1"/>
          </p:cNvSpPr>
          <p:nvPr/>
        </p:nvSpPr>
        <p:spPr bwMode="auto">
          <a:xfrm>
            <a:off x="685800" y="1066800"/>
            <a:ext cx="7772400" cy="618966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3465A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lvl1pPr marL="342900" indent="-339725" algn="just" eaLnBrk="0" hangingPunct="0">
              <a:spcBef>
                <a:spcPts val="800"/>
              </a:spcBef>
              <a:tabLst>
                <a:tab pos="342900" algn="l"/>
                <a:tab pos="630238"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sz="3200">
                <a:solidFill>
                  <a:srgbClr val="000000"/>
                </a:solidFill>
                <a:latin typeface="Calibri" panose="020F0502020204030204" pitchFamily="34" charset="0"/>
                <a:ea typeface="Droid Sans Fallback" charset="0"/>
                <a:cs typeface="Droid Sans Fallback" charset="0"/>
              </a:defRPr>
            </a:lvl1pPr>
            <a:lvl2pPr algn="just" eaLnBrk="0" hangingPunct="0">
              <a:spcBef>
                <a:spcPts val="700"/>
              </a:spcBef>
              <a:tabLst>
                <a:tab pos="342900" algn="l"/>
                <a:tab pos="630238"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sz="2800">
                <a:solidFill>
                  <a:srgbClr val="000000"/>
                </a:solidFill>
                <a:latin typeface="Calibri" panose="020F0502020204030204" pitchFamily="34" charset="0"/>
                <a:ea typeface="Droid Sans Fallback" charset="0"/>
                <a:cs typeface="Droid Sans Fallback" charset="0"/>
              </a:defRPr>
            </a:lvl2pPr>
            <a:lvl3pPr algn="just" eaLnBrk="0" hangingPunct="0">
              <a:spcBef>
                <a:spcPts val="600"/>
              </a:spcBef>
              <a:tabLst>
                <a:tab pos="342900" algn="l"/>
                <a:tab pos="630238"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sz="2400">
                <a:solidFill>
                  <a:srgbClr val="000000"/>
                </a:solidFill>
                <a:latin typeface="Calibri" panose="020F0502020204030204" pitchFamily="34" charset="0"/>
                <a:ea typeface="Droid Sans Fallback" charset="0"/>
                <a:cs typeface="Droid Sans Fallback" charset="0"/>
              </a:defRPr>
            </a:lvl3pPr>
            <a:lvl4pPr algn="just" eaLnBrk="0" hangingPunct="0">
              <a:spcBef>
                <a:spcPts val="500"/>
              </a:spcBef>
              <a:tabLst>
                <a:tab pos="342900" algn="l"/>
                <a:tab pos="630238"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sz="2000">
                <a:solidFill>
                  <a:srgbClr val="000000"/>
                </a:solidFill>
                <a:latin typeface="Calibri" panose="020F0502020204030204" pitchFamily="34" charset="0"/>
                <a:ea typeface="Droid Sans Fallback" charset="0"/>
                <a:cs typeface="Droid Sans Fallback" charset="0"/>
              </a:defRPr>
            </a:lvl4pPr>
            <a:lvl5pPr algn="just" eaLnBrk="0" hangingPunct="0">
              <a:spcBef>
                <a:spcPts val="500"/>
              </a:spcBef>
              <a:tabLst>
                <a:tab pos="342900" algn="l"/>
                <a:tab pos="630238"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sz="2000">
                <a:solidFill>
                  <a:srgbClr val="000000"/>
                </a:solidFill>
                <a:latin typeface="Calibri" panose="020F0502020204030204" pitchFamily="34" charset="0"/>
                <a:ea typeface="Droid Sans Fallback" charset="0"/>
                <a:cs typeface="Droid Sans Fallback" charset="0"/>
              </a:defRPr>
            </a:lvl5pPr>
            <a:lvl6pPr marL="25146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342900" algn="l"/>
                <a:tab pos="630238"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sz="2000">
                <a:solidFill>
                  <a:srgbClr val="000000"/>
                </a:solidFill>
                <a:latin typeface="Calibri" panose="020F0502020204030204" pitchFamily="34" charset="0"/>
                <a:ea typeface="Droid Sans Fallback" charset="0"/>
                <a:cs typeface="Droid Sans Fallback" charset="0"/>
              </a:defRPr>
            </a:lvl6pPr>
            <a:lvl7pPr marL="29718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342900" algn="l"/>
                <a:tab pos="630238"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sz="2000">
                <a:solidFill>
                  <a:srgbClr val="000000"/>
                </a:solidFill>
                <a:latin typeface="Calibri" panose="020F0502020204030204" pitchFamily="34" charset="0"/>
                <a:ea typeface="Droid Sans Fallback" charset="0"/>
                <a:cs typeface="Droid Sans Fallback" charset="0"/>
              </a:defRPr>
            </a:lvl7pPr>
            <a:lvl8pPr marL="34290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342900" algn="l"/>
                <a:tab pos="630238"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sz="2000">
                <a:solidFill>
                  <a:srgbClr val="000000"/>
                </a:solidFill>
                <a:latin typeface="Calibri" panose="020F0502020204030204" pitchFamily="34" charset="0"/>
                <a:ea typeface="Droid Sans Fallback" charset="0"/>
                <a:cs typeface="Droid Sans Fallback" charset="0"/>
              </a:defRPr>
            </a:lvl8pPr>
            <a:lvl9pPr marL="38862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342900" algn="l"/>
                <a:tab pos="630238"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sz="2000">
                <a:solidFill>
                  <a:srgbClr val="000000"/>
                </a:solidFill>
                <a:latin typeface="Calibri" panose="020F0502020204030204" pitchFamily="34" charset="0"/>
                <a:ea typeface="Droid Sans Fallback" charset="0"/>
                <a:cs typeface="Droid Sans Fallback" charset="0"/>
              </a:defRPr>
            </a:lvl9pPr>
          </a:lstStyle>
          <a:p>
            <a:pPr eaLnBrk="1" hangingPunct="1">
              <a:spcBef>
                <a:spcPts val="500"/>
              </a:spcBef>
              <a:buClrTx/>
              <a:buFontTx/>
              <a:buNone/>
            </a:pPr>
            <a:r>
              <a:rPr lang="en-US" altLang="en-US" sz="2000" dirty="0">
                <a:latin typeface="Trebuchet MS" pitchFamily="34" charset="0"/>
                <a:ea typeface="SimSun" panose="02010600030101010101" pitchFamily="2" charset="-122"/>
              </a:rPr>
              <a:t>	</a:t>
            </a:r>
          </a:p>
          <a:p>
            <a:pPr eaLnBrk="1" hangingPunct="1">
              <a:spcBef>
                <a:spcPts val="500"/>
              </a:spcBef>
              <a:buClrTx/>
              <a:buFontTx/>
              <a:buNone/>
            </a:pPr>
            <a:endParaRPr lang="en-US" altLang="en-US" sz="2000" dirty="0">
              <a:latin typeface="Trebuchet MS" pitchFamily="34" charset="0"/>
              <a:ea typeface="SimSun" panose="02010600030101010101" pitchFamily="2" charset="-122"/>
            </a:endParaRPr>
          </a:p>
        </p:txBody>
      </p:sp>
      <p:sp>
        <p:nvSpPr>
          <p:cNvPr id="17413" name="Text Box 4"/>
          <p:cNvSpPr txBox="1">
            <a:spLocks noChangeArrowheads="1"/>
          </p:cNvSpPr>
          <p:nvPr/>
        </p:nvSpPr>
        <p:spPr bwMode="auto">
          <a:xfrm>
            <a:off x="3500438" y="6286500"/>
            <a:ext cx="2133600" cy="3651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3465A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lgn="just"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Droid Sans Fallback" charset="0"/>
                <a:cs typeface="Droid Sans Fallback" charset="0"/>
              </a:defRPr>
            </a:lvl1pPr>
            <a:lvl2pPr algn="just"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Droid Sans Fallback" charset="0"/>
                <a:cs typeface="Droid Sans Fallback" charset="0"/>
              </a:defRPr>
            </a:lvl2pPr>
            <a:lvl3pPr algn="just"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Droid Sans Fallback" charset="0"/>
                <a:cs typeface="Droid Sans Fallback" charset="0"/>
              </a:defRPr>
            </a:lvl3pPr>
            <a:lvl4pPr algn="just"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4pPr>
            <a:lvl5pPr algn="just"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5pPr>
            <a:lvl6pPr marL="25146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6pPr>
            <a:lvl7pPr marL="29718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7pPr>
            <a:lvl8pPr marL="34290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8pPr>
            <a:lvl9pPr marL="38862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9pPr>
          </a:lstStyle>
          <a:p>
            <a:pPr algn="ctr" eaLnBrk="1" hangingPunct="1">
              <a:spcBef>
                <a:spcPct val="0"/>
              </a:spcBef>
              <a:buClrTx/>
              <a:buFontTx/>
              <a:buNone/>
            </a:pPr>
            <a:fld id="{FE9A3C58-B1B5-437E-AD46-4ECEFEE00171}" type="slidenum">
              <a:rPr lang="en-US" altLang="en-US" sz="1200">
                <a:solidFill>
                  <a:srgbClr val="898989"/>
                </a:solidFill>
                <a:latin typeface="Trebuchet MS" pitchFamily="34" charset="0"/>
                <a:ea typeface="SimSun" panose="02010600030101010101" pitchFamily="2" charset="-122"/>
              </a:rPr>
              <a:pPr algn="ctr" eaLnBrk="1" hangingPunct="1">
                <a:spcBef>
                  <a:spcPct val="0"/>
                </a:spcBef>
                <a:buClrTx/>
                <a:buFontTx/>
                <a:buNone/>
              </a:pPr>
              <a:t>19</a:t>
            </a:fld>
            <a:endParaRPr lang="en-US" altLang="en-US" sz="1200" dirty="0">
              <a:solidFill>
                <a:srgbClr val="898989"/>
              </a:solidFill>
              <a:latin typeface="Trebuchet MS" pitchFamily="34" charset="0"/>
              <a:ea typeface="SimSun" panose="02010600030101010101" pitchFamily="2" charset="-122"/>
            </a:endParaRPr>
          </a:p>
        </p:txBody>
      </p:sp>
      <p:sp>
        <p:nvSpPr>
          <p:cNvPr id="17414" name="Text Box 2"/>
          <p:cNvSpPr txBox="1">
            <a:spLocks noChangeArrowheads="1"/>
          </p:cNvSpPr>
          <p:nvPr/>
        </p:nvSpPr>
        <p:spPr bwMode="auto">
          <a:xfrm>
            <a:off x="685800" y="1219200"/>
            <a:ext cx="7772400" cy="48768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3465A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lvl1pPr marL="339725" indent="-339725" algn="just" eaLnBrk="0" hangingPunct="0">
              <a:spcBef>
                <a:spcPts val="800"/>
              </a:spcBef>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3200">
                <a:solidFill>
                  <a:srgbClr val="000000"/>
                </a:solidFill>
                <a:latin typeface="Calibri" panose="020F0502020204030204" pitchFamily="34" charset="0"/>
                <a:ea typeface="Droid Sans Fallback" charset="0"/>
                <a:cs typeface="Droid Sans Fallback" charset="0"/>
              </a:defRPr>
            </a:lvl1pPr>
            <a:lvl2pPr algn="just" eaLnBrk="0" hangingPunct="0">
              <a:spcBef>
                <a:spcPts val="700"/>
              </a:spcBef>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800">
                <a:solidFill>
                  <a:srgbClr val="000000"/>
                </a:solidFill>
                <a:latin typeface="Calibri" panose="020F0502020204030204" pitchFamily="34" charset="0"/>
                <a:ea typeface="Droid Sans Fallback" charset="0"/>
                <a:cs typeface="Droid Sans Fallback" charset="0"/>
              </a:defRPr>
            </a:lvl2pPr>
            <a:lvl3pPr algn="just" eaLnBrk="0" hangingPunct="0">
              <a:spcBef>
                <a:spcPts val="600"/>
              </a:spcBef>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400">
                <a:solidFill>
                  <a:srgbClr val="000000"/>
                </a:solidFill>
                <a:latin typeface="Calibri" panose="020F0502020204030204" pitchFamily="34" charset="0"/>
                <a:ea typeface="Droid Sans Fallback" charset="0"/>
                <a:cs typeface="Droid Sans Fallback" charset="0"/>
              </a:defRPr>
            </a:lvl3pPr>
            <a:lvl4pPr algn="just" eaLnBrk="0" hangingPunct="0">
              <a:spcBef>
                <a:spcPts val="500"/>
              </a:spcBef>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Calibri" panose="020F0502020204030204" pitchFamily="34" charset="0"/>
                <a:ea typeface="Droid Sans Fallback" charset="0"/>
                <a:cs typeface="Droid Sans Fallback" charset="0"/>
              </a:defRPr>
            </a:lvl4pPr>
            <a:lvl5pPr algn="just" eaLnBrk="0" hangingPunct="0">
              <a:spcBef>
                <a:spcPts val="500"/>
              </a:spcBef>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Calibri" panose="020F0502020204030204" pitchFamily="34" charset="0"/>
                <a:ea typeface="Droid Sans Fallback" charset="0"/>
                <a:cs typeface="Droid Sans Fallback" charset="0"/>
              </a:defRPr>
            </a:lvl5pPr>
            <a:lvl6pPr marL="25146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Calibri" panose="020F0502020204030204" pitchFamily="34" charset="0"/>
                <a:ea typeface="Droid Sans Fallback" charset="0"/>
                <a:cs typeface="Droid Sans Fallback" charset="0"/>
              </a:defRPr>
            </a:lvl6pPr>
            <a:lvl7pPr marL="29718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Calibri" panose="020F0502020204030204" pitchFamily="34" charset="0"/>
                <a:ea typeface="Droid Sans Fallback" charset="0"/>
                <a:cs typeface="Droid Sans Fallback" charset="0"/>
              </a:defRPr>
            </a:lvl7pPr>
            <a:lvl8pPr marL="34290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Calibri" panose="020F0502020204030204" pitchFamily="34" charset="0"/>
                <a:ea typeface="Droid Sans Fallback" charset="0"/>
                <a:cs typeface="Droid Sans Fallback" charset="0"/>
              </a:defRPr>
            </a:lvl8pPr>
            <a:lvl9pPr marL="38862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Calibri" panose="020F0502020204030204" pitchFamily="34" charset="0"/>
                <a:ea typeface="Droid Sans Fallback" charset="0"/>
                <a:cs typeface="Droid Sans Fallback" charset="0"/>
              </a:defRPr>
            </a:lvl9pPr>
          </a:lstStyle>
          <a:p>
            <a:pPr eaLnBrk="1" hangingPunct="1">
              <a:spcBef>
                <a:spcPts val="1200"/>
              </a:spcBef>
              <a:buFont typeface="Arial" panose="020B0604020202020204" pitchFamily="34" charset="0"/>
              <a:buChar char="•"/>
            </a:pPr>
            <a:r>
              <a:rPr lang="en-US" altLang="en-US" sz="2000" dirty="0">
                <a:latin typeface="Trebuchet MS" pitchFamily="34" charset="0"/>
                <a:ea typeface="SimSun" panose="02010600030101010101" pitchFamily="2" charset="-122"/>
              </a:rPr>
              <a:t>Combing huge network traffic requirements and dynamic unpredictable demand bursts Netflix has become a prominent example of a business greatly enhanced by multimedia Cloud Computing. </a:t>
            </a:r>
          </a:p>
          <a:p>
            <a:pPr eaLnBrk="1" hangingPunct="1">
              <a:spcBef>
                <a:spcPts val="1200"/>
              </a:spcBef>
              <a:buFont typeface="Arial" panose="020B0604020202020204" pitchFamily="34" charset="0"/>
              <a:buChar char="•"/>
            </a:pPr>
            <a:r>
              <a:rPr lang="en-US" altLang="en-US" sz="2000" dirty="0">
                <a:latin typeface="Trebuchet MS" pitchFamily="34" charset="0"/>
                <a:ea typeface="SimSun" panose="02010600030101010101" pitchFamily="2" charset="-122"/>
              </a:rPr>
              <a:t>As of 2018, all of Netflix’s media infrastructure has been moved to Amazon public cloud. </a:t>
            </a:r>
          </a:p>
          <a:p>
            <a:pPr eaLnBrk="1" hangingPunct="1">
              <a:spcBef>
                <a:spcPts val="1200"/>
              </a:spcBef>
              <a:buFont typeface="Arial" panose="020B0604020202020204" pitchFamily="34" charset="0"/>
              <a:buChar char="•"/>
            </a:pPr>
            <a:r>
              <a:rPr lang="en-US" altLang="en-US" sz="2000" dirty="0">
                <a:latin typeface="Trebuchet MS" pitchFamily="34" charset="0"/>
                <a:ea typeface="SimSun" panose="02010600030101010101" pitchFamily="2" charset="-122"/>
              </a:rPr>
              <a:t>Netflix leverages Amazon’s cloud services to provide the following features:</a:t>
            </a:r>
          </a:p>
          <a:p>
            <a:pPr lvl="1" eaLnBrk="1" hangingPunct="1">
              <a:spcBef>
                <a:spcPts val="500"/>
              </a:spcBef>
              <a:buFont typeface="Trebuchet MS" pitchFamily="34" charset="0"/>
              <a:buChar char="-"/>
            </a:pPr>
            <a:r>
              <a:rPr lang="en-US" altLang="en-US" sz="1600" b="1" dirty="0">
                <a:latin typeface="Trebuchet MS" pitchFamily="34" charset="0"/>
                <a:ea typeface="SimSun" panose="02010600030101010101" pitchFamily="2" charset="-122"/>
              </a:rPr>
              <a:t>Content Conversion: </a:t>
            </a:r>
            <a:r>
              <a:rPr lang="en-US" altLang="en-US" sz="1600" dirty="0">
                <a:latin typeface="Trebuchet MS" pitchFamily="34" charset="0"/>
                <a:ea typeface="SimSun" panose="02010600030101010101" pitchFamily="2" charset="-122"/>
              </a:rPr>
              <a:t>Using EC2 to convert master copies to over 50 different versions, with varying levels of video resolution, video quality and audio quality.</a:t>
            </a:r>
          </a:p>
          <a:p>
            <a:pPr lvl="1" eaLnBrk="1" hangingPunct="1">
              <a:spcBef>
                <a:spcPts val="1200"/>
              </a:spcBef>
              <a:buFont typeface="Trebuchet MS" pitchFamily="34" charset="0"/>
              <a:buChar char="-"/>
            </a:pPr>
            <a:r>
              <a:rPr lang="en-US" altLang="en-US" sz="1600" b="1" dirty="0">
                <a:latin typeface="Trebuchet MS" pitchFamily="34" charset="0"/>
                <a:ea typeface="SimSun" panose="02010600030101010101" pitchFamily="2" charset="-122"/>
              </a:rPr>
              <a:t>Content Storage: </a:t>
            </a:r>
            <a:r>
              <a:rPr lang="en-US" altLang="en-US" sz="1600" dirty="0">
                <a:latin typeface="Trebuchet MS" pitchFamily="34" charset="0"/>
                <a:ea typeface="SimSun" panose="02010600030101010101" pitchFamily="2" charset="-122"/>
              </a:rPr>
              <a:t>Utilizing S3 to store the many converted copies.</a:t>
            </a:r>
          </a:p>
          <a:p>
            <a:pPr lvl="1" eaLnBrk="1" hangingPunct="1">
              <a:spcBef>
                <a:spcPts val="1200"/>
              </a:spcBef>
              <a:buFont typeface="Trebuchet MS" pitchFamily="34" charset="0"/>
              <a:buChar char="-"/>
            </a:pPr>
            <a:r>
              <a:rPr lang="en-US" altLang="en-US" sz="1600" b="1" dirty="0">
                <a:latin typeface="Trebuchet MS" pitchFamily="34" charset="0"/>
                <a:ea typeface="SimSun" panose="02010600030101010101" pitchFamily="2" charset="-122"/>
              </a:rPr>
              <a:t>Content Distribution: </a:t>
            </a:r>
            <a:r>
              <a:rPr lang="en-US" altLang="en-US" sz="1600" dirty="0">
                <a:latin typeface="Trebuchet MS" pitchFamily="34" charset="0"/>
                <a:ea typeface="SimSun" panose="02010600030101010101" pitchFamily="2" charset="-122"/>
              </a:rPr>
              <a:t>Data is distributed from S3 to </a:t>
            </a:r>
            <a:r>
              <a:rPr lang="en-US" altLang="en-US" sz="1600" dirty="0" err="1">
                <a:latin typeface="Trebuchet MS" pitchFamily="34" charset="0"/>
                <a:ea typeface="SimSun" panose="02010600030101010101" pitchFamily="2" charset="-122"/>
              </a:rPr>
              <a:t>OpenConnect</a:t>
            </a:r>
            <a:r>
              <a:rPr lang="en-US" altLang="en-US" sz="1600" dirty="0">
                <a:latin typeface="Trebuchet MS" pitchFamily="34" charset="0"/>
                <a:ea typeface="SimSun" panose="02010600030101010101" pitchFamily="2" charset="-122"/>
              </a:rPr>
              <a:t>, the company’s proprietary CDN, where the media is ultimately streamed to the end user.</a:t>
            </a:r>
            <a:endParaRPr lang="en-US" altLang="en-US" sz="1600" b="1" dirty="0">
              <a:latin typeface="Trebuchet MS" pitchFamily="34" charset="0"/>
              <a:ea typeface="SimSun" panose="02010600030101010101" pitchFamily="2" charset="-122"/>
            </a:endParaRPr>
          </a:p>
          <a:p>
            <a:pPr eaLnBrk="1" hangingPunct="1">
              <a:spcBef>
                <a:spcPts val="500"/>
              </a:spcBef>
              <a:buFont typeface="Arial" panose="020B0604020202020204" pitchFamily="34" charset="0"/>
              <a:buChar char="•"/>
            </a:pPr>
            <a:endParaRPr lang="en-US" altLang="en-US" sz="2000" dirty="0">
              <a:latin typeface="Trebuchet MS" pitchFamily="34" charset="0"/>
              <a:ea typeface="SimSun" panose="02010600030101010101" pitchFamily="2" charset="-122"/>
            </a:endParaRPr>
          </a:p>
          <a:p>
            <a:pPr eaLnBrk="1" hangingPunct="1">
              <a:spcBef>
                <a:spcPts val="500"/>
              </a:spcBef>
              <a:buFont typeface="Arial" panose="020B0604020202020204" pitchFamily="34" charset="0"/>
              <a:buChar char="•"/>
            </a:pPr>
            <a:endParaRPr lang="en-US" altLang="en-US" sz="2000" dirty="0">
              <a:latin typeface="Trebuchet MS" pitchFamily="34" charset="0"/>
              <a:ea typeface="SimSun" panose="02010600030101010101" pitchFamily="2" charset="-122"/>
            </a:endParaRPr>
          </a:p>
          <a:p>
            <a:pPr eaLnBrk="1" hangingPunct="1">
              <a:spcBef>
                <a:spcPts val="500"/>
              </a:spcBef>
              <a:buFont typeface="Arial" panose="020B0604020202020204" pitchFamily="34" charset="0"/>
              <a:buChar char="•"/>
            </a:pPr>
            <a:endParaRPr lang="en-US" altLang="en-US" sz="2000" dirty="0">
              <a:latin typeface="Trebuchet MS" pitchFamily="34" charset="0"/>
              <a:ea typeface="SimSun" panose="02010600030101010101" pitchFamily="2" charset="-122"/>
            </a:endParaRPr>
          </a:p>
          <a:p>
            <a:pPr eaLnBrk="1" hangingPunct="1">
              <a:spcBef>
                <a:spcPts val="500"/>
              </a:spcBef>
              <a:buFont typeface="Arial" panose="020B0604020202020204" pitchFamily="34" charset="0"/>
              <a:buChar char="•"/>
            </a:pPr>
            <a:endParaRPr lang="en-US" altLang="en-US" sz="2000" dirty="0">
              <a:latin typeface="Trebuchet MS" pitchFamily="34" charset="0"/>
              <a:ea typeface="SimSun" panose="02010600030101010101" pitchFamily="2" charset="-122"/>
            </a:endParaRPr>
          </a:p>
        </p:txBody>
      </p:sp>
      <p:sp>
        <p:nvSpPr>
          <p:cNvPr id="2" name="Footer Placeholder 1"/>
          <p:cNvSpPr>
            <a:spLocks noGrp="1"/>
          </p:cNvSpPr>
          <p:nvPr>
            <p:ph type="ftr" idx="11"/>
          </p:nvPr>
        </p:nvSpPr>
        <p:spPr/>
        <p:txBody>
          <a:bodyPr/>
          <a:lstStyle/>
          <a:p>
            <a:pPr>
              <a:defRPr/>
            </a:pPr>
            <a:r>
              <a:rPr lang="en-US" altLang="en-US" smtClean="0"/>
              <a:t>Li, Drew, &amp; Liu   © Springer 2021</a:t>
            </a:r>
            <a:endParaRPr lang="en-US" altLang="en-US" dirty="0"/>
          </a:p>
        </p:txBody>
      </p:sp>
      <p:sp>
        <p:nvSpPr>
          <p:cNvPr id="7" name="Slide Number Placeholder 6"/>
          <p:cNvSpPr>
            <a:spLocks noGrp="1"/>
          </p:cNvSpPr>
          <p:nvPr>
            <p:ph type="sldNum" idx="12"/>
          </p:nvPr>
        </p:nvSpPr>
        <p:spPr/>
        <p:txBody>
          <a:bodyPr/>
          <a:lstStyle/>
          <a:p>
            <a:fld id="{9CBF9362-2730-4B3F-95F7-82CE4491E16F}" type="slidenum">
              <a:rPr lang="en-US" altLang="en-US" smtClean="0"/>
              <a:pPr/>
              <a:t>19</a:t>
            </a:fld>
            <a:endParaRPr lang="en-US" altLang="en-US"/>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idx="11"/>
          </p:nvPr>
        </p:nvSpPr>
        <p:spPr/>
        <p:txBody>
          <a:bodyPr/>
          <a:lstStyle/>
          <a:p>
            <a:pPr>
              <a:defRPr/>
            </a:pPr>
            <a:r>
              <a:rPr lang="en-US" altLang="en-US" smtClean="0"/>
              <a:t>Li, Drew, &amp; Liu   © Springer 2021</a:t>
            </a:r>
            <a:endParaRPr lang="en-US" altLang="en-US" dirty="0"/>
          </a:p>
        </p:txBody>
      </p:sp>
      <p:sp>
        <p:nvSpPr>
          <p:cNvPr id="3" name="Slide Number Placeholder 2"/>
          <p:cNvSpPr>
            <a:spLocks noGrp="1"/>
          </p:cNvSpPr>
          <p:nvPr>
            <p:ph type="sldNum" idx="12"/>
          </p:nvPr>
        </p:nvSpPr>
        <p:spPr/>
        <p:txBody>
          <a:bodyPr/>
          <a:lstStyle/>
          <a:p>
            <a:fld id="{9CBF9362-2730-4B3F-95F7-82CE4491E16F}" type="slidenum">
              <a:rPr lang="en-US" altLang="en-US" smtClean="0"/>
              <a:pPr/>
              <a:t>2</a:t>
            </a:fld>
            <a:endParaRPr lang="en-US" altLang="en-US"/>
          </a:p>
        </p:txBody>
      </p:sp>
      <p:sp>
        <p:nvSpPr>
          <p:cNvPr id="4" name="Title 3"/>
          <p:cNvSpPr>
            <a:spLocks noGrp="1"/>
          </p:cNvSpPr>
          <p:nvPr>
            <p:ph type="title"/>
          </p:nvPr>
        </p:nvSpPr>
        <p:spPr/>
        <p:txBody>
          <a:bodyPr/>
          <a:lstStyle/>
          <a:p>
            <a:pPr eaLnBrk="1" hangingPunct="1"/>
            <a:r>
              <a:rPr lang="en-US" altLang="en-US" dirty="0">
                <a:ea typeface="SimSun" panose="02010600030101010101" pitchFamily="2" charset="-122"/>
              </a:rPr>
              <a:t>18.1 </a:t>
            </a:r>
            <a:r>
              <a:rPr lang="en-US" altLang="en-US" dirty="0" smtClean="0">
                <a:ea typeface="SimSun" panose="02010600030101010101" pitchFamily="2" charset="-122"/>
              </a:rPr>
              <a:t> </a:t>
            </a:r>
            <a:r>
              <a:rPr lang="en-US" altLang="en-US" dirty="0" smtClean="0"/>
              <a:t>Cloud </a:t>
            </a:r>
            <a:r>
              <a:rPr lang="en-US" altLang="en-US" dirty="0"/>
              <a:t>Computing Overview</a:t>
            </a:r>
            <a:endParaRPr lang="en-US" altLang="en-US" dirty="0">
              <a:ea typeface="SimSun" panose="02010600030101010101" pitchFamily="2" charset="-122"/>
            </a:endParaRPr>
          </a:p>
        </p:txBody>
      </p:sp>
      <p:sp>
        <p:nvSpPr>
          <p:cNvPr id="5" name="Content Placeholder 4"/>
          <p:cNvSpPr>
            <a:spLocks noGrp="1"/>
          </p:cNvSpPr>
          <p:nvPr>
            <p:ph idx="1"/>
          </p:nvPr>
        </p:nvSpPr>
        <p:spPr/>
        <p:txBody>
          <a:bodyPr anchor="ctr">
            <a:normAutofit fontScale="92500" lnSpcReduction="10000"/>
          </a:bodyPr>
          <a:lstStyle/>
          <a:p>
            <a:pPr eaLnBrk="1" hangingPunct="1">
              <a:spcBef>
                <a:spcPts val="500"/>
              </a:spcBef>
            </a:pPr>
            <a:r>
              <a:rPr lang="en-US" altLang="en-US" sz="2400" dirty="0">
                <a:ea typeface="SimSun" panose="02010600030101010101" pitchFamily="2" charset="-122"/>
              </a:rPr>
              <a:t>A new paradigm, allowing for computing resources to be purchased or shared using a pay for usage model. </a:t>
            </a:r>
          </a:p>
          <a:p>
            <a:pPr eaLnBrk="1" hangingPunct="1">
              <a:spcBef>
                <a:spcPts val="500"/>
              </a:spcBef>
            </a:pPr>
            <a:endParaRPr lang="en-US" altLang="en-US" sz="2400" dirty="0">
              <a:ea typeface="SimSun" panose="02010600030101010101" pitchFamily="2" charset="-122"/>
            </a:endParaRPr>
          </a:p>
          <a:p>
            <a:pPr eaLnBrk="1" hangingPunct="1">
              <a:spcBef>
                <a:spcPts val="500"/>
              </a:spcBef>
            </a:pPr>
            <a:r>
              <a:rPr lang="en-US" altLang="en-US" sz="2400" dirty="0">
                <a:ea typeface="SimSun" panose="02010600030101010101" pitchFamily="2" charset="-122"/>
              </a:rPr>
              <a:t>Much like traditional utility resources, such as electrical power, users are now free to purchase or lease resources as needed.</a:t>
            </a:r>
          </a:p>
          <a:p>
            <a:pPr eaLnBrk="1" hangingPunct="1">
              <a:spcBef>
                <a:spcPts val="500"/>
              </a:spcBef>
            </a:pPr>
            <a:endParaRPr lang="en-US" altLang="en-US" sz="2400" dirty="0">
              <a:ea typeface="SimSun" panose="02010600030101010101" pitchFamily="2" charset="-122"/>
            </a:endParaRPr>
          </a:p>
          <a:p>
            <a:pPr eaLnBrk="1" hangingPunct="1">
              <a:spcBef>
                <a:spcPts val="500"/>
              </a:spcBef>
            </a:pPr>
            <a:r>
              <a:rPr lang="en-US" altLang="en-US" sz="2400" dirty="0">
                <a:ea typeface="SimSun" panose="02010600030101010101" pitchFamily="2" charset="-122"/>
              </a:rPr>
              <a:t>Many existing applications, from content sharing to media streaming have been migrated to this model with great success in terms of costs and system efficiency. </a:t>
            </a:r>
          </a:p>
          <a:p>
            <a:pPr eaLnBrk="1" hangingPunct="1">
              <a:spcBef>
                <a:spcPts val="500"/>
              </a:spcBef>
            </a:pPr>
            <a:endParaRPr lang="en-US" altLang="en-US" sz="2400" dirty="0">
              <a:ea typeface="SimSun" panose="02010600030101010101" pitchFamily="2" charset="-122"/>
            </a:endParaRPr>
          </a:p>
          <a:p>
            <a:pPr eaLnBrk="1" hangingPunct="1">
              <a:spcBef>
                <a:spcPts val="500"/>
              </a:spcBef>
            </a:pPr>
            <a:r>
              <a:rPr lang="en-US" altLang="en-US" sz="2400" dirty="0">
                <a:ea typeface="SimSun" panose="02010600030101010101" pitchFamily="2" charset="-122"/>
              </a:rPr>
              <a:t>Examples include the file synchronization system </a:t>
            </a:r>
            <a:r>
              <a:rPr lang="en-US" altLang="en-US" sz="2400" dirty="0" err="1">
                <a:ea typeface="SimSun" panose="02010600030101010101" pitchFamily="2" charset="-122"/>
              </a:rPr>
              <a:t>DropBox</a:t>
            </a:r>
            <a:r>
              <a:rPr lang="en-US" altLang="en-US" sz="2400" dirty="0">
                <a:ea typeface="SimSun" panose="02010600030101010101" pitchFamily="2" charset="-122"/>
              </a:rPr>
              <a:t> and the media streaming service Netflix</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1"/>
          <p:cNvSpPr txBox="1">
            <a:spLocks noChangeArrowheads="1"/>
          </p:cNvSpPr>
          <p:nvPr/>
        </p:nvSpPr>
        <p:spPr bwMode="auto">
          <a:xfrm>
            <a:off x="714375" y="533400"/>
            <a:ext cx="7772400" cy="7620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3465A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nchor="ctr"/>
          <a:lstStyle>
            <a:lvl1pPr algn="just"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Droid Sans Fallback" charset="0"/>
                <a:cs typeface="Droid Sans Fallback" charset="0"/>
              </a:defRPr>
            </a:lvl1pPr>
            <a:lvl2pPr algn="just"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Droid Sans Fallback" charset="0"/>
                <a:cs typeface="Droid Sans Fallback" charset="0"/>
              </a:defRPr>
            </a:lvl2pPr>
            <a:lvl3pPr algn="just"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Droid Sans Fallback" charset="0"/>
                <a:cs typeface="Droid Sans Fallback" charset="0"/>
              </a:defRPr>
            </a:lvl3pPr>
            <a:lvl4pPr algn="just"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4pPr>
            <a:lvl5pPr algn="just"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5pPr>
            <a:lvl6pPr marL="25146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6pPr>
            <a:lvl7pPr marL="29718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7pPr>
            <a:lvl8pPr marL="34290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8pPr>
            <a:lvl9pPr marL="38862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9pPr>
          </a:lstStyle>
          <a:p>
            <a:pPr algn="ctr" eaLnBrk="1" hangingPunct="1">
              <a:spcBef>
                <a:spcPct val="0"/>
              </a:spcBef>
              <a:buClrTx/>
              <a:buFontTx/>
              <a:buNone/>
            </a:pPr>
            <a:r>
              <a:rPr lang="en-US" altLang="en-US" b="1" dirty="0">
                <a:latin typeface="Trebuchet MS" pitchFamily="34" charset="0"/>
                <a:ea typeface="SimSun" panose="02010600030101010101" pitchFamily="2" charset="-122"/>
              </a:rPr>
              <a:t>Case Study: </a:t>
            </a:r>
            <a:r>
              <a:rPr lang="en-US" altLang="en-US" b="1" dirty="0" err="1">
                <a:latin typeface="Trebuchet MS" pitchFamily="34" charset="0"/>
                <a:ea typeface="SimSun" panose="02010600030101010101" pitchFamily="2" charset="-122"/>
              </a:rPr>
              <a:t>NetFlix</a:t>
            </a:r>
            <a:endParaRPr lang="en-US" altLang="en-US" b="1" dirty="0">
              <a:latin typeface="Trebuchet MS" pitchFamily="34" charset="0"/>
              <a:ea typeface="SimSun" panose="02010600030101010101" pitchFamily="2" charset="-122"/>
            </a:endParaRPr>
          </a:p>
        </p:txBody>
      </p:sp>
      <p:sp>
        <p:nvSpPr>
          <p:cNvPr id="18435" name="Text Box 2"/>
          <p:cNvSpPr txBox="1">
            <a:spLocks noChangeArrowheads="1"/>
          </p:cNvSpPr>
          <p:nvPr/>
        </p:nvSpPr>
        <p:spPr bwMode="auto">
          <a:xfrm>
            <a:off x="685800" y="1066800"/>
            <a:ext cx="7772400" cy="618966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3465A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lvl1pPr marL="342900" indent="-339725" algn="just" eaLnBrk="0" hangingPunct="0">
              <a:spcBef>
                <a:spcPts val="800"/>
              </a:spcBef>
              <a:tabLst>
                <a:tab pos="342900" algn="l"/>
                <a:tab pos="630238"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sz="3200">
                <a:solidFill>
                  <a:srgbClr val="000000"/>
                </a:solidFill>
                <a:latin typeface="Calibri" panose="020F0502020204030204" pitchFamily="34" charset="0"/>
                <a:ea typeface="Droid Sans Fallback" charset="0"/>
                <a:cs typeface="Droid Sans Fallback" charset="0"/>
              </a:defRPr>
            </a:lvl1pPr>
            <a:lvl2pPr algn="just" eaLnBrk="0" hangingPunct="0">
              <a:spcBef>
                <a:spcPts val="700"/>
              </a:spcBef>
              <a:tabLst>
                <a:tab pos="342900" algn="l"/>
                <a:tab pos="630238"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sz="2800">
                <a:solidFill>
                  <a:srgbClr val="000000"/>
                </a:solidFill>
                <a:latin typeface="Calibri" panose="020F0502020204030204" pitchFamily="34" charset="0"/>
                <a:ea typeface="Droid Sans Fallback" charset="0"/>
                <a:cs typeface="Droid Sans Fallback" charset="0"/>
              </a:defRPr>
            </a:lvl2pPr>
            <a:lvl3pPr algn="just" eaLnBrk="0" hangingPunct="0">
              <a:spcBef>
                <a:spcPts val="600"/>
              </a:spcBef>
              <a:tabLst>
                <a:tab pos="342900" algn="l"/>
                <a:tab pos="630238"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sz="2400">
                <a:solidFill>
                  <a:srgbClr val="000000"/>
                </a:solidFill>
                <a:latin typeface="Calibri" panose="020F0502020204030204" pitchFamily="34" charset="0"/>
                <a:ea typeface="Droid Sans Fallback" charset="0"/>
                <a:cs typeface="Droid Sans Fallback" charset="0"/>
              </a:defRPr>
            </a:lvl3pPr>
            <a:lvl4pPr algn="just" eaLnBrk="0" hangingPunct="0">
              <a:spcBef>
                <a:spcPts val="500"/>
              </a:spcBef>
              <a:tabLst>
                <a:tab pos="342900" algn="l"/>
                <a:tab pos="630238"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sz="2000">
                <a:solidFill>
                  <a:srgbClr val="000000"/>
                </a:solidFill>
                <a:latin typeface="Calibri" panose="020F0502020204030204" pitchFamily="34" charset="0"/>
                <a:ea typeface="Droid Sans Fallback" charset="0"/>
                <a:cs typeface="Droid Sans Fallback" charset="0"/>
              </a:defRPr>
            </a:lvl4pPr>
            <a:lvl5pPr algn="just" eaLnBrk="0" hangingPunct="0">
              <a:spcBef>
                <a:spcPts val="500"/>
              </a:spcBef>
              <a:tabLst>
                <a:tab pos="342900" algn="l"/>
                <a:tab pos="630238"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sz="2000">
                <a:solidFill>
                  <a:srgbClr val="000000"/>
                </a:solidFill>
                <a:latin typeface="Calibri" panose="020F0502020204030204" pitchFamily="34" charset="0"/>
                <a:ea typeface="Droid Sans Fallback" charset="0"/>
                <a:cs typeface="Droid Sans Fallback" charset="0"/>
              </a:defRPr>
            </a:lvl5pPr>
            <a:lvl6pPr marL="25146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342900" algn="l"/>
                <a:tab pos="630238"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sz="2000">
                <a:solidFill>
                  <a:srgbClr val="000000"/>
                </a:solidFill>
                <a:latin typeface="Calibri" panose="020F0502020204030204" pitchFamily="34" charset="0"/>
                <a:ea typeface="Droid Sans Fallback" charset="0"/>
                <a:cs typeface="Droid Sans Fallback" charset="0"/>
              </a:defRPr>
            </a:lvl6pPr>
            <a:lvl7pPr marL="29718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342900" algn="l"/>
                <a:tab pos="630238"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sz="2000">
                <a:solidFill>
                  <a:srgbClr val="000000"/>
                </a:solidFill>
                <a:latin typeface="Calibri" panose="020F0502020204030204" pitchFamily="34" charset="0"/>
                <a:ea typeface="Droid Sans Fallback" charset="0"/>
                <a:cs typeface="Droid Sans Fallback" charset="0"/>
              </a:defRPr>
            </a:lvl7pPr>
            <a:lvl8pPr marL="34290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342900" algn="l"/>
                <a:tab pos="630238"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sz="2000">
                <a:solidFill>
                  <a:srgbClr val="000000"/>
                </a:solidFill>
                <a:latin typeface="Calibri" panose="020F0502020204030204" pitchFamily="34" charset="0"/>
                <a:ea typeface="Droid Sans Fallback" charset="0"/>
                <a:cs typeface="Droid Sans Fallback" charset="0"/>
              </a:defRPr>
            </a:lvl8pPr>
            <a:lvl9pPr marL="38862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342900" algn="l"/>
                <a:tab pos="630238"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sz="2000">
                <a:solidFill>
                  <a:srgbClr val="000000"/>
                </a:solidFill>
                <a:latin typeface="Calibri" panose="020F0502020204030204" pitchFamily="34" charset="0"/>
                <a:ea typeface="Droid Sans Fallback" charset="0"/>
                <a:cs typeface="Droid Sans Fallback" charset="0"/>
              </a:defRPr>
            </a:lvl9pPr>
          </a:lstStyle>
          <a:p>
            <a:pPr eaLnBrk="1" hangingPunct="1">
              <a:spcBef>
                <a:spcPts val="500"/>
              </a:spcBef>
              <a:buClrTx/>
              <a:buFontTx/>
              <a:buNone/>
            </a:pPr>
            <a:r>
              <a:rPr lang="en-US" altLang="en-US" sz="2000" dirty="0">
                <a:latin typeface="Trebuchet MS" pitchFamily="34" charset="0"/>
                <a:ea typeface="SimSun" panose="02010600030101010101" pitchFamily="2" charset="-122"/>
              </a:rPr>
              <a:t>	</a:t>
            </a:r>
          </a:p>
          <a:p>
            <a:pPr eaLnBrk="1" hangingPunct="1">
              <a:spcBef>
                <a:spcPts val="500"/>
              </a:spcBef>
              <a:buClrTx/>
              <a:buFontTx/>
              <a:buNone/>
            </a:pPr>
            <a:endParaRPr lang="en-US" altLang="en-US" sz="2000" dirty="0">
              <a:latin typeface="Trebuchet MS" pitchFamily="34" charset="0"/>
              <a:ea typeface="SimSun" panose="02010600030101010101" pitchFamily="2" charset="-122"/>
            </a:endParaRPr>
          </a:p>
        </p:txBody>
      </p:sp>
      <p:sp>
        <p:nvSpPr>
          <p:cNvPr id="18437" name="Text Box 4"/>
          <p:cNvSpPr txBox="1">
            <a:spLocks noChangeArrowheads="1"/>
          </p:cNvSpPr>
          <p:nvPr/>
        </p:nvSpPr>
        <p:spPr bwMode="auto">
          <a:xfrm>
            <a:off x="3500438" y="6286500"/>
            <a:ext cx="2133600" cy="3651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3465A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lgn="just"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Droid Sans Fallback" charset="0"/>
                <a:cs typeface="Droid Sans Fallback" charset="0"/>
              </a:defRPr>
            </a:lvl1pPr>
            <a:lvl2pPr algn="just"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Droid Sans Fallback" charset="0"/>
                <a:cs typeface="Droid Sans Fallback" charset="0"/>
              </a:defRPr>
            </a:lvl2pPr>
            <a:lvl3pPr algn="just"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Droid Sans Fallback" charset="0"/>
                <a:cs typeface="Droid Sans Fallback" charset="0"/>
              </a:defRPr>
            </a:lvl3pPr>
            <a:lvl4pPr algn="just"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4pPr>
            <a:lvl5pPr algn="just"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5pPr>
            <a:lvl6pPr marL="25146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6pPr>
            <a:lvl7pPr marL="29718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7pPr>
            <a:lvl8pPr marL="34290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8pPr>
            <a:lvl9pPr marL="38862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9pPr>
          </a:lstStyle>
          <a:p>
            <a:pPr algn="ctr" eaLnBrk="1" hangingPunct="1">
              <a:spcBef>
                <a:spcPct val="0"/>
              </a:spcBef>
              <a:buClrTx/>
              <a:buFontTx/>
              <a:buNone/>
            </a:pPr>
            <a:fld id="{2D36A88D-EA53-4D50-97B0-77210C946C25}" type="slidenum">
              <a:rPr lang="en-US" altLang="en-US" sz="1200">
                <a:solidFill>
                  <a:srgbClr val="898989"/>
                </a:solidFill>
                <a:latin typeface="Trebuchet MS" pitchFamily="34" charset="0"/>
                <a:ea typeface="SimSun" panose="02010600030101010101" pitchFamily="2" charset="-122"/>
              </a:rPr>
              <a:pPr algn="ctr" eaLnBrk="1" hangingPunct="1">
                <a:spcBef>
                  <a:spcPct val="0"/>
                </a:spcBef>
                <a:buClrTx/>
                <a:buFontTx/>
                <a:buNone/>
              </a:pPr>
              <a:t>20</a:t>
            </a:fld>
            <a:endParaRPr lang="en-US" altLang="en-US" sz="1200" dirty="0">
              <a:solidFill>
                <a:srgbClr val="898989"/>
              </a:solidFill>
              <a:latin typeface="Trebuchet MS" pitchFamily="34" charset="0"/>
              <a:ea typeface="SimSun" panose="02010600030101010101" pitchFamily="2" charset="-122"/>
            </a:endParaRPr>
          </a:p>
        </p:txBody>
      </p:sp>
      <p:sp>
        <p:nvSpPr>
          <p:cNvPr id="18438" name="Text Box 2"/>
          <p:cNvSpPr txBox="1">
            <a:spLocks noChangeArrowheads="1"/>
          </p:cNvSpPr>
          <p:nvPr/>
        </p:nvSpPr>
        <p:spPr bwMode="auto">
          <a:xfrm>
            <a:off x="685800" y="5105400"/>
            <a:ext cx="7772400" cy="16033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3465A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lvl1pPr algn="just" eaLnBrk="0" hangingPunct="0">
              <a:spcBef>
                <a:spcPts val="800"/>
              </a:spcBef>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3200">
                <a:solidFill>
                  <a:srgbClr val="000000"/>
                </a:solidFill>
                <a:latin typeface="Calibri" panose="020F0502020204030204" pitchFamily="34" charset="0"/>
                <a:ea typeface="Droid Sans Fallback" charset="0"/>
                <a:cs typeface="Droid Sans Fallback" charset="0"/>
              </a:defRPr>
            </a:lvl1pPr>
            <a:lvl2pPr algn="just" eaLnBrk="0" hangingPunct="0">
              <a:spcBef>
                <a:spcPts val="700"/>
              </a:spcBef>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800">
                <a:solidFill>
                  <a:srgbClr val="000000"/>
                </a:solidFill>
                <a:latin typeface="Calibri" panose="020F0502020204030204" pitchFamily="34" charset="0"/>
                <a:ea typeface="Droid Sans Fallback" charset="0"/>
                <a:cs typeface="Droid Sans Fallback" charset="0"/>
              </a:defRPr>
            </a:lvl2pPr>
            <a:lvl3pPr algn="just" eaLnBrk="0" hangingPunct="0">
              <a:spcBef>
                <a:spcPts val="600"/>
              </a:spcBef>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400">
                <a:solidFill>
                  <a:srgbClr val="000000"/>
                </a:solidFill>
                <a:latin typeface="Calibri" panose="020F0502020204030204" pitchFamily="34" charset="0"/>
                <a:ea typeface="Droid Sans Fallback" charset="0"/>
                <a:cs typeface="Droid Sans Fallback" charset="0"/>
              </a:defRPr>
            </a:lvl3pPr>
            <a:lvl4pPr algn="just" eaLnBrk="0" hangingPunct="0">
              <a:spcBef>
                <a:spcPts val="500"/>
              </a:spcBef>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Calibri" panose="020F0502020204030204" pitchFamily="34" charset="0"/>
                <a:ea typeface="Droid Sans Fallback" charset="0"/>
                <a:cs typeface="Droid Sans Fallback" charset="0"/>
              </a:defRPr>
            </a:lvl4pPr>
            <a:lvl5pPr algn="just" eaLnBrk="0" hangingPunct="0">
              <a:spcBef>
                <a:spcPts val="500"/>
              </a:spcBef>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Calibri" panose="020F0502020204030204" pitchFamily="34" charset="0"/>
                <a:ea typeface="Droid Sans Fallback" charset="0"/>
                <a:cs typeface="Droid Sans Fallback" charset="0"/>
              </a:defRPr>
            </a:lvl5pPr>
            <a:lvl6pPr marL="25146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Calibri" panose="020F0502020204030204" pitchFamily="34" charset="0"/>
                <a:ea typeface="Droid Sans Fallback" charset="0"/>
                <a:cs typeface="Droid Sans Fallback" charset="0"/>
              </a:defRPr>
            </a:lvl6pPr>
            <a:lvl7pPr marL="29718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Calibri" panose="020F0502020204030204" pitchFamily="34" charset="0"/>
                <a:ea typeface="Droid Sans Fallback" charset="0"/>
                <a:cs typeface="Droid Sans Fallback" charset="0"/>
              </a:defRPr>
            </a:lvl7pPr>
            <a:lvl8pPr marL="34290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Calibri" panose="020F0502020204030204" pitchFamily="34" charset="0"/>
                <a:ea typeface="Droid Sans Fallback" charset="0"/>
                <a:cs typeface="Droid Sans Fallback" charset="0"/>
              </a:defRPr>
            </a:lvl8pPr>
            <a:lvl9pPr marL="38862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Calibri" panose="020F0502020204030204" pitchFamily="34" charset="0"/>
                <a:ea typeface="Droid Sans Fallback" charset="0"/>
                <a:cs typeface="Droid Sans Fallback" charset="0"/>
              </a:defRPr>
            </a:lvl9pPr>
          </a:lstStyle>
          <a:p>
            <a:pPr eaLnBrk="1" hangingPunct="1">
              <a:spcBef>
                <a:spcPts val="500"/>
              </a:spcBef>
            </a:pPr>
            <a:endParaRPr lang="en-US" altLang="en-US" sz="2000" dirty="0">
              <a:latin typeface="Trebuchet MS" pitchFamily="34" charset="0"/>
              <a:ea typeface="SimSun" panose="02010600030101010101" pitchFamily="2" charset="-122"/>
            </a:endParaRPr>
          </a:p>
        </p:txBody>
      </p:sp>
      <p:pic>
        <p:nvPicPr>
          <p:cNvPr id="18439"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27237" y="1610519"/>
            <a:ext cx="5076825" cy="3581400"/>
          </a:xfrm>
          <a:prstGeom prst="rect">
            <a:avLst/>
          </a:prstGeom>
          <a:noFill/>
          <a:ln>
            <a:noFill/>
          </a:ln>
          <a:extLst>
            <a:ext uri="{909E8E84-426E-40dd-AFC4-6F175D3DCCD1}">
              <a14:hiddenFill xmlns="" xmlns:a14="http://schemas.microsoft.com/office/drawing/2010/main">
                <a:solidFill>
                  <a:srgbClr val="00B8FF"/>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Footer Placeholder 1"/>
          <p:cNvSpPr>
            <a:spLocks noGrp="1"/>
          </p:cNvSpPr>
          <p:nvPr>
            <p:ph type="ftr" idx="11"/>
          </p:nvPr>
        </p:nvSpPr>
        <p:spPr/>
        <p:txBody>
          <a:bodyPr/>
          <a:lstStyle/>
          <a:p>
            <a:pPr>
              <a:defRPr/>
            </a:pPr>
            <a:r>
              <a:rPr lang="en-US" altLang="en-US" smtClean="0"/>
              <a:t>Li, Drew, &amp; Liu   © Springer 2021</a:t>
            </a:r>
            <a:endParaRPr lang="en-US" altLang="en-US" dirty="0"/>
          </a:p>
        </p:txBody>
      </p:sp>
      <p:sp>
        <p:nvSpPr>
          <p:cNvPr id="8" name="Slide Number Placeholder 7"/>
          <p:cNvSpPr>
            <a:spLocks noGrp="1"/>
          </p:cNvSpPr>
          <p:nvPr>
            <p:ph type="sldNum" idx="12"/>
          </p:nvPr>
        </p:nvSpPr>
        <p:spPr/>
        <p:txBody>
          <a:bodyPr/>
          <a:lstStyle/>
          <a:p>
            <a:fld id="{9CBF9362-2730-4B3F-95F7-82CE4491E16F}" type="slidenum">
              <a:rPr lang="en-US" altLang="en-US" smtClean="0"/>
              <a:pPr/>
              <a:t>20</a:t>
            </a:fld>
            <a:endParaRPr lang="en-US" altLang="en-US"/>
          </a:p>
        </p:txBody>
      </p:sp>
      <p:sp>
        <p:nvSpPr>
          <p:cNvPr id="9" name="TextBox 8"/>
          <p:cNvSpPr txBox="1"/>
          <p:nvPr/>
        </p:nvSpPr>
        <p:spPr>
          <a:xfrm>
            <a:off x="1371600" y="5368585"/>
            <a:ext cx="6781800" cy="646331"/>
          </a:xfrm>
          <a:prstGeom prst="rect">
            <a:avLst/>
          </a:prstGeom>
          <a:noFill/>
        </p:spPr>
        <p:txBody>
          <a:bodyPr wrap="square" rtlCol="0">
            <a:spAutoFit/>
          </a:bodyPr>
          <a:lstStyle/>
          <a:p>
            <a:pPr algn="ctr"/>
            <a:r>
              <a:rPr lang="en-US" sz="1800" b="1" dirty="0">
                <a:solidFill>
                  <a:schemeClr val="tx1"/>
                </a:solidFill>
                <a:latin typeface="Trebuchet MS" panose="020B0603020202020204" pitchFamily="34" charset="0"/>
              </a:rPr>
              <a:t>Fig 18.11: </a:t>
            </a:r>
            <a:r>
              <a:rPr lang="en-US" sz="1800" dirty="0">
                <a:solidFill>
                  <a:schemeClr val="tx1"/>
                </a:solidFill>
                <a:latin typeface="Trebuchet MS" panose="020B0603020202020204" pitchFamily="34" charset="0"/>
              </a:rPr>
              <a:t>The cloud-based Netflix architecture during migration. Its own servers were finally eliminated by 2018.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1"/>
          <p:cNvSpPr txBox="1">
            <a:spLocks noChangeArrowheads="1"/>
          </p:cNvSpPr>
          <p:nvPr/>
        </p:nvSpPr>
        <p:spPr bwMode="auto">
          <a:xfrm>
            <a:off x="685800" y="685800"/>
            <a:ext cx="7772400" cy="7620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3465A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nchor="ctr"/>
          <a:lstStyle>
            <a:lvl1pPr algn="just"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Droid Sans Fallback" charset="0"/>
                <a:cs typeface="Droid Sans Fallback" charset="0"/>
              </a:defRPr>
            </a:lvl1pPr>
            <a:lvl2pPr algn="just"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Droid Sans Fallback" charset="0"/>
                <a:cs typeface="Droid Sans Fallback" charset="0"/>
              </a:defRPr>
            </a:lvl2pPr>
            <a:lvl3pPr algn="just"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Droid Sans Fallback" charset="0"/>
                <a:cs typeface="Droid Sans Fallback" charset="0"/>
              </a:defRPr>
            </a:lvl3pPr>
            <a:lvl4pPr algn="just"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4pPr>
            <a:lvl5pPr algn="just"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5pPr>
            <a:lvl6pPr marL="25146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6pPr>
            <a:lvl7pPr marL="29718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7pPr>
            <a:lvl8pPr marL="34290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8pPr>
            <a:lvl9pPr marL="38862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9pPr>
          </a:lstStyle>
          <a:p>
            <a:pPr algn="ctr" eaLnBrk="1" hangingPunct="1">
              <a:spcBef>
                <a:spcPct val="0"/>
              </a:spcBef>
              <a:buClrTx/>
              <a:buFontTx/>
              <a:buNone/>
            </a:pPr>
            <a:r>
              <a:rPr lang="en-US" altLang="en-US" b="1" dirty="0">
                <a:latin typeface="Trebuchet MS" pitchFamily="34" charset="0"/>
                <a:ea typeface="SimSun" panose="02010600030101010101" pitchFamily="2" charset="-122"/>
              </a:rPr>
              <a:t>Case Study: </a:t>
            </a:r>
            <a:r>
              <a:rPr lang="en-US" altLang="en-US" b="1" dirty="0" err="1">
                <a:latin typeface="Trebuchet MS" pitchFamily="34" charset="0"/>
                <a:ea typeface="SimSun" panose="02010600030101010101" pitchFamily="2" charset="-122"/>
              </a:rPr>
              <a:t>NetFlix</a:t>
            </a:r>
            <a:endParaRPr lang="en-US" altLang="en-US" b="1" dirty="0">
              <a:latin typeface="Trebuchet MS" pitchFamily="34" charset="0"/>
              <a:ea typeface="SimSun" panose="02010600030101010101" pitchFamily="2" charset="-122"/>
            </a:endParaRPr>
          </a:p>
        </p:txBody>
      </p:sp>
      <p:sp>
        <p:nvSpPr>
          <p:cNvPr id="18435" name="Text Box 2"/>
          <p:cNvSpPr txBox="1">
            <a:spLocks noChangeArrowheads="1"/>
          </p:cNvSpPr>
          <p:nvPr/>
        </p:nvSpPr>
        <p:spPr bwMode="auto">
          <a:xfrm>
            <a:off x="685800" y="1066800"/>
            <a:ext cx="7772400" cy="618966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3465A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lvl1pPr marL="342900" indent="-339725" algn="just" eaLnBrk="0" hangingPunct="0">
              <a:spcBef>
                <a:spcPts val="800"/>
              </a:spcBef>
              <a:tabLst>
                <a:tab pos="342900" algn="l"/>
                <a:tab pos="630238"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sz="3200">
                <a:solidFill>
                  <a:srgbClr val="000000"/>
                </a:solidFill>
                <a:latin typeface="Calibri" panose="020F0502020204030204" pitchFamily="34" charset="0"/>
                <a:ea typeface="Droid Sans Fallback" charset="0"/>
                <a:cs typeface="Droid Sans Fallback" charset="0"/>
              </a:defRPr>
            </a:lvl1pPr>
            <a:lvl2pPr algn="just" eaLnBrk="0" hangingPunct="0">
              <a:spcBef>
                <a:spcPts val="700"/>
              </a:spcBef>
              <a:tabLst>
                <a:tab pos="342900" algn="l"/>
                <a:tab pos="630238"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sz="2800">
                <a:solidFill>
                  <a:srgbClr val="000000"/>
                </a:solidFill>
                <a:latin typeface="Calibri" panose="020F0502020204030204" pitchFamily="34" charset="0"/>
                <a:ea typeface="Droid Sans Fallback" charset="0"/>
                <a:cs typeface="Droid Sans Fallback" charset="0"/>
              </a:defRPr>
            </a:lvl2pPr>
            <a:lvl3pPr algn="just" eaLnBrk="0" hangingPunct="0">
              <a:spcBef>
                <a:spcPts val="600"/>
              </a:spcBef>
              <a:tabLst>
                <a:tab pos="342900" algn="l"/>
                <a:tab pos="630238"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sz="2400">
                <a:solidFill>
                  <a:srgbClr val="000000"/>
                </a:solidFill>
                <a:latin typeface="Calibri" panose="020F0502020204030204" pitchFamily="34" charset="0"/>
                <a:ea typeface="Droid Sans Fallback" charset="0"/>
                <a:cs typeface="Droid Sans Fallback" charset="0"/>
              </a:defRPr>
            </a:lvl3pPr>
            <a:lvl4pPr algn="just" eaLnBrk="0" hangingPunct="0">
              <a:spcBef>
                <a:spcPts val="500"/>
              </a:spcBef>
              <a:tabLst>
                <a:tab pos="342900" algn="l"/>
                <a:tab pos="630238"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sz="2000">
                <a:solidFill>
                  <a:srgbClr val="000000"/>
                </a:solidFill>
                <a:latin typeface="Calibri" panose="020F0502020204030204" pitchFamily="34" charset="0"/>
                <a:ea typeface="Droid Sans Fallback" charset="0"/>
                <a:cs typeface="Droid Sans Fallback" charset="0"/>
              </a:defRPr>
            </a:lvl4pPr>
            <a:lvl5pPr algn="just" eaLnBrk="0" hangingPunct="0">
              <a:spcBef>
                <a:spcPts val="500"/>
              </a:spcBef>
              <a:tabLst>
                <a:tab pos="342900" algn="l"/>
                <a:tab pos="630238"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sz="2000">
                <a:solidFill>
                  <a:srgbClr val="000000"/>
                </a:solidFill>
                <a:latin typeface="Calibri" panose="020F0502020204030204" pitchFamily="34" charset="0"/>
                <a:ea typeface="Droid Sans Fallback" charset="0"/>
                <a:cs typeface="Droid Sans Fallback" charset="0"/>
              </a:defRPr>
            </a:lvl5pPr>
            <a:lvl6pPr marL="25146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342900" algn="l"/>
                <a:tab pos="630238"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sz="2000">
                <a:solidFill>
                  <a:srgbClr val="000000"/>
                </a:solidFill>
                <a:latin typeface="Calibri" panose="020F0502020204030204" pitchFamily="34" charset="0"/>
                <a:ea typeface="Droid Sans Fallback" charset="0"/>
                <a:cs typeface="Droid Sans Fallback" charset="0"/>
              </a:defRPr>
            </a:lvl6pPr>
            <a:lvl7pPr marL="29718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342900" algn="l"/>
                <a:tab pos="630238"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sz="2000">
                <a:solidFill>
                  <a:srgbClr val="000000"/>
                </a:solidFill>
                <a:latin typeface="Calibri" panose="020F0502020204030204" pitchFamily="34" charset="0"/>
                <a:ea typeface="Droid Sans Fallback" charset="0"/>
                <a:cs typeface="Droid Sans Fallback" charset="0"/>
              </a:defRPr>
            </a:lvl7pPr>
            <a:lvl8pPr marL="34290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342900" algn="l"/>
                <a:tab pos="630238"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sz="2000">
                <a:solidFill>
                  <a:srgbClr val="000000"/>
                </a:solidFill>
                <a:latin typeface="Calibri" panose="020F0502020204030204" pitchFamily="34" charset="0"/>
                <a:ea typeface="Droid Sans Fallback" charset="0"/>
                <a:cs typeface="Droid Sans Fallback" charset="0"/>
              </a:defRPr>
            </a:lvl8pPr>
            <a:lvl9pPr marL="38862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342900" algn="l"/>
                <a:tab pos="630238"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sz="2000">
                <a:solidFill>
                  <a:srgbClr val="000000"/>
                </a:solidFill>
                <a:latin typeface="Calibri" panose="020F0502020204030204" pitchFamily="34" charset="0"/>
                <a:ea typeface="Droid Sans Fallback" charset="0"/>
                <a:cs typeface="Droid Sans Fallback" charset="0"/>
              </a:defRPr>
            </a:lvl9pPr>
          </a:lstStyle>
          <a:p>
            <a:pPr eaLnBrk="1" hangingPunct="1">
              <a:spcBef>
                <a:spcPts val="500"/>
              </a:spcBef>
              <a:buClrTx/>
              <a:buFontTx/>
              <a:buNone/>
            </a:pPr>
            <a:r>
              <a:rPr lang="en-US" altLang="en-US" sz="2000" dirty="0">
                <a:latin typeface="Trebuchet MS" pitchFamily="34" charset="0"/>
                <a:ea typeface="SimSun" panose="02010600030101010101" pitchFamily="2" charset="-122"/>
              </a:rPr>
              <a:t>	</a:t>
            </a:r>
          </a:p>
          <a:p>
            <a:pPr eaLnBrk="1" hangingPunct="1">
              <a:spcBef>
                <a:spcPts val="500"/>
              </a:spcBef>
              <a:buClrTx/>
              <a:buFontTx/>
              <a:buNone/>
            </a:pPr>
            <a:endParaRPr lang="en-US" altLang="en-US" sz="2000" dirty="0">
              <a:latin typeface="Trebuchet MS" pitchFamily="34" charset="0"/>
              <a:ea typeface="SimSun" panose="02010600030101010101" pitchFamily="2" charset="-122"/>
            </a:endParaRPr>
          </a:p>
        </p:txBody>
      </p:sp>
      <p:sp>
        <p:nvSpPr>
          <p:cNvPr id="18437" name="Text Box 4"/>
          <p:cNvSpPr txBox="1">
            <a:spLocks noChangeArrowheads="1"/>
          </p:cNvSpPr>
          <p:nvPr/>
        </p:nvSpPr>
        <p:spPr bwMode="auto">
          <a:xfrm>
            <a:off x="3500438" y="6286500"/>
            <a:ext cx="2133600" cy="3651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3465A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lgn="just"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Droid Sans Fallback" charset="0"/>
                <a:cs typeface="Droid Sans Fallback" charset="0"/>
              </a:defRPr>
            </a:lvl1pPr>
            <a:lvl2pPr algn="just"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Droid Sans Fallback" charset="0"/>
                <a:cs typeface="Droid Sans Fallback" charset="0"/>
              </a:defRPr>
            </a:lvl2pPr>
            <a:lvl3pPr algn="just"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Droid Sans Fallback" charset="0"/>
                <a:cs typeface="Droid Sans Fallback" charset="0"/>
              </a:defRPr>
            </a:lvl3pPr>
            <a:lvl4pPr algn="just"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4pPr>
            <a:lvl5pPr algn="just"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5pPr>
            <a:lvl6pPr marL="25146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6pPr>
            <a:lvl7pPr marL="29718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7pPr>
            <a:lvl8pPr marL="34290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8pPr>
            <a:lvl9pPr marL="38862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9pPr>
          </a:lstStyle>
          <a:p>
            <a:pPr algn="ctr" eaLnBrk="1" hangingPunct="1">
              <a:spcBef>
                <a:spcPct val="0"/>
              </a:spcBef>
              <a:buClrTx/>
              <a:buFontTx/>
              <a:buNone/>
            </a:pPr>
            <a:fld id="{2D36A88D-EA53-4D50-97B0-77210C946C25}" type="slidenum">
              <a:rPr lang="en-US" altLang="en-US" sz="1200">
                <a:solidFill>
                  <a:srgbClr val="898989"/>
                </a:solidFill>
                <a:latin typeface="Trebuchet MS" pitchFamily="34" charset="0"/>
                <a:ea typeface="SimSun" panose="02010600030101010101" pitchFamily="2" charset="-122"/>
              </a:rPr>
              <a:pPr algn="ctr" eaLnBrk="1" hangingPunct="1">
                <a:spcBef>
                  <a:spcPct val="0"/>
                </a:spcBef>
                <a:buClrTx/>
                <a:buFontTx/>
                <a:buNone/>
              </a:pPr>
              <a:t>21</a:t>
            </a:fld>
            <a:endParaRPr lang="en-US" altLang="en-US" sz="1200" dirty="0">
              <a:solidFill>
                <a:srgbClr val="898989"/>
              </a:solidFill>
              <a:latin typeface="Trebuchet MS" pitchFamily="34" charset="0"/>
              <a:ea typeface="SimSun" panose="02010600030101010101" pitchFamily="2" charset="-122"/>
            </a:endParaRPr>
          </a:p>
        </p:txBody>
      </p:sp>
      <p:sp>
        <p:nvSpPr>
          <p:cNvPr id="18438" name="Text Box 2"/>
          <p:cNvSpPr txBox="1">
            <a:spLocks noChangeArrowheads="1"/>
          </p:cNvSpPr>
          <p:nvPr/>
        </p:nvSpPr>
        <p:spPr bwMode="auto">
          <a:xfrm>
            <a:off x="685800" y="5105400"/>
            <a:ext cx="7772400" cy="16033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3465A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lvl1pPr algn="just" eaLnBrk="0" hangingPunct="0">
              <a:spcBef>
                <a:spcPts val="800"/>
              </a:spcBef>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3200">
                <a:solidFill>
                  <a:srgbClr val="000000"/>
                </a:solidFill>
                <a:latin typeface="Calibri" panose="020F0502020204030204" pitchFamily="34" charset="0"/>
                <a:ea typeface="Droid Sans Fallback" charset="0"/>
                <a:cs typeface="Droid Sans Fallback" charset="0"/>
              </a:defRPr>
            </a:lvl1pPr>
            <a:lvl2pPr algn="just" eaLnBrk="0" hangingPunct="0">
              <a:spcBef>
                <a:spcPts val="700"/>
              </a:spcBef>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800">
                <a:solidFill>
                  <a:srgbClr val="000000"/>
                </a:solidFill>
                <a:latin typeface="Calibri" panose="020F0502020204030204" pitchFamily="34" charset="0"/>
                <a:ea typeface="Droid Sans Fallback" charset="0"/>
                <a:cs typeface="Droid Sans Fallback" charset="0"/>
              </a:defRPr>
            </a:lvl2pPr>
            <a:lvl3pPr algn="just" eaLnBrk="0" hangingPunct="0">
              <a:spcBef>
                <a:spcPts val="600"/>
              </a:spcBef>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400">
                <a:solidFill>
                  <a:srgbClr val="000000"/>
                </a:solidFill>
                <a:latin typeface="Calibri" panose="020F0502020204030204" pitchFamily="34" charset="0"/>
                <a:ea typeface="Droid Sans Fallback" charset="0"/>
                <a:cs typeface="Droid Sans Fallback" charset="0"/>
              </a:defRPr>
            </a:lvl3pPr>
            <a:lvl4pPr algn="just" eaLnBrk="0" hangingPunct="0">
              <a:spcBef>
                <a:spcPts val="500"/>
              </a:spcBef>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Calibri" panose="020F0502020204030204" pitchFamily="34" charset="0"/>
                <a:ea typeface="Droid Sans Fallback" charset="0"/>
                <a:cs typeface="Droid Sans Fallback" charset="0"/>
              </a:defRPr>
            </a:lvl4pPr>
            <a:lvl5pPr algn="just" eaLnBrk="0" hangingPunct="0">
              <a:spcBef>
                <a:spcPts val="500"/>
              </a:spcBef>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Calibri" panose="020F0502020204030204" pitchFamily="34" charset="0"/>
                <a:ea typeface="Droid Sans Fallback" charset="0"/>
                <a:cs typeface="Droid Sans Fallback" charset="0"/>
              </a:defRPr>
            </a:lvl5pPr>
            <a:lvl6pPr marL="25146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Calibri" panose="020F0502020204030204" pitchFamily="34" charset="0"/>
                <a:ea typeface="Droid Sans Fallback" charset="0"/>
                <a:cs typeface="Droid Sans Fallback" charset="0"/>
              </a:defRPr>
            </a:lvl6pPr>
            <a:lvl7pPr marL="29718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Calibri" panose="020F0502020204030204" pitchFamily="34" charset="0"/>
                <a:ea typeface="Droid Sans Fallback" charset="0"/>
                <a:cs typeface="Droid Sans Fallback" charset="0"/>
              </a:defRPr>
            </a:lvl7pPr>
            <a:lvl8pPr marL="34290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Calibri" panose="020F0502020204030204" pitchFamily="34" charset="0"/>
                <a:ea typeface="Droid Sans Fallback" charset="0"/>
                <a:cs typeface="Droid Sans Fallback" charset="0"/>
              </a:defRPr>
            </a:lvl8pPr>
            <a:lvl9pPr marL="38862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Calibri" panose="020F0502020204030204" pitchFamily="34" charset="0"/>
                <a:ea typeface="Droid Sans Fallback" charset="0"/>
                <a:cs typeface="Droid Sans Fallback" charset="0"/>
              </a:defRPr>
            </a:lvl9pPr>
          </a:lstStyle>
          <a:p>
            <a:pPr eaLnBrk="1" hangingPunct="1">
              <a:spcBef>
                <a:spcPts val="500"/>
              </a:spcBef>
            </a:pPr>
            <a:endParaRPr lang="en-US" altLang="en-US" sz="2000" dirty="0">
              <a:latin typeface="Trebuchet MS" pitchFamily="34" charset="0"/>
              <a:ea typeface="SimSun" panose="02010600030101010101" pitchFamily="2" charset="-122"/>
            </a:endParaRPr>
          </a:p>
        </p:txBody>
      </p:sp>
      <p:sp>
        <p:nvSpPr>
          <p:cNvPr id="2" name="Footer Placeholder 1"/>
          <p:cNvSpPr>
            <a:spLocks noGrp="1"/>
          </p:cNvSpPr>
          <p:nvPr>
            <p:ph type="ftr" idx="11"/>
          </p:nvPr>
        </p:nvSpPr>
        <p:spPr/>
        <p:txBody>
          <a:bodyPr/>
          <a:lstStyle/>
          <a:p>
            <a:pPr>
              <a:defRPr/>
            </a:pPr>
            <a:r>
              <a:rPr lang="en-US" altLang="en-US" smtClean="0"/>
              <a:t>Li, Drew, &amp; Liu   © Springer 2021</a:t>
            </a:r>
            <a:endParaRPr lang="en-US" altLang="en-US" dirty="0"/>
          </a:p>
        </p:txBody>
      </p:sp>
      <p:sp>
        <p:nvSpPr>
          <p:cNvPr id="8" name="Slide Number Placeholder 7"/>
          <p:cNvSpPr>
            <a:spLocks noGrp="1"/>
          </p:cNvSpPr>
          <p:nvPr>
            <p:ph type="sldNum" idx="12"/>
          </p:nvPr>
        </p:nvSpPr>
        <p:spPr/>
        <p:txBody>
          <a:bodyPr/>
          <a:lstStyle/>
          <a:p>
            <a:fld id="{9CBF9362-2730-4B3F-95F7-82CE4491E16F}" type="slidenum">
              <a:rPr lang="en-US" altLang="en-US" smtClean="0"/>
              <a:pPr/>
              <a:t>21</a:t>
            </a:fld>
            <a:endParaRPr lang="en-US" altLang="en-US"/>
          </a:p>
        </p:txBody>
      </p:sp>
      <p:pic>
        <p:nvPicPr>
          <p:cNvPr id="3" name="Picture 2">
            <a:extLst>
              <a:ext uri="{FF2B5EF4-FFF2-40B4-BE49-F238E27FC236}">
                <a16:creationId xmlns:a16="http://schemas.microsoft.com/office/drawing/2014/main" id="{67EA16B9-A2D6-4ADA-BEC7-CCA243A6C3A4}"/>
              </a:ext>
            </a:extLst>
          </p:cNvPr>
          <p:cNvPicPr>
            <a:picLocks noChangeAspect="1"/>
          </p:cNvPicPr>
          <p:nvPr/>
        </p:nvPicPr>
        <p:blipFill>
          <a:blip r:embed="rId3"/>
          <a:stretch>
            <a:fillRect/>
          </a:stretch>
        </p:blipFill>
        <p:spPr>
          <a:xfrm>
            <a:off x="609600" y="1524000"/>
            <a:ext cx="7662862" cy="4068471"/>
          </a:xfrm>
          <a:prstGeom prst="rect">
            <a:avLst/>
          </a:prstGeom>
        </p:spPr>
      </p:pic>
    </p:spTree>
    <p:extLst>
      <p:ext uri="{BB962C8B-B14F-4D97-AF65-F5344CB8AC3E}">
        <p14:creationId xmlns:p14="http://schemas.microsoft.com/office/powerpoint/2010/main" val="344419139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1"/>
          <p:cNvSpPr txBox="1">
            <a:spLocks noChangeArrowheads="1"/>
          </p:cNvSpPr>
          <p:nvPr/>
        </p:nvSpPr>
        <p:spPr bwMode="auto">
          <a:xfrm>
            <a:off x="457200" y="538163"/>
            <a:ext cx="8229600" cy="10668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3465A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nchor="ctr"/>
          <a:lstStyle>
            <a:lvl1pPr algn="just"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Droid Sans Fallback" charset="0"/>
                <a:cs typeface="Droid Sans Fallback" charset="0"/>
              </a:defRPr>
            </a:lvl1pPr>
            <a:lvl2pPr algn="just"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Droid Sans Fallback" charset="0"/>
                <a:cs typeface="Droid Sans Fallback" charset="0"/>
              </a:defRPr>
            </a:lvl2pPr>
            <a:lvl3pPr algn="just"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Droid Sans Fallback" charset="0"/>
                <a:cs typeface="Droid Sans Fallback" charset="0"/>
              </a:defRPr>
            </a:lvl3pPr>
            <a:lvl4pPr algn="just"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4pPr>
            <a:lvl5pPr algn="just"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5pPr>
            <a:lvl6pPr marL="25146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6pPr>
            <a:lvl7pPr marL="29718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7pPr>
            <a:lvl8pPr marL="34290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8pPr>
            <a:lvl9pPr marL="38862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9pPr>
          </a:lstStyle>
          <a:p>
            <a:pPr algn="ctr" eaLnBrk="1" hangingPunct="1">
              <a:spcBef>
                <a:spcPct val="0"/>
              </a:spcBef>
              <a:buClrTx/>
              <a:buFontTx/>
              <a:buNone/>
            </a:pPr>
            <a:r>
              <a:rPr lang="en-US" altLang="en-US" b="1" dirty="0">
                <a:latin typeface="Trebuchet MS" pitchFamily="34" charset="0"/>
                <a:ea typeface="SimSun" panose="02010600030101010101" pitchFamily="2" charset="-122"/>
              </a:rPr>
              <a:t>18.4 </a:t>
            </a:r>
            <a:r>
              <a:rPr lang="en-US" altLang="en-US" b="1" dirty="0" smtClean="0">
                <a:latin typeface="Trebuchet MS" pitchFamily="34" charset="0"/>
                <a:ea typeface="SimSun" panose="02010600030101010101" pitchFamily="2" charset="-122"/>
              </a:rPr>
              <a:t> Multimedia </a:t>
            </a:r>
            <a:r>
              <a:rPr lang="en-US" altLang="en-US" b="1" dirty="0">
                <a:latin typeface="Trebuchet MS" pitchFamily="34" charset="0"/>
                <a:ea typeface="SimSun" panose="02010600030101010101" pitchFamily="2" charset="-122"/>
              </a:rPr>
              <a:t>Computation Offloading</a:t>
            </a:r>
          </a:p>
        </p:txBody>
      </p:sp>
      <p:sp>
        <p:nvSpPr>
          <p:cNvPr id="19459" name="Text Box 2"/>
          <p:cNvSpPr txBox="1">
            <a:spLocks noChangeArrowheads="1"/>
          </p:cNvSpPr>
          <p:nvPr/>
        </p:nvSpPr>
        <p:spPr bwMode="auto">
          <a:xfrm>
            <a:off x="685800" y="1604963"/>
            <a:ext cx="7772400" cy="418623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3465A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nchor="ctr"/>
          <a:lstStyle>
            <a:lvl1pPr marL="339725" indent="-339725" algn="just" eaLnBrk="0" hangingPunct="0">
              <a:spcBef>
                <a:spcPts val="800"/>
              </a:spcBef>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3200">
                <a:solidFill>
                  <a:srgbClr val="000000"/>
                </a:solidFill>
                <a:latin typeface="Calibri" panose="020F0502020204030204" pitchFamily="34" charset="0"/>
                <a:ea typeface="Droid Sans Fallback" charset="0"/>
                <a:cs typeface="Droid Sans Fallback" charset="0"/>
              </a:defRPr>
            </a:lvl1pPr>
            <a:lvl2pPr algn="just" eaLnBrk="0" hangingPunct="0">
              <a:spcBef>
                <a:spcPts val="700"/>
              </a:spcBef>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800">
                <a:solidFill>
                  <a:srgbClr val="000000"/>
                </a:solidFill>
                <a:latin typeface="Calibri" panose="020F0502020204030204" pitchFamily="34" charset="0"/>
                <a:ea typeface="Droid Sans Fallback" charset="0"/>
                <a:cs typeface="Droid Sans Fallback" charset="0"/>
              </a:defRPr>
            </a:lvl2pPr>
            <a:lvl3pPr algn="just" eaLnBrk="0" hangingPunct="0">
              <a:spcBef>
                <a:spcPts val="600"/>
              </a:spcBef>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400">
                <a:solidFill>
                  <a:srgbClr val="000000"/>
                </a:solidFill>
                <a:latin typeface="Calibri" panose="020F0502020204030204" pitchFamily="34" charset="0"/>
                <a:ea typeface="Droid Sans Fallback" charset="0"/>
                <a:cs typeface="Droid Sans Fallback" charset="0"/>
              </a:defRPr>
            </a:lvl3pPr>
            <a:lvl4pPr algn="just" eaLnBrk="0" hangingPunct="0">
              <a:spcBef>
                <a:spcPts val="500"/>
              </a:spcBef>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Calibri" panose="020F0502020204030204" pitchFamily="34" charset="0"/>
                <a:ea typeface="Droid Sans Fallback" charset="0"/>
                <a:cs typeface="Droid Sans Fallback" charset="0"/>
              </a:defRPr>
            </a:lvl4pPr>
            <a:lvl5pPr algn="just" eaLnBrk="0" hangingPunct="0">
              <a:spcBef>
                <a:spcPts val="500"/>
              </a:spcBef>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Calibri" panose="020F0502020204030204" pitchFamily="34" charset="0"/>
                <a:ea typeface="Droid Sans Fallback" charset="0"/>
                <a:cs typeface="Droid Sans Fallback" charset="0"/>
              </a:defRPr>
            </a:lvl5pPr>
            <a:lvl6pPr marL="25146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Calibri" panose="020F0502020204030204" pitchFamily="34" charset="0"/>
                <a:ea typeface="Droid Sans Fallback" charset="0"/>
                <a:cs typeface="Droid Sans Fallback" charset="0"/>
              </a:defRPr>
            </a:lvl6pPr>
            <a:lvl7pPr marL="29718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Calibri" panose="020F0502020204030204" pitchFamily="34" charset="0"/>
                <a:ea typeface="Droid Sans Fallback" charset="0"/>
                <a:cs typeface="Droid Sans Fallback" charset="0"/>
              </a:defRPr>
            </a:lvl7pPr>
            <a:lvl8pPr marL="34290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Calibri" panose="020F0502020204030204" pitchFamily="34" charset="0"/>
                <a:ea typeface="Droid Sans Fallback" charset="0"/>
                <a:cs typeface="Droid Sans Fallback" charset="0"/>
              </a:defRPr>
            </a:lvl8pPr>
            <a:lvl9pPr marL="38862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Calibri" panose="020F0502020204030204" pitchFamily="34" charset="0"/>
                <a:ea typeface="Droid Sans Fallback" charset="0"/>
                <a:cs typeface="Droid Sans Fallback" charset="0"/>
              </a:defRPr>
            </a:lvl9pPr>
          </a:lstStyle>
          <a:p>
            <a:pPr eaLnBrk="1" hangingPunct="1">
              <a:spcBef>
                <a:spcPts val="500"/>
              </a:spcBef>
              <a:buFont typeface="Arial" panose="020B0604020202020204" pitchFamily="34" charset="0"/>
              <a:buChar char="•"/>
            </a:pPr>
            <a:r>
              <a:rPr lang="en-US" altLang="en-US" sz="2000" dirty="0">
                <a:latin typeface="Trebuchet MS" pitchFamily="34" charset="0"/>
                <a:ea typeface="SimSun" panose="02010600030101010101" pitchFamily="2" charset="-122"/>
              </a:rPr>
              <a:t>Many computation-intensive applications are now being migrated to the cloud.</a:t>
            </a:r>
          </a:p>
          <a:p>
            <a:pPr lvl="1" eaLnBrk="1" hangingPunct="1">
              <a:spcBef>
                <a:spcPts val="1200"/>
              </a:spcBef>
              <a:buFont typeface="Trebuchet MS" pitchFamily="34" charset="0"/>
              <a:buChar char="-"/>
            </a:pPr>
            <a:r>
              <a:rPr lang="en-US" altLang="en-US" sz="2000" dirty="0">
                <a:latin typeface="Trebuchet MS" pitchFamily="34" charset="0"/>
                <a:ea typeface="SimSun" panose="02010600030101010101" pitchFamily="2" charset="-122"/>
              </a:rPr>
              <a:t>Users can access high-performance servers and clusters as needed meaning they do not have to maintain expensive infrastructure.</a:t>
            </a:r>
          </a:p>
          <a:p>
            <a:pPr lvl="1" eaLnBrk="1" hangingPunct="1">
              <a:spcBef>
                <a:spcPts val="1200"/>
              </a:spcBef>
              <a:buFont typeface="Trebuchet MS" pitchFamily="34" charset="0"/>
              <a:buChar char="-"/>
            </a:pPr>
            <a:r>
              <a:rPr lang="en-US" altLang="en-US" sz="2000" dirty="0">
                <a:latin typeface="Trebuchet MS" pitchFamily="34" charset="0"/>
                <a:ea typeface="SimSun" panose="02010600030101010101" pitchFamily="2" charset="-122"/>
              </a:rPr>
              <a:t>Further, users on relatively weak computational platforms such as cell phones and tablets can offload some of their computational tasks to save battery and improve performance.</a:t>
            </a:r>
          </a:p>
          <a:p>
            <a:pPr lvl="2" eaLnBrk="1" hangingPunct="1">
              <a:spcBef>
                <a:spcPts val="500"/>
              </a:spcBef>
              <a:buFont typeface="Arial" panose="020B0604020202020204" pitchFamily="34" charset="0"/>
              <a:buChar char="•"/>
            </a:pPr>
            <a:r>
              <a:rPr lang="en-US" altLang="en-US" sz="1600" dirty="0">
                <a:latin typeface="Trebuchet MS" pitchFamily="34" charset="0"/>
                <a:ea typeface="SimSun" panose="02010600030101010101" pitchFamily="2" charset="-122"/>
              </a:rPr>
              <a:t>For example, Apple’s </a:t>
            </a:r>
            <a:r>
              <a:rPr lang="en-US" altLang="en-US" sz="1600" dirty="0" err="1">
                <a:latin typeface="Trebuchet MS" pitchFamily="34" charset="0"/>
                <a:ea typeface="SimSun" panose="02010600030101010101" pitchFamily="2" charset="-122"/>
              </a:rPr>
              <a:t>Siri</a:t>
            </a:r>
            <a:r>
              <a:rPr lang="en-US" altLang="en-US" sz="1600" dirty="0">
                <a:latin typeface="Trebuchet MS" pitchFamily="34" charset="0"/>
                <a:ea typeface="SimSun" panose="02010600030101010101" pitchFamily="2" charset="-122"/>
              </a:rPr>
              <a:t> can offload some tasks to a remote cloud server if the computation would be too expensive to perform locally.</a:t>
            </a:r>
          </a:p>
        </p:txBody>
      </p:sp>
      <p:sp>
        <p:nvSpPr>
          <p:cNvPr id="19461" name="Text Box 4"/>
          <p:cNvSpPr txBox="1">
            <a:spLocks noChangeArrowheads="1"/>
          </p:cNvSpPr>
          <p:nvPr/>
        </p:nvSpPr>
        <p:spPr bwMode="auto">
          <a:xfrm>
            <a:off x="3500438" y="6286500"/>
            <a:ext cx="2133600" cy="3651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3465A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lgn="just"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Droid Sans Fallback" charset="0"/>
                <a:cs typeface="Droid Sans Fallback" charset="0"/>
              </a:defRPr>
            </a:lvl1pPr>
            <a:lvl2pPr algn="just"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Droid Sans Fallback" charset="0"/>
                <a:cs typeface="Droid Sans Fallback" charset="0"/>
              </a:defRPr>
            </a:lvl2pPr>
            <a:lvl3pPr algn="just"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Droid Sans Fallback" charset="0"/>
                <a:cs typeface="Droid Sans Fallback" charset="0"/>
              </a:defRPr>
            </a:lvl3pPr>
            <a:lvl4pPr algn="just"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4pPr>
            <a:lvl5pPr algn="just"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5pPr>
            <a:lvl6pPr marL="25146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6pPr>
            <a:lvl7pPr marL="29718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7pPr>
            <a:lvl8pPr marL="34290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8pPr>
            <a:lvl9pPr marL="38862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9pPr>
          </a:lstStyle>
          <a:p>
            <a:pPr algn="ctr" eaLnBrk="1" hangingPunct="1">
              <a:spcBef>
                <a:spcPct val="0"/>
              </a:spcBef>
              <a:buClrTx/>
              <a:buFontTx/>
              <a:buNone/>
            </a:pPr>
            <a:fld id="{1EBEEFD7-5D7A-4D1E-BFE8-FD205FB1FF13}" type="slidenum">
              <a:rPr lang="en-US" altLang="en-US" sz="1200">
                <a:solidFill>
                  <a:srgbClr val="898989"/>
                </a:solidFill>
                <a:latin typeface="Trebuchet MS" pitchFamily="34" charset="0"/>
                <a:ea typeface="SimSun" panose="02010600030101010101" pitchFamily="2" charset="-122"/>
              </a:rPr>
              <a:pPr algn="ctr" eaLnBrk="1" hangingPunct="1">
                <a:spcBef>
                  <a:spcPct val="0"/>
                </a:spcBef>
                <a:buClrTx/>
                <a:buFontTx/>
                <a:buNone/>
              </a:pPr>
              <a:t>22</a:t>
            </a:fld>
            <a:endParaRPr lang="en-US" altLang="en-US" sz="1200" dirty="0">
              <a:solidFill>
                <a:srgbClr val="898989"/>
              </a:solidFill>
              <a:latin typeface="Trebuchet MS" pitchFamily="34" charset="0"/>
              <a:ea typeface="SimSun" panose="02010600030101010101" pitchFamily="2" charset="-122"/>
            </a:endParaRPr>
          </a:p>
        </p:txBody>
      </p:sp>
      <p:sp>
        <p:nvSpPr>
          <p:cNvPr id="2" name="Footer Placeholder 1"/>
          <p:cNvSpPr>
            <a:spLocks noGrp="1"/>
          </p:cNvSpPr>
          <p:nvPr>
            <p:ph type="ftr" idx="11"/>
          </p:nvPr>
        </p:nvSpPr>
        <p:spPr/>
        <p:txBody>
          <a:bodyPr/>
          <a:lstStyle/>
          <a:p>
            <a:pPr>
              <a:defRPr/>
            </a:pPr>
            <a:r>
              <a:rPr lang="en-US" altLang="en-US" smtClean="0"/>
              <a:t>Li, Drew, &amp; Liu   © Springer 2021</a:t>
            </a:r>
            <a:endParaRPr lang="en-US" altLang="en-US" dirty="0"/>
          </a:p>
        </p:txBody>
      </p:sp>
      <p:sp>
        <p:nvSpPr>
          <p:cNvPr id="6" name="Slide Number Placeholder 5"/>
          <p:cNvSpPr>
            <a:spLocks noGrp="1"/>
          </p:cNvSpPr>
          <p:nvPr>
            <p:ph type="sldNum" idx="12"/>
          </p:nvPr>
        </p:nvSpPr>
        <p:spPr/>
        <p:txBody>
          <a:bodyPr/>
          <a:lstStyle/>
          <a:p>
            <a:fld id="{9CBF9362-2730-4B3F-95F7-82CE4491E16F}" type="slidenum">
              <a:rPr lang="en-US" altLang="en-US" smtClean="0"/>
              <a:pPr/>
              <a:t>22</a:t>
            </a:fld>
            <a:endParaRPr lang="en-US" altLang="en-US"/>
          </a:p>
        </p:txBody>
      </p:sp>
    </p:spTree>
    <p:extLst>
      <p:ext uri="{BB962C8B-B14F-4D97-AF65-F5344CB8AC3E}">
        <p14:creationId xmlns:p14="http://schemas.microsoft.com/office/powerpoint/2010/main" val="5876994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1"/>
          <p:cNvSpPr txBox="1">
            <a:spLocks noChangeArrowheads="1"/>
          </p:cNvSpPr>
          <p:nvPr/>
        </p:nvSpPr>
        <p:spPr bwMode="auto">
          <a:xfrm>
            <a:off x="457200" y="538163"/>
            <a:ext cx="8229600" cy="10668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3465A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nchor="ctr"/>
          <a:lstStyle>
            <a:lvl1pPr algn="just"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Droid Sans Fallback" charset="0"/>
                <a:cs typeface="Droid Sans Fallback" charset="0"/>
              </a:defRPr>
            </a:lvl1pPr>
            <a:lvl2pPr algn="just"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Droid Sans Fallback" charset="0"/>
                <a:cs typeface="Droid Sans Fallback" charset="0"/>
              </a:defRPr>
            </a:lvl2pPr>
            <a:lvl3pPr algn="just"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Droid Sans Fallback" charset="0"/>
                <a:cs typeface="Droid Sans Fallback" charset="0"/>
              </a:defRPr>
            </a:lvl3pPr>
            <a:lvl4pPr algn="just"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4pPr>
            <a:lvl5pPr algn="just"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5pPr>
            <a:lvl6pPr marL="25146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6pPr>
            <a:lvl7pPr marL="29718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7pPr>
            <a:lvl8pPr marL="34290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8pPr>
            <a:lvl9pPr marL="38862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9pPr>
          </a:lstStyle>
          <a:p>
            <a:pPr algn="ctr" eaLnBrk="1" hangingPunct="1">
              <a:spcBef>
                <a:spcPct val="0"/>
              </a:spcBef>
              <a:buClrTx/>
              <a:buFontTx/>
              <a:buNone/>
            </a:pPr>
            <a:r>
              <a:rPr lang="en-US" altLang="en-US" b="1" dirty="0">
                <a:latin typeface="Trebuchet MS" pitchFamily="34" charset="0"/>
                <a:ea typeface="SimSun" panose="02010600030101010101" pitchFamily="2" charset="-122"/>
              </a:rPr>
              <a:t>Requirements for Offloading</a:t>
            </a:r>
          </a:p>
        </p:txBody>
      </p:sp>
      <p:sp>
        <p:nvSpPr>
          <p:cNvPr id="19459" name="Text Box 2"/>
          <p:cNvSpPr txBox="1">
            <a:spLocks noChangeArrowheads="1"/>
          </p:cNvSpPr>
          <p:nvPr/>
        </p:nvSpPr>
        <p:spPr bwMode="auto">
          <a:xfrm>
            <a:off x="762000" y="1752600"/>
            <a:ext cx="7772400" cy="3886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3465A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nchor="ctr"/>
          <a:lstStyle>
            <a:lvl1pPr marL="339725" indent="-339725" algn="just" eaLnBrk="0" hangingPunct="0">
              <a:spcBef>
                <a:spcPts val="800"/>
              </a:spcBef>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3200">
                <a:solidFill>
                  <a:srgbClr val="000000"/>
                </a:solidFill>
                <a:latin typeface="Calibri" panose="020F0502020204030204" pitchFamily="34" charset="0"/>
                <a:ea typeface="Droid Sans Fallback" charset="0"/>
                <a:cs typeface="Droid Sans Fallback" charset="0"/>
              </a:defRPr>
            </a:lvl1pPr>
            <a:lvl2pPr algn="just" eaLnBrk="0" hangingPunct="0">
              <a:spcBef>
                <a:spcPts val="700"/>
              </a:spcBef>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800">
                <a:solidFill>
                  <a:srgbClr val="000000"/>
                </a:solidFill>
                <a:latin typeface="Calibri" panose="020F0502020204030204" pitchFamily="34" charset="0"/>
                <a:ea typeface="Droid Sans Fallback" charset="0"/>
                <a:cs typeface="Droid Sans Fallback" charset="0"/>
              </a:defRPr>
            </a:lvl2pPr>
            <a:lvl3pPr algn="just" eaLnBrk="0" hangingPunct="0">
              <a:spcBef>
                <a:spcPts val="600"/>
              </a:spcBef>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400">
                <a:solidFill>
                  <a:srgbClr val="000000"/>
                </a:solidFill>
                <a:latin typeface="Calibri" panose="020F0502020204030204" pitchFamily="34" charset="0"/>
                <a:ea typeface="Droid Sans Fallback" charset="0"/>
                <a:cs typeface="Droid Sans Fallback" charset="0"/>
              </a:defRPr>
            </a:lvl3pPr>
            <a:lvl4pPr algn="just" eaLnBrk="0" hangingPunct="0">
              <a:spcBef>
                <a:spcPts val="500"/>
              </a:spcBef>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Calibri" panose="020F0502020204030204" pitchFamily="34" charset="0"/>
                <a:ea typeface="Droid Sans Fallback" charset="0"/>
                <a:cs typeface="Droid Sans Fallback" charset="0"/>
              </a:defRPr>
            </a:lvl4pPr>
            <a:lvl5pPr algn="just" eaLnBrk="0" hangingPunct="0">
              <a:spcBef>
                <a:spcPts val="500"/>
              </a:spcBef>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Calibri" panose="020F0502020204030204" pitchFamily="34" charset="0"/>
                <a:ea typeface="Droid Sans Fallback" charset="0"/>
                <a:cs typeface="Droid Sans Fallback" charset="0"/>
              </a:defRPr>
            </a:lvl5pPr>
            <a:lvl6pPr marL="25146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Calibri" panose="020F0502020204030204" pitchFamily="34" charset="0"/>
                <a:ea typeface="Droid Sans Fallback" charset="0"/>
                <a:cs typeface="Droid Sans Fallback" charset="0"/>
              </a:defRPr>
            </a:lvl6pPr>
            <a:lvl7pPr marL="29718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Calibri" panose="020F0502020204030204" pitchFamily="34" charset="0"/>
                <a:ea typeface="Droid Sans Fallback" charset="0"/>
                <a:cs typeface="Droid Sans Fallback" charset="0"/>
              </a:defRPr>
            </a:lvl7pPr>
            <a:lvl8pPr marL="34290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Calibri" panose="020F0502020204030204" pitchFamily="34" charset="0"/>
                <a:ea typeface="Droid Sans Fallback" charset="0"/>
                <a:cs typeface="Droid Sans Fallback" charset="0"/>
              </a:defRPr>
            </a:lvl8pPr>
            <a:lvl9pPr marL="38862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Calibri" panose="020F0502020204030204" pitchFamily="34" charset="0"/>
                <a:ea typeface="Droid Sans Fallback" charset="0"/>
                <a:cs typeface="Droid Sans Fallback" charset="0"/>
              </a:defRPr>
            </a:lvl9pPr>
          </a:lstStyle>
          <a:p>
            <a:pPr eaLnBrk="1" hangingPunct="1">
              <a:spcBef>
                <a:spcPts val="500"/>
              </a:spcBef>
              <a:buFont typeface="Arial" panose="020B0604020202020204" pitchFamily="34" charset="0"/>
              <a:buChar char="•"/>
            </a:pPr>
            <a:r>
              <a:rPr lang="en-US" altLang="en-US" sz="2400" dirty="0">
                <a:latin typeface="Trebuchet MS" pitchFamily="34" charset="0"/>
                <a:ea typeface="SimSun" panose="02010600030101010101" pitchFamily="2" charset="-122"/>
              </a:rPr>
              <a:t>Motivation for offloading. </a:t>
            </a:r>
          </a:p>
          <a:p>
            <a:pPr lvl="1" eaLnBrk="1" hangingPunct="1">
              <a:spcBef>
                <a:spcPts val="500"/>
              </a:spcBef>
              <a:buFont typeface="Arial" panose="020B0604020202020204" pitchFamily="34" charset="0"/>
              <a:buChar char="•"/>
            </a:pPr>
            <a:r>
              <a:rPr lang="en-US" altLang="en-US" sz="2000" dirty="0">
                <a:latin typeface="Trebuchet MS" pitchFamily="34" charset="0"/>
                <a:ea typeface="SimSun" panose="02010600030101010101" pitchFamily="2" charset="-122"/>
              </a:rPr>
              <a:t>to save energy locally, to improve computation performance, or both.</a:t>
            </a:r>
          </a:p>
          <a:p>
            <a:pPr marL="457200" lvl="1" indent="0" eaLnBrk="1" hangingPunct="1">
              <a:spcBef>
                <a:spcPts val="500"/>
              </a:spcBef>
            </a:pPr>
            <a:endParaRPr lang="en-US" altLang="en-US" sz="2000" dirty="0">
              <a:latin typeface="Trebuchet MS" pitchFamily="34" charset="0"/>
              <a:ea typeface="SimSun" panose="02010600030101010101" pitchFamily="2" charset="-122"/>
            </a:endParaRPr>
          </a:p>
          <a:p>
            <a:pPr eaLnBrk="1" hangingPunct="1">
              <a:spcBef>
                <a:spcPts val="500"/>
              </a:spcBef>
              <a:buFont typeface="Arial" panose="020B0604020202020204" pitchFamily="34" charset="0"/>
              <a:buChar char="•"/>
            </a:pPr>
            <a:r>
              <a:rPr lang="en-US" altLang="en-US" sz="2400" dirty="0">
                <a:latin typeface="Trebuchet MS" pitchFamily="34" charset="0"/>
                <a:ea typeface="SimSun" panose="02010600030101010101" pitchFamily="2" charset="-122"/>
              </a:rPr>
              <a:t>Gain of offloading. </a:t>
            </a:r>
          </a:p>
          <a:p>
            <a:pPr lvl="1" eaLnBrk="1" hangingPunct="1">
              <a:spcBef>
                <a:spcPts val="500"/>
              </a:spcBef>
              <a:buFont typeface="Arial" panose="020B0604020202020204" pitchFamily="34" charset="0"/>
              <a:buChar char="•"/>
            </a:pPr>
            <a:r>
              <a:rPr lang="en-US" altLang="en-US" sz="2000" dirty="0">
                <a:latin typeface="Trebuchet MS" pitchFamily="34" charset="0"/>
                <a:ea typeface="SimSun" panose="02010600030101010101" pitchFamily="2" charset="-122"/>
              </a:rPr>
              <a:t>A profiling or breakdown analysis of the application is needed.</a:t>
            </a:r>
          </a:p>
          <a:p>
            <a:pPr lvl="1" eaLnBrk="1" hangingPunct="1">
              <a:spcBef>
                <a:spcPts val="500"/>
              </a:spcBef>
              <a:buFont typeface="Arial" panose="020B0604020202020204" pitchFamily="34" charset="0"/>
              <a:buChar char="•"/>
            </a:pPr>
            <a:endParaRPr lang="en-US" altLang="en-US" sz="1600" dirty="0">
              <a:latin typeface="Trebuchet MS" pitchFamily="34" charset="0"/>
              <a:ea typeface="SimSun" panose="02010600030101010101" pitchFamily="2" charset="-122"/>
            </a:endParaRPr>
          </a:p>
          <a:p>
            <a:pPr eaLnBrk="1" hangingPunct="1">
              <a:spcBef>
                <a:spcPts val="500"/>
              </a:spcBef>
              <a:buFont typeface="Arial" panose="020B0604020202020204" pitchFamily="34" charset="0"/>
              <a:buChar char="•"/>
            </a:pPr>
            <a:r>
              <a:rPr lang="en-US" altLang="en-US" sz="2400" dirty="0">
                <a:latin typeface="Trebuchet MS" pitchFamily="34" charset="0"/>
                <a:ea typeface="SimSun" panose="02010600030101010101" pitchFamily="2" charset="-122"/>
              </a:rPr>
              <a:t>Decision of offloading. </a:t>
            </a:r>
          </a:p>
          <a:p>
            <a:pPr lvl="1" eaLnBrk="1" hangingPunct="1">
              <a:spcBef>
                <a:spcPts val="500"/>
              </a:spcBef>
              <a:buFont typeface="Arial" panose="020B0604020202020204" pitchFamily="34" charset="0"/>
              <a:buChar char="•"/>
            </a:pPr>
            <a:r>
              <a:rPr lang="en-US" altLang="en-US" sz="2000" dirty="0">
                <a:latin typeface="Trebuchet MS" pitchFamily="34" charset="0"/>
                <a:ea typeface="SimSun" panose="02010600030101010101" pitchFamily="2" charset="-122"/>
              </a:rPr>
              <a:t>Offloading decision can be made statically or dynamically.</a:t>
            </a:r>
            <a:r>
              <a:rPr lang="en-US" altLang="en-US" sz="1600" dirty="0">
                <a:latin typeface="Trebuchet MS" pitchFamily="34" charset="0"/>
                <a:ea typeface="SimSun" panose="02010600030101010101" pitchFamily="2" charset="-122"/>
              </a:rPr>
              <a:t> </a:t>
            </a:r>
          </a:p>
        </p:txBody>
      </p:sp>
      <p:sp>
        <p:nvSpPr>
          <p:cNvPr id="19461" name="Text Box 4"/>
          <p:cNvSpPr txBox="1">
            <a:spLocks noChangeArrowheads="1"/>
          </p:cNvSpPr>
          <p:nvPr/>
        </p:nvSpPr>
        <p:spPr bwMode="auto">
          <a:xfrm>
            <a:off x="3500438" y="6286500"/>
            <a:ext cx="2133600" cy="3651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3465A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lgn="just"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Droid Sans Fallback" charset="0"/>
                <a:cs typeface="Droid Sans Fallback" charset="0"/>
              </a:defRPr>
            </a:lvl1pPr>
            <a:lvl2pPr algn="just"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Droid Sans Fallback" charset="0"/>
                <a:cs typeface="Droid Sans Fallback" charset="0"/>
              </a:defRPr>
            </a:lvl2pPr>
            <a:lvl3pPr algn="just"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Droid Sans Fallback" charset="0"/>
                <a:cs typeface="Droid Sans Fallback" charset="0"/>
              </a:defRPr>
            </a:lvl3pPr>
            <a:lvl4pPr algn="just"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4pPr>
            <a:lvl5pPr algn="just"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5pPr>
            <a:lvl6pPr marL="25146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6pPr>
            <a:lvl7pPr marL="29718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7pPr>
            <a:lvl8pPr marL="34290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8pPr>
            <a:lvl9pPr marL="38862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9pPr>
          </a:lstStyle>
          <a:p>
            <a:pPr algn="ctr" eaLnBrk="1" hangingPunct="1">
              <a:spcBef>
                <a:spcPct val="0"/>
              </a:spcBef>
              <a:buClrTx/>
              <a:buFontTx/>
              <a:buNone/>
            </a:pPr>
            <a:fld id="{1EBEEFD7-5D7A-4D1E-BFE8-FD205FB1FF13}" type="slidenum">
              <a:rPr lang="en-US" altLang="en-US" sz="1200">
                <a:solidFill>
                  <a:srgbClr val="898989"/>
                </a:solidFill>
                <a:latin typeface="Trebuchet MS" pitchFamily="34" charset="0"/>
                <a:ea typeface="SimSun" panose="02010600030101010101" pitchFamily="2" charset="-122"/>
              </a:rPr>
              <a:pPr algn="ctr" eaLnBrk="1" hangingPunct="1">
                <a:spcBef>
                  <a:spcPct val="0"/>
                </a:spcBef>
                <a:buClrTx/>
                <a:buFontTx/>
                <a:buNone/>
              </a:pPr>
              <a:t>23</a:t>
            </a:fld>
            <a:endParaRPr lang="en-US" altLang="en-US" sz="1200" dirty="0">
              <a:solidFill>
                <a:srgbClr val="898989"/>
              </a:solidFill>
              <a:latin typeface="Trebuchet MS" pitchFamily="34" charset="0"/>
              <a:ea typeface="SimSun" panose="02010600030101010101" pitchFamily="2" charset="-122"/>
            </a:endParaRPr>
          </a:p>
        </p:txBody>
      </p:sp>
      <p:sp>
        <p:nvSpPr>
          <p:cNvPr id="2" name="Footer Placeholder 1"/>
          <p:cNvSpPr>
            <a:spLocks noGrp="1"/>
          </p:cNvSpPr>
          <p:nvPr>
            <p:ph type="ftr" idx="11"/>
          </p:nvPr>
        </p:nvSpPr>
        <p:spPr/>
        <p:txBody>
          <a:bodyPr/>
          <a:lstStyle/>
          <a:p>
            <a:pPr>
              <a:defRPr/>
            </a:pPr>
            <a:r>
              <a:rPr lang="en-US" altLang="en-US" smtClean="0"/>
              <a:t>Li, Drew, &amp; Liu   © Springer 2021</a:t>
            </a:r>
            <a:endParaRPr lang="en-US" altLang="en-US" dirty="0"/>
          </a:p>
        </p:txBody>
      </p:sp>
      <p:sp>
        <p:nvSpPr>
          <p:cNvPr id="6" name="Slide Number Placeholder 5"/>
          <p:cNvSpPr>
            <a:spLocks noGrp="1"/>
          </p:cNvSpPr>
          <p:nvPr>
            <p:ph type="sldNum" idx="12"/>
          </p:nvPr>
        </p:nvSpPr>
        <p:spPr/>
        <p:txBody>
          <a:bodyPr/>
          <a:lstStyle/>
          <a:p>
            <a:fld id="{9CBF9362-2730-4B3F-95F7-82CE4491E16F}" type="slidenum">
              <a:rPr lang="en-US" altLang="en-US" smtClean="0"/>
              <a:pPr/>
              <a:t>23</a:t>
            </a:fld>
            <a:endParaRPr lang="en-US" altLang="en-US"/>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1"/>
          <p:cNvSpPr txBox="1">
            <a:spLocks noChangeArrowheads="1"/>
          </p:cNvSpPr>
          <p:nvPr/>
        </p:nvSpPr>
        <p:spPr bwMode="auto">
          <a:xfrm>
            <a:off x="450850" y="606425"/>
            <a:ext cx="8229600" cy="5334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3465A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nchor="ctr"/>
          <a:lstStyle>
            <a:lvl1pPr algn="just"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Droid Sans Fallback" charset="0"/>
                <a:cs typeface="Droid Sans Fallback" charset="0"/>
              </a:defRPr>
            </a:lvl1pPr>
            <a:lvl2pPr algn="just"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Droid Sans Fallback" charset="0"/>
                <a:cs typeface="Droid Sans Fallback" charset="0"/>
              </a:defRPr>
            </a:lvl2pPr>
            <a:lvl3pPr algn="just"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Droid Sans Fallback" charset="0"/>
                <a:cs typeface="Droid Sans Fallback" charset="0"/>
              </a:defRPr>
            </a:lvl3pPr>
            <a:lvl4pPr algn="just"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4pPr>
            <a:lvl5pPr algn="just"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5pPr>
            <a:lvl6pPr marL="25146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6pPr>
            <a:lvl7pPr marL="29718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7pPr>
            <a:lvl8pPr marL="34290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8pPr>
            <a:lvl9pPr marL="38862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9pPr>
          </a:lstStyle>
          <a:p>
            <a:pPr algn="ctr" eaLnBrk="1" hangingPunct="1">
              <a:spcBef>
                <a:spcPct val="0"/>
              </a:spcBef>
              <a:buClrTx/>
              <a:buFontTx/>
              <a:buNone/>
            </a:pPr>
            <a:r>
              <a:rPr lang="en-US" altLang="en-US" b="1" dirty="0" smtClean="0">
                <a:latin typeface="Trebuchet MS" pitchFamily="34" charset="0"/>
                <a:ea typeface="SimSun" panose="02010600030101010101" pitchFamily="2" charset="-122"/>
              </a:rPr>
              <a:t>18.5  </a:t>
            </a:r>
            <a:r>
              <a:rPr lang="en-US" altLang="en-US" b="1" dirty="0">
                <a:latin typeface="Trebuchet MS" pitchFamily="34" charset="0"/>
                <a:ea typeface="SimSun" panose="02010600030101010101" pitchFamily="2" charset="-122"/>
              </a:rPr>
              <a:t>Interactive Cloud Gaming</a:t>
            </a:r>
          </a:p>
        </p:txBody>
      </p:sp>
      <p:sp>
        <p:nvSpPr>
          <p:cNvPr id="20483" name="Text Box 2"/>
          <p:cNvSpPr txBox="1">
            <a:spLocks noChangeArrowheads="1"/>
          </p:cNvSpPr>
          <p:nvPr/>
        </p:nvSpPr>
        <p:spPr bwMode="auto">
          <a:xfrm>
            <a:off x="685800" y="1143000"/>
            <a:ext cx="7772400" cy="5029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3465A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lvl1pPr marL="339725" indent="-339725" algn="just" eaLnBrk="0" hangingPunct="0">
              <a:spcBef>
                <a:spcPts val="800"/>
              </a:spcBef>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3200">
                <a:solidFill>
                  <a:srgbClr val="000000"/>
                </a:solidFill>
                <a:latin typeface="Calibri" panose="020F0502020204030204" pitchFamily="34" charset="0"/>
                <a:ea typeface="Droid Sans Fallback" charset="0"/>
                <a:cs typeface="Droid Sans Fallback" charset="0"/>
              </a:defRPr>
            </a:lvl1pPr>
            <a:lvl2pPr algn="just" eaLnBrk="0" hangingPunct="0">
              <a:spcBef>
                <a:spcPts val="700"/>
              </a:spcBef>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800">
                <a:solidFill>
                  <a:srgbClr val="000000"/>
                </a:solidFill>
                <a:latin typeface="Calibri" panose="020F0502020204030204" pitchFamily="34" charset="0"/>
                <a:ea typeface="Droid Sans Fallback" charset="0"/>
                <a:cs typeface="Droid Sans Fallback" charset="0"/>
              </a:defRPr>
            </a:lvl2pPr>
            <a:lvl3pPr algn="just" eaLnBrk="0" hangingPunct="0">
              <a:spcBef>
                <a:spcPts val="600"/>
              </a:spcBef>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400">
                <a:solidFill>
                  <a:srgbClr val="000000"/>
                </a:solidFill>
                <a:latin typeface="Calibri" panose="020F0502020204030204" pitchFamily="34" charset="0"/>
                <a:ea typeface="Droid Sans Fallback" charset="0"/>
                <a:cs typeface="Droid Sans Fallback" charset="0"/>
              </a:defRPr>
            </a:lvl3pPr>
            <a:lvl4pPr algn="just" eaLnBrk="0" hangingPunct="0">
              <a:spcBef>
                <a:spcPts val="500"/>
              </a:spcBef>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Calibri" panose="020F0502020204030204" pitchFamily="34" charset="0"/>
                <a:ea typeface="Droid Sans Fallback" charset="0"/>
                <a:cs typeface="Droid Sans Fallback" charset="0"/>
              </a:defRPr>
            </a:lvl4pPr>
            <a:lvl5pPr algn="just" eaLnBrk="0" hangingPunct="0">
              <a:spcBef>
                <a:spcPts val="500"/>
              </a:spcBef>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Calibri" panose="020F0502020204030204" pitchFamily="34" charset="0"/>
                <a:ea typeface="Droid Sans Fallback" charset="0"/>
                <a:cs typeface="Droid Sans Fallback" charset="0"/>
              </a:defRPr>
            </a:lvl5pPr>
            <a:lvl6pPr marL="25146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Calibri" panose="020F0502020204030204" pitchFamily="34" charset="0"/>
                <a:ea typeface="Droid Sans Fallback" charset="0"/>
                <a:cs typeface="Droid Sans Fallback" charset="0"/>
              </a:defRPr>
            </a:lvl6pPr>
            <a:lvl7pPr marL="29718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Calibri" panose="020F0502020204030204" pitchFamily="34" charset="0"/>
                <a:ea typeface="Droid Sans Fallback" charset="0"/>
                <a:cs typeface="Droid Sans Fallback" charset="0"/>
              </a:defRPr>
            </a:lvl7pPr>
            <a:lvl8pPr marL="34290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Calibri" panose="020F0502020204030204" pitchFamily="34" charset="0"/>
                <a:ea typeface="Droid Sans Fallback" charset="0"/>
                <a:cs typeface="Droid Sans Fallback" charset="0"/>
              </a:defRPr>
            </a:lvl8pPr>
            <a:lvl9pPr marL="38862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Calibri" panose="020F0502020204030204" pitchFamily="34" charset="0"/>
                <a:ea typeface="Droid Sans Fallback" charset="0"/>
                <a:cs typeface="Droid Sans Fallback" charset="0"/>
              </a:defRPr>
            </a:lvl9pPr>
          </a:lstStyle>
          <a:p>
            <a:pPr eaLnBrk="1" hangingPunct="1">
              <a:spcBef>
                <a:spcPts val="500"/>
              </a:spcBef>
              <a:buFont typeface="Arial" panose="020B0604020202020204" pitchFamily="34" charset="0"/>
              <a:buChar char="•"/>
            </a:pPr>
            <a:endParaRPr lang="en-US" altLang="en-US" sz="2000" dirty="0">
              <a:latin typeface="Trebuchet MS" pitchFamily="34" charset="0"/>
              <a:ea typeface="SimSun" panose="02010600030101010101" pitchFamily="2" charset="-122"/>
            </a:endParaRPr>
          </a:p>
          <a:p>
            <a:pPr eaLnBrk="1" hangingPunct="1">
              <a:spcBef>
                <a:spcPts val="500"/>
              </a:spcBef>
              <a:buClrTx/>
              <a:buFontTx/>
              <a:buNone/>
            </a:pPr>
            <a:endParaRPr lang="en-US" altLang="en-US" sz="2000" dirty="0">
              <a:latin typeface="Trebuchet MS" pitchFamily="34" charset="0"/>
              <a:ea typeface="SimSun" panose="02010600030101010101" pitchFamily="2" charset="-122"/>
            </a:endParaRPr>
          </a:p>
        </p:txBody>
      </p:sp>
      <p:sp>
        <p:nvSpPr>
          <p:cNvPr id="20485" name="Text Box 4"/>
          <p:cNvSpPr txBox="1">
            <a:spLocks noChangeArrowheads="1"/>
          </p:cNvSpPr>
          <p:nvPr/>
        </p:nvSpPr>
        <p:spPr bwMode="auto">
          <a:xfrm>
            <a:off x="3500438" y="6286500"/>
            <a:ext cx="2133600" cy="3651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3465A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lgn="just"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Droid Sans Fallback" charset="0"/>
                <a:cs typeface="Droid Sans Fallback" charset="0"/>
              </a:defRPr>
            </a:lvl1pPr>
            <a:lvl2pPr algn="just"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Droid Sans Fallback" charset="0"/>
                <a:cs typeface="Droid Sans Fallback" charset="0"/>
              </a:defRPr>
            </a:lvl2pPr>
            <a:lvl3pPr algn="just"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Droid Sans Fallback" charset="0"/>
                <a:cs typeface="Droid Sans Fallback" charset="0"/>
              </a:defRPr>
            </a:lvl3pPr>
            <a:lvl4pPr algn="just"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4pPr>
            <a:lvl5pPr algn="just"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5pPr>
            <a:lvl6pPr marL="25146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6pPr>
            <a:lvl7pPr marL="29718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7pPr>
            <a:lvl8pPr marL="34290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8pPr>
            <a:lvl9pPr marL="38862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9pPr>
          </a:lstStyle>
          <a:p>
            <a:pPr algn="ctr" eaLnBrk="1" hangingPunct="1">
              <a:spcBef>
                <a:spcPct val="0"/>
              </a:spcBef>
              <a:buClrTx/>
              <a:buFontTx/>
              <a:buNone/>
            </a:pPr>
            <a:fld id="{F33A0A2B-3317-48B1-A3D4-0B19FF55C9D3}" type="slidenum">
              <a:rPr lang="en-US" altLang="en-US" sz="1200">
                <a:solidFill>
                  <a:srgbClr val="898989"/>
                </a:solidFill>
                <a:latin typeface="Trebuchet MS" pitchFamily="34" charset="0"/>
                <a:ea typeface="SimSun" panose="02010600030101010101" pitchFamily="2" charset="-122"/>
              </a:rPr>
              <a:pPr algn="ctr" eaLnBrk="1" hangingPunct="1">
                <a:spcBef>
                  <a:spcPct val="0"/>
                </a:spcBef>
                <a:buClrTx/>
                <a:buFontTx/>
                <a:buNone/>
              </a:pPr>
              <a:t>24</a:t>
            </a:fld>
            <a:endParaRPr lang="en-US" altLang="en-US" sz="1200" dirty="0">
              <a:solidFill>
                <a:srgbClr val="898989"/>
              </a:solidFill>
              <a:latin typeface="Trebuchet MS" pitchFamily="34" charset="0"/>
              <a:ea typeface="SimSun" panose="02010600030101010101" pitchFamily="2" charset="-122"/>
            </a:endParaRPr>
          </a:p>
        </p:txBody>
      </p:sp>
      <p:sp>
        <p:nvSpPr>
          <p:cNvPr id="20486" name="Text Box 2"/>
          <p:cNvSpPr txBox="1">
            <a:spLocks noChangeArrowheads="1"/>
          </p:cNvSpPr>
          <p:nvPr/>
        </p:nvSpPr>
        <p:spPr bwMode="auto">
          <a:xfrm>
            <a:off x="685800" y="3581400"/>
            <a:ext cx="7772400" cy="25908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3465A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lvl1pPr marL="339725" indent="-339725" algn="just" eaLnBrk="0" hangingPunct="0">
              <a:spcBef>
                <a:spcPts val="800"/>
              </a:spcBef>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3200">
                <a:solidFill>
                  <a:srgbClr val="000000"/>
                </a:solidFill>
                <a:latin typeface="Calibri" panose="020F0502020204030204" pitchFamily="34" charset="0"/>
                <a:ea typeface="Droid Sans Fallback" charset="0"/>
                <a:cs typeface="Droid Sans Fallback" charset="0"/>
              </a:defRPr>
            </a:lvl1pPr>
            <a:lvl2pPr algn="just" eaLnBrk="0" hangingPunct="0">
              <a:spcBef>
                <a:spcPts val="700"/>
              </a:spcBef>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800">
                <a:solidFill>
                  <a:srgbClr val="000000"/>
                </a:solidFill>
                <a:latin typeface="Calibri" panose="020F0502020204030204" pitchFamily="34" charset="0"/>
                <a:ea typeface="Droid Sans Fallback" charset="0"/>
                <a:cs typeface="Droid Sans Fallback" charset="0"/>
              </a:defRPr>
            </a:lvl2pPr>
            <a:lvl3pPr algn="just" eaLnBrk="0" hangingPunct="0">
              <a:spcBef>
                <a:spcPts val="600"/>
              </a:spcBef>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400">
                <a:solidFill>
                  <a:srgbClr val="000000"/>
                </a:solidFill>
                <a:latin typeface="Calibri" panose="020F0502020204030204" pitchFamily="34" charset="0"/>
                <a:ea typeface="Droid Sans Fallback" charset="0"/>
                <a:cs typeface="Droid Sans Fallback" charset="0"/>
              </a:defRPr>
            </a:lvl3pPr>
            <a:lvl4pPr algn="just" eaLnBrk="0" hangingPunct="0">
              <a:spcBef>
                <a:spcPts val="500"/>
              </a:spcBef>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Calibri" panose="020F0502020204030204" pitchFamily="34" charset="0"/>
                <a:ea typeface="Droid Sans Fallback" charset="0"/>
                <a:cs typeface="Droid Sans Fallback" charset="0"/>
              </a:defRPr>
            </a:lvl4pPr>
            <a:lvl5pPr algn="just" eaLnBrk="0" hangingPunct="0">
              <a:spcBef>
                <a:spcPts val="500"/>
              </a:spcBef>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Calibri" panose="020F0502020204030204" pitchFamily="34" charset="0"/>
                <a:ea typeface="Droid Sans Fallback" charset="0"/>
                <a:cs typeface="Droid Sans Fallback" charset="0"/>
              </a:defRPr>
            </a:lvl5pPr>
            <a:lvl6pPr marL="25146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Calibri" panose="020F0502020204030204" pitchFamily="34" charset="0"/>
                <a:ea typeface="Droid Sans Fallback" charset="0"/>
                <a:cs typeface="Droid Sans Fallback" charset="0"/>
              </a:defRPr>
            </a:lvl6pPr>
            <a:lvl7pPr marL="29718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Calibri" panose="020F0502020204030204" pitchFamily="34" charset="0"/>
                <a:ea typeface="Droid Sans Fallback" charset="0"/>
                <a:cs typeface="Droid Sans Fallback" charset="0"/>
              </a:defRPr>
            </a:lvl7pPr>
            <a:lvl8pPr marL="34290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Calibri" panose="020F0502020204030204" pitchFamily="34" charset="0"/>
                <a:ea typeface="Droid Sans Fallback" charset="0"/>
                <a:cs typeface="Droid Sans Fallback" charset="0"/>
              </a:defRPr>
            </a:lvl8pPr>
            <a:lvl9pPr marL="38862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Calibri" panose="020F0502020204030204" pitchFamily="34" charset="0"/>
                <a:ea typeface="Droid Sans Fallback" charset="0"/>
                <a:cs typeface="Droid Sans Fallback" charset="0"/>
              </a:defRPr>
            </a:lvl9pPr>
          </a:lstStyle>
          <a:p>
            <a:pPr eaLnBrk="1" hangingPunct="1">
              <a:spcBef>
                <a:spcPts val="1200"/>
              </a:spcBef>
              <a:buFont typeface="Arial" panose="020B0604020202020204" pitchFamily="34" charset="0"/>
              <a:buChar char="•"/>
            </a:pPr>
            <a:r>
              <a:rPr lang="en-US" altLang="en-US" sz="2000" dirty="0">
                <a:latin typeface="Trebuchet MS" pitchFamily="34" charset="0"/>
                <a:ea typeface="SimSun" panose="02010600030101010101" pitchFamily="2" charset="-122"/>
              </a:rPr>
              <a:t>Cloud Gaming at its core uses thin-clients to interact with powerful cloud-based servers to render interactive games remotely and stream the images back.</a:t>
            </a:r>
          </a:p>
          <a:p>
            <a:pPr eaLnBrk="1" hangingPunct="1">
              <a:spcBef>
                <a:spcPts val="1200"/>
              </a:spcBef>
              <a:buFont typeface="Arial" panose="020B0604020202020204" pitchFamily="34" charset="0"/>
              <a:buChar char="•"/>
            </a:pPr>
            <a:r>
              <a:rPr lang="en-US" altLang="en-US" sz="2000" dirty="0">
                <a:latin typeface="Trebuchet MS" pitchFamily="34" charset="0"/>
                <a:ea typeface="SimSun" panose="02010600030101010101" pitchFamily="2" charset="-122"/>
              </a:rPr>
              <a:t>Many of today’s top interactive games require powerful desktop class components to provide an enjoyable gaming experience. Many relatively weaker devices such as tablets and smart phones do not meet the minimum requirements.   </a:t>
            </a:r>
          </a:p>
        </p:txBody>
      </p:sp>
      <p:sp>
        <p:nvSpPr>
          <p:cNvPr id="2" name="Footer Placeholder 1"/>
          <p:cNvSpPr>
            <a:spLocks noGrp="1"/>
          </p:cNvSpPr>
          <p:nvPr>
            <p:ph type="ftr" idx="11"/>
          </p:nvPr>
        </p:nvSpPr>
        <p:spPr/>
        <p:txBody>
          <a:bodyPr/>
          <a:lstStyle/>
          <a:p>
            <a:pPr>
              <a:defRPr/>
            </a:pPr>
            <a:r>
              <a:rPr lang="en-US" altLang="en-US" smtClean="0"/>
              <a:t>Li, Drew, &amp; Liu   © Springer 2021</a:t>
            </a:r>
            <a:endParaRPr lang="en-US" altLang="en-US" dirty="0"/>
          </a:p>
        </p:txBody>
      </p:sp>
      <p:sp>
        <p:nvSpPr>
          <p:cNvPr id="8" name="Slide Number Placeholder 7"/>
          <p:cNvSpPr>
            <a:spLocks noGrp="1"/>
          </p:cNvSpPr>
          <p:nvPr>
            <p:ph type="sldNum" idx="12"/>
          </p:nvPr>
        </p:nvSpPr>
        <p:spPr/>
        <p:txBody>
          <a:bodyPr/>
          <a:lstStyle/>
          <a:p>
            <a:fld id="{9CBF9362-2730-4B3F-95F7-82CE4491E16F}" type="slidenum">
              <a:rPr lang="en-US" altLang="en-US" smtClean="0"/>
              <a:pPr/>
              <a:t>24</a:t>
            </a:fld>
            <a:endParaRPr lang="en-US" altLang="en-US"/>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4550" y="1295400"/>
            <a:ext cx="4914900" cy="214312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1"/>
          <p:cNvSpPr txBox="1">
            <a:spLocks noChangeArrowheads="1"/>
          </p:cNvSpPr>
          <p:nvPr/>
        </p:nvSpPr>
        <p:spPr bwMode="auto">
          <a:xfrm>
            <a:off x="457200" y="538163"/>
            <a:ext cx="8229600" cy="5334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3465A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nchor="ctr"/>
          <a:lstStyle>
            <a:lvl1pPr algn="just"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Droid Sans Fallback" charset="0"/>
                <a:cs typeface="Droid Sans Fallback" charset="0"/>
              </a:defRPr>
            </a:lvl1pPr>
            <a:lvl2pPr algn="just"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Droid Sans Fallback" charset="0"/>
                <a:cs typeface="Droid Sans Fallback" charset="0"/>
              </a:defRPr>
            </a:lvl2pPr>
            <a:lvl3pPr algn="just"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Droid Sans Fallback" charset="0"/>
                <a:cs typeface="Droid Sans Fallback" charset="0"/>
              </a:defRPr>
            </a:lvl3pPr>
            <a:lvl4pPr algn="just"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4pPr>
            <a:lvl5pPr algn="just"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5pPr>
            <a:lvl6pPr marL="25146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6pPr>
            <a:lvl7pPr marL="29718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7pPr>
            <a:lvl8pPr marL="34290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8pPr>
            <a:lvl9pPr marL="38862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9pPr>
          </a:lstStyle>
          <a:p>
            <a:pPr algn="ctr" eaLnBrk="1" hangingPunct="1">
              <a:spcBef>
                <a:spcPct val="0"/>
              </a:spcBef>
              <a:buClrTx/>
              <a:buFontTx/>
              <a:buNone/>
            </a:pPr>
            <a:r>
              <a:rPr lang="en-US" altLang="en-US" b="1" dirty="0">
                <a:latin typeface="Trebuchet MS" pitchFamily="34" charset="0"/>
                <a:ea typeface="SimSun" panose="02010600030101010101" pitchFamily="2" charset="-122"/>
              </a:rPr>
              <a:t>Cloud Gaming Challenges</a:t>
            </a:r>
          </a:p>
        </p:txBody>
      </p:sp>
      <p:sp>
        <p:nvSpPr>
          <p:cNvPr id="21508" name="Text Box 4"/>
          <p:cNvSpPr txBox="1">
            <a:spLocks noChangeArrowheads="1"/>
          </p:cNvSpPr>
          <p:nvPr/>
        </p:nvSpPr>
        <p:spPr bwMode="auto">
          <a:xfrm>
            <a:off x="3500438" y="6286500"/>
            <a:ext cx="2133600" cy="3651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3465A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lgn="just"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Droid Sans Fallback" charset="0"/>
                <a:cs typeface="Droid Sans Fallback" charset="0"/>
              </a:defRPr>
            </a:lvl1pPr>
            <a:lvl2pPr algn="just"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Droid Sans Fallback" charset="0"/>
                <a:cs typeface="Droid Sans Fallback" charset="0"/>
              </a:defRPr>
            </a:lvl2pPr>
            <a:lvl3pPr algn="just"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Droid Sans Fallback" charset="0"/>
                <a:cs typeface="Droid Sans Fallback" charset="0"/>
              </a:defRPr>
            </a:lvl3pPr>
            <a:lvl4pPr algn="just"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4pPr>
            <a:lvl5pPr algn="just"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5pPr>
            <a:lvl6pPr marL="25146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6pPr>
            <a:lvl7pPr marL="29718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7pPr>
            <a:lvl8pPr marL="34290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8pPr>
            <a:lvl9pPr marL="38862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9pPr>
          </a:lstStyle>
          <a:p>
            <a:pPr algn="ctr" eaLnBrk="1" hangingPunct="1">
              <a:spcBef>
                <a:spcPct val="0"/>
              </a:spcBef>
              <a:buClrTx/>
              <a:buFontTx/>
              <a:buNone/>
            </a:pPr>
            <a:fld id="{32512B63-0EAF-4E9F-B13D-5621D58AE790}" type="slidenum">
              <a:rPr lang="en-US" altLang="en-US" sz="1200">
                <a:solidFill>
                  <a:srgbClr val="898989"/>
                </a:solidFill>
                <a:latin typeface="Trebuchet MS" pitchFamily="34" charset="0"/>
                <a:ea typeface="SimSun" panose="02010600030101010101" pitchFamily="2" charset="-122"/>
              </a:rPr>
              <a:pPr algn="ctr" eaLnBrk="1" hangingPunct="1">
                <a:spcBef>
                  <a:spcPct val="0"/>
                </a:spcBef>
                <a:buClrTx/>
                <a:buFontTx/>
                <a:buNone/>
              </a:pPr>
              <a:t>25</a:t>
            </a:fld>
            <a:endParaRPr lang="en-US" altLang="en-US" sz="1200" dirty="0">
              <a:solidFill>
                <a:srgbClr val="898989"/>
              </a:solidFill>
              <a:latin typeface="Trebuchet MS" pitchFamily="34" charset="0"/>
              <a:ea typeface="SimSun" panose="02010600030101010101" pitchFamily="2" charset="-122"/>
            </a:endParaRPr>
          </a:p>
        </p:txBody>
      </p:sp>
      <p:sp>
        <p:nvSpPr>
          <p:cNvPr id="7" name="Text Box 2"/>
          <p:cNvSpPr txBox="1">
            <a:spLocks noChangeArrowheads="1"/>
          </p:cNvSpPr>
          <p:nvPr/>
        </p:nvSpPr>
        <p:spPr bwMode="auto">
          <a:xfrm>
            <a:off x="685800" y="1143000"/>
            <a:ext cx="7772400" cy="49530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3465A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lvl1pPr marL="339725" indent="-339725" algn="just" eaLnBrk="0" hangingPunct="0">
              <a:spcBef>
                <a:spcPts val="800"/>
              </a:spcBef>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3200">
                <a:solidFill>
                  <a:srgbClr val="000000"/>
                </a:solidFill>
                <a:latin typeface="Calibri" panose="020F0502020204030204" pitchFamily="34" charset="0"/>
                <a:ea typeface="Droid Sans Fallback" charset="0"/>
                <a:cs typeface="Droid Sans Fallback" charset="0"/>
              </a:defRPr>
            </a:lvl1pPr>
            <a:lvl2pPr algn="just" eaLnBrk="0" hangingPunct="0">
              <a:spcBef>
                <a:spcPts val="700"/>
              </a:spcBef>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800">
                <a:solidFill>
                  <a:srgbClr val="000000"/>
                </a:solidFill>
                <a:latin typeface="Calibri" panose="020F0502020204030204" pitchFamily="34" charset="0"/>
                <a:ea typeface="Droid Sans Fallback" charset="0"/>
                <a:cs typeface="Droid Sans Fallback" charset="0"/>
              </a:defRPr>
            </a:lvl2pPr>
            <a:lvl3pPr algn="just" eaLnBrk="0" hangingPunct="0">
              <a:spcBef>
                <a:spcPts val="600"/>
              </a:spcBef>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400">
                <a:solidFill>
                  <a:srgbClr val="000000"/>
                </a:solidFill>
                <a:latin typeface="Calibri" panose="020F0502020204030204" pitchFamily="34" charset="0"/>
                <a:ea typeface="Droid Sans Fallback" charset="0"/>
                <a:cs typeface="Droid Sans Fallback" charset="0"/>
              </a:defRPr>
            </a:lvl3pPr>
            <a:lvl4pPr algn="just" eaLnBrk="0" hangingPunct="0">
              <a:spcBef>
                <a:spcPts val="500"/>
              </a:spcBef>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Calibri" panose="020F0502020204030204" pitchFamily="34" charset="0"/>
                <a:ea typeface="Droid Sans Fallback" charset="0"/>
                <a:cs typeface="Droid Sans Fallback" charset="0"/>
              </a:defRPr>
            </a:lvl4pPr>
            <a:lvl5pPr algn="just" eaLnBrk="0" hangingPunct="0">
              <a:spcBef>
                <a:spcPts val="500"/>
              </a:spcBef>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Calibri" panose="020F0502020204030204" pitchFamily="34" charset="0"/>
                <a:ea typeface="Droid Sans Fallback" charset="0"/>
                <a:cs typeface="Droid Sans Fallback" charset="0"/>
              </a:defRPr>
            </a:lvl5pPr>
            <a:lvl6pPr marL="25146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Calibri" panose="020F0502020204030204" pitchFamily="34" charset="0"/>
                <a:ea typeface="Droid Sans Fallback" charset="0"/>
                <a:cs typeface="Droid Sans Fallback" charset="0"/>
              </a:defRPr>
            </a:lvl6pPr>
            <a:lvl7pPr marL="29718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Calibri" panose="020F0502020204030204" pitchFamily="34" charset="0"/>
                <a:ea typeface="Droid Sans Fallback" charset="0"/>
                <a:cs typeface="Droid Sans Fallback" charset="0"/>
              </a:defRPr>
            </a:lvl7pPr>
            <a:lvl8pPr marL="34290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Calibri" panose="020F0502020204030204" pitchFamily="34" charset="0"/>
                <a:ea typeface="Droid Sans Fallback" charset="0"/>
                <a:cs typeface="Droid Sans Fallback" charset="0"/>
              </a:defRPr>
            </a:lvl8pPr>
            <a:lvl9pPr marL="38862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Calibri" panose="020F0502020204030204" pitchFamily="34" charset="0"/>
                <a:ea typeface="Droid Sans Fallback" charset="0"/>
                <a:cs typeface="Droid Sans Fallback" charset="0"/>
              </a:defRPr>
            </a:lvl9pPr>
          </a:lstStyle>
          <a:p>
            <a:pPr eaLnBrk="1" hangingPunct="1">
              <a:spcBef>
                <a:spcPts val="500"/>
              </a:spcBef>
              <a:buFont typeface="Arial" panose="020B0604020202020204" pitchFamily="34" charset="0"/>
              <a:buChar char="•"/>
            </a:pPr>
            <a:r>
              <a:rPr lang="en-US" altLang="en-US" sz="2000" dirty="0">
                <a:latin typeface="Trebuchet MS" pitchFamily="34" charset="0"/>
                <a:ea typeface="SimSun" panose="02010600030101010101" pitchFamily="2" charset="-122"/>
              </a:rPr>
              <a:t>From ultra low latency live video streaming to high performance 3D processing, cloud gaming has overcome considerable challenges.</a:t>
            </a:r>
          </a:p>
          <a:p>
            <a:pPr eaLnBrk="1" hangingPunct="1">
              <a:spcBef>
                <a:spcPts val="1800"/>
              </a:spcBef>
              <a:buFont typeface="Arial" panose="020B0604020202020204" pitchFamily="34" charset="0"/>
              <a:buChar char="•"/>
            </a:pPr>
            <a:r>
              <a:rPr lang="en-US" altLang="en-US" sz="2000" dirty="0">
                <a:latin typeface="Trebuchet MS" pitchFamily="34" charset="0"/>
                <a:ea typeface="SimSun" panose="02010600030101010101" pitchFamily="2" charset="-122"/>
              </a:rPr>
              <a:t>In the time frame of only 100-200 milliseconds a cloud gaming system  must collect a player's actions, transmit them to the cloud server, process the action, render the results, encode/compress the resulting changes to the game-world, and stream the video (game scenes) back to the player.</a:t>
            </a:r>
          </a:p>
          <a:p>
            <a:pPr lvl="1" eaLnBrk="1" hangingPunct="1">
              <a:spcBef>
                <a:spcPts val="500"/>
              </a:spcBef>
              <a:buFont typeface="Arial" panose="020B0604020202020204" pitchFamily="34" charset="0"/>
              <a:buChar char="•"/>
            </a:pPr>
            <a:r>
              <a:rPr lang="en-US" altLang="en-US" sz="1600" dirty="0">
                <a:latin typeface="Trebuchet MS" pitchFamily="34" charset="0"/>
                <a:ea typeface="SimSun" panose="02010600030101010101" pitchFamily="2" charset="-122"/>
              </a:rPr>
              <a:t>Very little time to employ video streaming buffers often found in other media streaming applications.</a:t>
            </a:r>
            <a:endParaRPr lang="en-US" altLang="en-US" sz="2000" dirty="0">
              <a:latin typeface="Trebuchet MS" pitchFamily="34" charset="0"/>
              <a:ea typeface="SimSun" panose="02010600030101010101" pitchFamily="2" charset="-122"/>
            </a:endParaRPr>
          </a:p>
          <a:p>
            <a:pPr eaLnBrk="1" hangingPunct="1">
              <a:spcBef>
                <a:spcPts val="1800"/>
              </a:spcBef>
              <a:buFont typeface="Arial" panose="020B0604020202020204" pitchFamily="34" charset="0"/>
              <a:buChar char="•"/>
            </a:pPr>
            <a:r>
              <a:rPr lang="en-US" altLang="en-US" sz="2000" dirty="0">
                <a:latin typeface="Trebuchet MS" pitchFamily="34" charset="0"/>
                <a:ea typeface="SimSun" panose="02010600030101010101" pitchFamily="2" charset="-122"/>
              </a:rPr>
              <a:t>Many optimizations and technologies must be used to lower the players interaction delay (delay between a player’s action and resultant game scene).</a:t>
            </a:r>
          </a:p>
          <a:p>
            <a:pPr lvl="1" eaLnBrk="1" hangingPunct="1">
              <a:spcBef>
                <a:spcPts val="500"/>
              </a:spcBef>
              <a:buFont typeface="Arial" panose="020B0604020202020204" pitchFamily="34" charset="0"/>
              <a:buChar char="•"/>
            </a:pPr>
            <a:r>
              <a:rPr lang="en-US" altLang="en-US" sz="1600" dirty="0">
                <a:latin typeface="Trebuchet MS" pitchFamily="34" charset="0"/>
                <a:ea typeface="SimSun" panose="02010600030101010101" pitchFamily="2" charset="-122"/>
              </a:rPr>
              <a:t>GPU manufactures such as NVidia are developing cloud enable GPUs specifically targeted at cloud gaming.</a:t>
            </a:r>
          </a:p>
          <a:p>
            <a:pPr eaLnBrk="1" hangingPunct="1">
              <a:spcBef>
                <a:spcPts val="500"/>
              </a:spcBef>
              <a:buFont typeface="Arial" panose="020B0604020202020204" pitchFamily="34" charset="0"/>
              <a:buChar char="•"/>
            </a:pPr>
            <a:endParaRPr lang="en-US" altLang="en-US" sz="2000" dirty="0">
              <a:latin typeface="Trebuchet MS" pitchFamily="34" charset="0"/>
              <a:ea typeface="SimSun" panose="02010600030101010101" pitchFamily="2" charset="-122"/>
            </a:endParaRPr>
          </a:p>
          <a:p>
            <a:pPr eaLnBrk="1" hangingPunct="1">
              <a:spcBef>
                <a:spcPts val="500"/>
              </a:spcBef>
            </a:pPr>
            <a:endParaRPr lang="en-US" altLang="en-US" sz="2000" dirty="0">
              <a:latin typeface="Trebuchet MS" pitchFamily="34" charset="0"/>
              <a:ea typeface="SimSun" panose="02010600030101010101" pitchFamily="2" charset="-122"/>
            </a:endParaRPr>
          </a:p>
          <a:p>
            <a:pPr lvl="1" eaLnBrk="1" hangingPunct="1">
              <a:spcBef>
                <a:spcPts val="500"/>
              </a:spcBef>
              <a:buFont typeface="Arial" panose="020B0604020202020204" pitchFamily="34" charset="0"/>
              <a:buChar char="•"/>
            </a:pPr>
            <a:endParaRPr lang="en-US" altLang="en-US" sz="1600" dirty="0">
              <a:latin typeface="Trebuchet MS" pitchFamily="34" charset="0"/>
              <a:ea typeface="SimSun" panose="02010600030101010101" pitchFamily="2" charset="-122"/>
            </a:endParaRPr>
          </a:p>
        </p:txBody>
      </p:sp>
      <p:sp>
        <p:nvSpPr>
          <p:cNvPr id="2" name="Footer Placeholder 1"/>
          <p:cNvSpPr>
            <a:spLocks noGrp="1"/>
          </p:cNvSpPr>
          <p:nvPr>
            <p:ph type="ftr" idx="11"/>
          </p:nvPr>
        </p:nvSpPr>
        <p:spPr/>
        <p:txBody>
          <a:bodyPr/>
          <a:lstStyle/>
          <a:p>
            <a:pPr>
              <a:defRPr/>
            </a:pPr>
            <a:r>
              <a:rPr lang="en-US" altLang="en-US" smtClean="0"/>
              <a:t>Li, Drew, &amp; Liu   © Springer 2021</a:t>
            </a:r>
            <a:endParaRPr lang="en-US" altLang="en-US" dirty="0"/>
          </a:p>
        </p:txBody>
      </p:sp>
      <p:sp>
        <p:nvSpPr>
          <p:cNvPr id="6" name="Slide Number Placeholder 5"/>
          <p:cNvSpPr>
            <a:spLocks noGrp="1"/>
          </p:cNvSpPr>
          <p:nvPr>
            <p:ph type="sldNum" idx="12"/>
          </p:nvPr>
        </p:nvSpPr>
        <p:spPr/>
        <p:txBody>
          <a:bodyPr/>
          <a:lstStyle/>
          <a:p>
            <a:fld id="{9CBF9362-2730-4B3F-95F7-82CE4491E16F}" type="slidenum">
              <a:rPr lang="en-US" altLang="en-US" smtClean="0"/>
              <a:pPr/>
              <a:t>25</a:t>
            </a:fld>
            <a:endParaRPr lang="en-US" altLang="en-US"/>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Text Box 1"/>
          <p:cNvSpPr txBox="1">
            <a:spLocks noChangeArrowheads="1"/>
          </p:cNvSpPr>
          <p:nvPr/>
        </p:nvSpPr>
        <p:spPr bwMode="auto">
          <a:xfrm>
            <a:off x="457200" y="538162"/>
            <a:ext cx="8229600" cy="83343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3465A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nchor="ctr"/>
          <a:lstStyle>
            <a:lvl1pPr algn="just"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Droid Sans Fallback" charset="0"/>
                <a:cs typeface="Droid Sans Fallback" charset="0"/>
              </a:defRPr>
            </a:lvl1pPr>
            <a:lvl2pPr algn="just"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Droid Sans Fallback" charset="0"/>
                <a:cs typeface="Droid Sans Fallback" charset="0"/>
              </a:defRPr>
            </a:lvl2pPr>
            <a:lvl3pPr algn="just"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Droid Sans Fallback" charset="0"/>
                <a:cs typeface="Droid Sans Fallback" charset="0"/>
              </a:defRPr>
            </a:lvl3pPr>
            <a:lvl4pPr algn="just"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4pPr>
            <a:lvl5pPr algn="just"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5pPr>
            <a:lvl6pPr marL="25146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6pPr>
            <a:lvl7pPr marL="29718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7pPr>
            <a:lvl8pPr marL="34290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8pPr>
            <a:lvl9pPr marL="38862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9pPr>
          </a:lstStyle>
          <a:p>
            <a:pPr algn="ctr" eaLnBrk="1" hangingPunct="1">
              <a:spcBef>
                <a:spcPct val="0"/>
              </a:spcBef>
              <a:buClrTx/>
              <a:buFontTx/>
              <a:buNone/>
            </a:pPr>
            <a:r>
              <a:rPr lang="en-US" altLang="en-US" b="1" dirty="0">
                <a:latin typeface="Trebuchet MS" pitchFamily="34" charset="0"/>
                <a:ea typeface="SimSun" panose="02010600030101010101" pitchFamily="2" charset="-122"/>
              </a:rPr>
              <a:t>Cloud Gaming Architecture Overview</a:t>
            </a:r>
          </a:p>
        </p:txBody>
      </p:sp>
      <p:sp>
        <p:nvSpPr>
          <p:cNvPr id="2" name="Footer Placeholder 1"/>
          <p:cNvSpPr>
            <a:spLocks noGrp="1"/>
          </p:cNvSpPr>
          <p:nvPr>
            <p:ph type="ftr" idx="11"/>
          </p:nvPr>
        </p:nvSpPr>
        <p:spPr/>
        <p:txBody>
          <a:bodyPr/>
          <a:lstStyle/>
          <a:p>
            <a:pPr>
              <a:defRPr/>
            </a:pPr>
            <a:r>
              <a:rPr lang="en-US" altLang="en-US" smtClean="0"/>
              <a:t>Li, Drew, &amp; Liu   © Springer 2021</a:t>
            </a:r>
            <a:endParaRPr lang="en-US" altLang="en-US" dirty="0"/>
          </a:p>
        </p:txBody>
      </p:sp>
      <p:sp>
        <p:nvSpPr>
          <p:cNvPr id="5" name="Slide Number Placeholder 4"/>
          <p:cNvSpPr>
            <a:spLocks noGrp="1"/>
          </p:cNvSpPr>
          <p:nvPr>
            <p:ph type="sldNum" idx="12"/>
          </p:nvPr>
        </p:nvSpPr>
        <p:spPr/>
        <p:txBody>
          <a:bodyPr/>
          <a:lstStyle/>
          <a:p>
            <a:fld id="{9CBF9362-2730-4B3F-95F7-82CE4491E16F}" type="slidenum">
              <a:rPr lang="en-US" altLang="en-US" smtClean="0"/>
              <a:pPr/>
              <a:t>26</a:t>
            </a:fld>
            <a:endParaRPr lang="en-US" altLang="en-US"/>
          </a:p>
        </p:txBody>
      </p:sp>
      <p:sp>
        <p:nvSpPr>
          <p:cNvPr id="6" name="TextBox 5"/>
          <p:cNvSpPr txBox="1"/>
          <p:nvPr/>
        </p:nvSpPr>
        <p:spPr>
          <a:xfrm>
            <a:off x="1524000" y="5715000"/>
            <a:ext cx="6096000" cy="369332"/>
          </a:xfrm>
          <a:prstGeom prst="rect">
            <a:avLst/>
          </a:prstGeom>
          <a:noFill/>
        </p:spPr>
        <p:txBody>
          <a:bodyPr wrap="square" rtlCol="0">
            <a:spAutoFit/>
          </a:bodyPr>
          <a:lstStyle/>
          <a:p>
            <a:pPr algn="ctr"/>
            <a:r>
              <a:rPr lang="en-US" sz="1800" b="1" dirty="0">
                <a:solidFill>
                  <a:schemeClr val="tx1"/>
                </a:solidFill>
                <a:latin typeface="Trebuchet MS" panose="020B0603020202020204" pitchFamily="34" charset="0"/>
              </a:rPr>
              <a:t>Fig 18.14: </a:t>
            </a:r>
            <a:r>
              <a:rPr lang="en-US" sz="1800" dirty="0">
                <a:solidFill>
                  <a:schemeClr val="tx1"/>
                </a:solidFill>
                <a:latin typeface="Trebuchet MS" panose="020B0603020202020204" pitchFamily="34" charset="0"/>
              </a:rPr>
              <a:t>A generic framework of cloud gaming</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662544"/>
            <a:ext cx="4800600" cy="370955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Text Box 1"/>
          <p:cNvSpPr txBox="1">
            <a:spLocks noChangeArrowheads="1"/>
          </p:cNvSpPr>
          <p:nvPr/>
        </p:nvSpPr>
        <p:spPr bwMode="auto">
          <a:xfrm>
            <a:off x="457200" y="538163"/>
            <a:ext cx="8229600" cy="5334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3465A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nchor="ctr"/>
          <a:lstStyle>
            <a:lvl1pPr algn="just"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Droid Sans Fallback" charset="0"/>
                <a:cs typeface="Droid Sans Fallback" charset="0"/>
              </a:defRPr>
            </a:lvl1pPr>
            <a:lvl2pPr algn="just"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Droid Sans Fallback" charset="0"/>
                <a:cs typeface="Droid Sans Fallback" charset="0"/>
              </a:defRPr>
            </a:lvl2pPr>
            <a:lvl3pPr algn="just"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Droid Sans Fallback" charset="0"/>
                <a:cs typeface="Droid Sans Fallback" charset="0"/>
              </a:defRPr>
            </a:lvl3pPr>
            <a:lvl4pPr algn="just"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4pPr>
            <a:lvl5pPr algn="just"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5pPr>
            <a:lvl6pPr marL="25146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6pPr>
            <a:lvl7pPr marL="29718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7pPr>
            <a:lvl8pPr marL="34290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8pPr>
            <a:lvl9pPr marL="38862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9pPr>
          </a:lstStyle>
          <a:p>
            <a:pPr algn="ctr" eaLnBrk="1" hangingPunct="1">
              <a:spcBef>
                <a:spcPct val="0"/>
              </a:spcBef>
              <a:buClrTx/>
              <a:buFontTx/>
              <a:buNone/>
            </a:pPr>
            <a:r>
              <a:rPr lang="en-US" altLang="en-US" b="1" dirty="0">
                <a:latin typeface="Trebuchet MS" pitchFamily="34" charset="0"/>
                <a:ea typeface="SimSun" panose="02010600030101010101" pitchFamily="2" charset="-122"/>
              </a:rPr>
              <a:t>Case Study: Gaikai</a:t>
            </a:r>
          </a:p>
        </p:txBody>
      </p:sp>
      <p:sp>
        <p:nvSpPr>
          <p:cNvPr id="2" name="Footer Placeholder 1"/>
          <p:cNvSpPr>
            <a:spLocks noGrp="1"/>
          </p:cNvSpPr>
          <p:nvPr>
            <p:ph type="ftr" idx="11"/>
          </p:nvPr>
        </p:nvSpPr>
        <p:spPr/>
        <p:txBody>
          <a:bodyPr/>
          <a:lstStyle/>
          <a:p>
            <a:pPr>
              <a:defRPr/>
            </a:pPr>
            <a:r>
              <a:rPr lang="en-US" altLang="en-US" smtClean="0"/>
              <a:t>Li, Drew, &amp; Liu   © Springer 2021</a:t>
            </a:r>
            <a:endParaRPr lang="en-US" altLang="en-US" dirty="0"/>
          </a:p>
        </p:txBody>
      </p:sp>
      <p:sp>
        <p:nvSpPr>
          <p:cNvPr id="5" name="Slide Number Placeholder 4"/>
          <p:cNvSpPr>
            <a:spLocks noGrp="1"/>
          </p:cNvSpPr>
          <p:nvPr>
            <p:ph type="sldNum" idx="12"/>
          </p:nvPr>
        </p:nvSpPr>
        <p:spPr/>
        <p:txBody>
          <a:bodyPr/>
          <a:lstStyle/>
          <a:p>
            <a:fld id="{9CBF9362-2730-4B3F-95F7-82CE4491E16F}" type="slidenum">
              <a:rPr lang="en-US" altLang="en-US" smtClean="0"/>
              <a:pPr/>
              <a:t>27</a:t>
            </a:fld>
            <a:endParaRPr lang="en-US" altLang="en-US"/>
          </a:p>
        </p:txBody>
      </p:sp>
      <p:pic>
        <p:nvPicPr>
          <p:cNvPr id="3" name="Picture 2">
            <a:extLst>
              <a:ext uri="{FF2B5EF4-FFF2-40B4-BE49-F238E27FC236}">
                <a16:creationId xmlns:a16="http://schemas.microsoft.com/office/drawing/2014/main" id="{127CD9E0-9AC5-4267-ADAE-71C3956BF472}"/>
              </a:ext>
            </a:extLst>
          </p:cNvPr>
          <p:cNvPicPr>
            <a:picLocks noChangeAspect="1"/>
          </p:cNvPicPr>
          <p:nvPr/>
        </p:nvPicPr>
        <p:blipFill>
          <a:blip r:embed="rId2"/>
          <a:stretch>
            <a:fillRect/>
          </a:stretch>
        </p:blipFill>
        <p:spPr>
          <a:xfrm>
            <a:off x="304800" y="1600200"/>
            <a:ext cx="4458942" cy="3276600"/>
          </a:xfrm>
          <a:prstGeom prst="rect">
            <a:avLst/>
          </a:prstGeom>
        </p:spPr>
      </p:pic>
      <p:sp>
        <p:nvSpPr>
          <p:cNvPr id="9" name="Text Box 2">
            <a:extLst>
              <a:ext uri="{FF2B5EF4-FFF2-40B4-BE49-F238E27FC236}">
                <a16:creationId xmlns:a16="http://schemas.microsoft.com/office/drawing/2014/main" id="{653E194D-19B0-4BF6-88D7-76F781B4355C}"/>
              </a:ext>
            </a:extLst>
          </p:cNvPr>
          <p:cNvSpPr txBox="1">
            <a:spLocks noChangeArrowheads="1"/>
          </p:cNvSpPr>
          <p:nvPr/>
        </p:nvSpPr>
        <p:spPr bwMode="auto">
          <a:xfrm>
            <a:off x="4537033" y="1123950"/>
            <a:ext cx="4267199" cy="44958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3465A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lvl1pPr marL="339725" indent="-339725" algn="just" eaLnBrk="0" hangingPunct="0">
              <a:spcBef>
                <a:spcPts val="800"/>
              </a:spcBef>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3200">
                <a:solidFill>
                  <a:srgbClr val="000000"/>
                </a:solidFill>
                <a:latin typeface="Calibri" panose="020F0502020204030204" pitchFamily="34" charset="0"/>
                <a:ea typeface="Droid Sans Fallback" charset="0"/>
                <a:cs typeface="Droid Sans Fallback" charset="0"/>
              </a:defRPr>
            </a:lvl1pPr>
            <a:lvl2pPr algn="just" eaLnBrk="0" hangingPunct="0">
              <a:spcBef>
                <a:spcPts val="700"/>
              </a:spcBef>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800">
                <a:solidFill>
                  <a:srgbClr val="000000"/>
                </a:solidFill>
                <a:latin typeface="Calibri" panose="020F0502020204030204" pitchFamily="34" charset="0"/>
                <a:ea typeface="Droid Sans Fallback" charset="0"/>
                <a:cs typeface="Droid Sans Fallback" charset="0"/>
              </a:defRPr>
            </a:lvl2pPr>
            <a:lvl3pPr algn="just" eaLnBrk="0" hangingPunct="0">
              <a:spcBef>
                <a:spcPts val="600"/>
              </a:spcBef>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400">
                <a:solidFill>
                  <a:srgbClr val="000000"/>
                </a:solidFill>
                <a:latin typeface="Calibri" panose="020F0502020204030204" pitchFamily="34" charset="0"/>
                <a:ea typeface="Droid Sans Fallback" charset="0"/>
                <a:cs typeface="Droid Sans Fallback" charset="0"/>
              </a:defRPr>
            </a:lvl3pPr>
            <a:lvl4pPr algn="just" eaLnBrk="0" hangingPunct="0">
              <a:spcBef>
                <a:spcPts val="500"/>
              </a:spcBef>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Calibri" panose="020F0502020204030204" pitchFamily="34" charset="0"/>
                <a:ea typeface="Droid Sans Fallback" charset="0"/>
                <a:cs typeface="Droid Sans Fallback" charset="0"/>
              </a:defRPr>
            </a:lvl4pPr>
            <a:lvl5pPr algn="just" eaLnBrk="0" hangingPunct="0">
              <a:spcBef>
                <a:spcPts val="500"/>
              </a:spcBef>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Calibri" panose="020F0502020204030204" pitchFamily="34" charset="0"/>
                <a:ea typeface="Droid Sans Fallback" charset="0"/>
                <a:cs typeface="Droid Sans Fallback" charset="0"/>
              </a:defRPr>
            </a:lvl5pPr>
            <a:lvl6pPr marL="25146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Calibri" panose="020F0502020204030204" pitchFamily="34" charset="0"/>
                <a:ea typeface="Droid Sans Fallback" charset="0"/>
                <a:cs typeface="Droid Sans Fallback" charset="0"/>
              </a:defRPr>
            </a:lvl6pPr>
            <a:lvl7pPr marL="29718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Calibri" panose="020F0502020204030204" pitchFamily="34" charset="0"/>
                <a:ea typeface="Droid Sans Fallback" charset="0"/>
                <a:cs typeface="Droid Sans Fallback" charset="0"/>
              </a:defRPr>
            </a:lvl7pPr>
            <a:lvl8pPr marL="34290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Calibri" panose="020F0502020204030204" pitchFamily="34" charset="0"/>
                <a:ea typeface="Droid Sans Fallback" charset="0"/>
                <a:cs typeface="Droid Sans Fallback" charset="0"/>
              </a:defRPr>
            </a:lvl8pPr>
            <a:lvl9pPr marL="38862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Calibri" panose="020F0502020204030204" pitchFamily="34" charset="0"/>
                <a:ea typeface="Droid Sans Fallback" charset="0"/>
                <a:cs typeface="Droid Sans Fallback" charset="0"/>
              </a:defRPr>
            </a:lvl9pPr>
          </a:lstStyle>
          <a:p>
            <a:r>
              <a:rPr lang="en-US" sz="1600" dirty="0"/>
              <a:t>        Gaikai is implemented using two public clouds, namely Amazon EC2 and Limelight. </a:t>
            </a:r>
          </a:p>
          <a:p>
            <a:r>
              <a:rPr lang="en-US" sz="1600" dirty="0"/>
              <a:t>        When a user selects a game on Gaikai (</a:t>
            </a:r>
            <a:r>
              <a:rPr lang="en-US" sz="1600" i="1" dirty="0"/>
              <a:t>Step1 </a:t>
            </a:r>
            <a:r>
              <a:rPr lang="en-US" sz="1600" dirty="0"/>
              <a:t>in Figure 18.15), an EC2 virtual machine will first deliver the Gaikai game client to the user (</a:t>
            </a:r>
            <a:r>
              <a:rPr lang="en-US" sz="1600" i="1" dirty="0"/>
              <a:t>Step2</a:t>
            </a:r>
            <a:r>
              <a:rPr lang="en-US" sz="1600" dirty="0"/>
              <a:t>). </a:t>
            </a:r>
          </a:p>
          <a:p>
            <a:r>
              <a:rPr lang="en-US" sz="1600" dirty="0"/>
              <a:t>         After that, it forwards the IP addresses of game proxies that are ready to run the selected games to the user (</a:t>
            </a:r>
            <a:r>
              <a:rPr lang="en-US" sz="1600" i="1" dirty="0"/>
              <a:t>Step3</a:t>
            </a:r>
            <a:r>
              <a:rPr lang="en-US" sz="1600" dirty="0"/>
              <a:t>). The user will then select one game proxy to run the game (</a:t>
            </a:r>
            <a:r>
              <a:rPr lang="en-US" sz="1600" i="1" dirty="0"/>
              <a:t>Step4</a:t>
            </a:r>
            <a:r>
              <a:rPr lang="en-US" sz="1600" dirty="0"/>
              <a:t>). The game proxy starts to run the game and the game screens will be streamed to the user via UDP (</a:t>
            </a:r>
            <a:r>
              <a:rPr lang="en-US" sz="1600" i="1" dirty="0"/>
              <a:t>Step5 </a:t>
            </a:r>
            <a:r>
              <a:rPr lang="en-US" sz="1600" dirty="0"/>
              <a:t>and </a:t>
            </a:r>
            <a:r>
              <a:rPr lang="en-US" sz="1600" i="1" dirty="0"/>
              <a:t>Step6</a:t>
            </a:r>
            <a:r>
              <a:rPr lang="en-US" sz="1600" dirty="0"/>
              <a:t>). </a:t>
            </a:r>
          </a:p>
          <a:p>
            <a:r>
              <a:rPr lang="en-US" sz="1600" dirty="0"/>
              <a:t>        For multi-player games, these proxies also forward user operations to game servers (mostly deployed by the game companies) and send the related information/reactions back to the users (</a:t>
            </a:r>
            <a:r>
              <a:rPr lang="en-US" sz="1600" i="1" dirty="0"/>
              <a:t>Step7</a:t>
            </a:r>
            <a:r>
              <a:rPr lang="en-US" sz="1600" dirty="0"/>
              <a:t>).</a:t>
            </a:r>
            <a:endParaRPr lang="en-US" altLang="en-US" sz="1600" dirty="0">
              <a:latin typeface="Trebuchet MS" pitchFamily="34" charset="0"/>
              <a:ea typeface="SimSun" panose="02010600030101010101" pitchFamily="2" charset="-122"/>
            </a:endParaRPr>
          </a:p>
        </p:txBody>
      </p:sp>
    </p:spTree>
    <p:extLst>
      <p:ext uri="{BB962C8B-B14F-4D97-AF65-F5344CB8AC3E}">
        <p14:creationId xmlns:p14="http://schemas.microsoft.com/office/powerpoint/2010/main" val="42569103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Text Box 1"/>
          <p:cNvSpPr txBox="1">
            <a:spLocks noChangeArrowheads="1"/>
          </p:cNvSpPr>
          <p:nvPr/>
        </p:nvSpPr>
        <p:spPr bwMode="auto">
          <a:xfrm>
            <a:off x="714375" y="609600"/>
            <a:ext cx="7772400" cy="5095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3465A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1430" tIns="45715" rIns="91430" bIns="45715" anchor="ctr"/>
          <a:lstStyle>
            <a:lvl1pPr algn="just"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Droid Sans Fallback" charset="0"/>
                <a:cs typeface="Droid Sans Fallback" charset="0"/>
              </a:defRPr>
            </a:lvl1pPr>
            <a:lvl2pPr algn="just"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Droid Sans Fallback" charset="0"/>
                <a:cs typeface="Droid Sans Fallback" charset="0"/>
              </a:defRPr>
            </a:lvl2pPr>
            <a:lvl3pPr algn="just"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Droid Sans Fallback" charset="0"/>
                <a:cs typeface="Droid Sans Fallback" charset="0"/>
              </a:defRPr>
            </a:lvl3pPr>
            <a:lvl4pPr algn="just"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4pPr>
            <a:lvl5pPr algn="just"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5pPr>
            <a:lvl6pPr marL="25146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6pPr>
            <a:lvl7pPr marL="29718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7pPr>
            <a:lvl8pPr marL="34290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8pPr>
            <a:lvl9pPr marL="38862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9pPr>
          </a:lstStyle>
          <a:p>
            <a:pPr algn="ctr" eaLnBrk="1" hangingPunct="1">
              <a:spcBef>
                <a:spcPct val="0"/>
              </a:spcBef>
              <a:buClrTx/>
              <a:buFontTx/>
              <a:buNone/>
            </a:pPr>
            <a:r>
              <a:rPr lang="en-US" altLang="en-US" b="1" dirty="0">
                <a:latin typeface="Trebuchet MS" pitchFamily="34" charset="0"/>
                <a:ea typeface="SimSun" panose="02010600030101010101" pitchFamily="2" charset="-122"/>
              </a:rPr>
              <a:t>Case Study: </a:t>
            </a:r>
            <a:r>
              <a:rPr lang="en-US" altLang="en-US" b="1" dirty="0" err="1">
                <a:latin typeface="Trebuchet MS" pitchFamily="34" charset="0"/>
                <a:ea typeface="SimSun" panose="02010600030101010101" pitchFamily="2" charset="-122"/>
              </a:rPr>
              <a:t>Onlive</a:t>
            </a:r>
            <a:endParaRPr lang="en-US" altLang="en-US" b="1" dirty="0">
              <a:latin typeface="Trebuchet MS" pitchFamily="34" charset="0"/>
              <a:ea typeface="SimSun" panose="02010600030101010101" pitchFamily="2" charset="-122"/>
            </a:endParaRPr>
          </a:p>
        </p:txBody>
      </p:sp>
      <p:pic>
        <p:nvPicPr>
          <p:cNvPr id="2355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36409" y="1255694"/>
            <a:ext cx="5423581" cy="2978626"/>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
        <p:nvSpPr>
          <p:cNvPr id="23560" name="Text Box 2"/>
          <p:cNvSpPr txBox="1">
            <a:spLocks noChangeArrowheads="1"/>
          </p:cNvSpPr>
          <p:nvPr/>
        </p:nvSpPr>
        <p:spPr bwMode="auto">
          <a:xfrm>
            <a:off x="609600" y="4800600"/>
            <a:ext cx="7772400" cy="124980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3465A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lvl1pPr marL="339725" indent="-339725" algn="just" eaLnBrk="0" hangingPunct="0">
              <a:spcBef>
                <a:spcPts val="800"/>
              </a:spcBef>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3200">
                <a:solidFill>
                  <a:srgbClr val="000000"/>
                </a:solidFill>
                <a:latin typeface="Calibri" panose="020F0502020204030204" pitchFamily="34" charset="0"/>
                <a:ea typeface="Droid Sans Fallback" charset="0"/>
                <a:cs typeface="Droid Sans Fallback" charset="0"/>
              </a:defRPr>
            </a:lvl1pPr>
            <a:lvl2pPr algn="just" eaLnBrk="0" hangingPunct="0">
              <a:spcBef>
                <a:spcPts val="700"/>
              </a:spcBef>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800">
                <a:solidFill>
                  <a:srgbClr val="000000"/>
                </a:solidFill>
                <a:latin typeface="Calibri" panose="020F0502020204030204" pitchFamily="34" charset="0"/>
                <a:ea typeface="Droid Sans Fallback" charset="0"/>
                <a:cs typeface="Droid Sans Fallback" charset="0"/>
              </a:defRPr>
            </a:lvl2pPr>
            <a:lvl3pPr algn="just" eaLnBrk="0" hangingPunct="0">
              <a:spcBef>
                <a:spcPts val="600"/>
              </a:spcBef>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400">
                <a:solidFill>
                  <a:srgbClr val="000000"/>
                </a:solidFill>
                <a:latin typeface="Calibri" panose="020F0502020204030204" pitchFamily="34" charset="0"/>
                <a:ea typeface="Droid Sans Fallback" charset="0"/>
                <a:cs typeface="Droid Sans Fallback" charset="0"/>
              </a:defRPr>
            </a:lvl3pPr>
            <a:lvl4pPr algn="just" eaLnBrk="0" hangingPunct="0">
              <a:spcBef>
                <a:spcPts val="500"/>
              </a:spcBef>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Calibri" panose="020F0502020204030204" pitchFamily="34" charset="0"/>
                <a:ea typeface="Droid Sans Fallback" charset="0"/>
                <a:cs typeface="Droid Sans Fallback" charset="0"/>
              </a:defRPr>
            </a:lvl4pPr>
            <a:lvl5pPr algn="just" eaLnBrk="0" hangingPunct="0">
              <a:spcBef>
                <a:spcPts val="500"/>
              </a:spcBef>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Calibri" panose="020F0502020204030204" pitchFamily="34" charset="0"/>
                <a:ea typeface="Droid Sans Fallback" charset="0"/>
                <a:cs typeface="Droid Sans Fallback" charset="0"/>
              </a:defRPr>
            </a:lvl5pPr>
            <a:lvl6pPr marL="25146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Calibri" panose="020F0502020204030204" pitchFamily="34" charset="0"/>
                <a:ea typeface="Droid Sans Fallback" charset="0"/>
                <a:cs typeface="Droid Sans Fallback" charset="0"/>
              </a:defRPr>
            </a:lvl6pPr>
            <a:lvl7pPr marL="29718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Calibri" panose="020F0502020204030204" pitchFamily="34" charset="0"/>
                <a:ea typeface="Droid Sans Fallback" charset="0"/>
                <a:cs typeface="Droid Sans Fallback" charset="0"/>
              </a:defRPr>
            </a:lvl7pPr>
            <a:lvl8pPr marL="34290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Calibri" panose="020F0502020204030204" pitchFamily="34" charset="0"/>
                <a:ea typeface="Droid Sans Fallback" charset="0"/>
                <a:cs typeface="Droid Sans Fallback" charset="0"/>
              </a:defRPr>
            </a:lvl8pPr>
            <a:lvl9pPr marL="38862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Calibri" panose="020F0502020204030204" pitchFamily="34" charset="0"/>
                <a:ea typeface="Droid Sans Fallback" charset="0"/>
                <a:cs typeface="Droid Sans Fallback" charset="0"/>
              </a:defRPr>
            </a:lvl9pPr>
          </a:lstStyle>
          <a:p>
            <a:pPr eaLnBrk="1" hangingPunct="1">
              <a:spcBef>
                <a:spcPts val="500"/>
              </a:spcBef>
              <a:buFont typeface="Arial" panose="020B0604020202020204" pitchFamily="34" charset="0"/>
              <a:buChar char="•"/>
            </a:pPr>
            <a:r>
              <a:rPr lang="en-US" altLang="en-US" sz="1800" dirty="0">
                <a:latin typeface="Trebuchet MS" pitchFamily="34" charset="0"/>
                <a:ea typeface="SimSun" panose="02010600030101010101" pitchFamily="2" charset="-122"/>
              </a:rPr>
              <a:t>Measurements of the </a:t>
            </a:r>
            <a:r>
              <a:rPr lang="en-US" altLang="en-US" sz="1800" dirty="0" err="1">
                <a:latin typeface="Trebuchet MS" pitchFamily="34" charset="0"/>
                <a:ea typeface="SimSun" panose="02010600030101010101" pitchFamily="2" charset="-122"/>
              </a:rPr>
              <a:t>Onlive</a:t>
            </a:r>
            <a:r>
              <a:rPr lang="en-US" altLang="en-US" sz="1800" dirty="0">
                <a:latin typeface="Trebuchet MS" pitchFamily="34" charset="0"/>
                <a:ea typeface="SimSun" panose="02010600030101010101" pitchFamily="2" charset="-122"/>
              </a:rPr>
              <a:t> cloud gaming service indicate that given good network conditions total interaction delay can be just over 150 milliseconds. A local rendering of the same game takes approximate 37 milliseconds to render the same action.</a:t>
            </a:r>
            <a:endParaRPr lang="en-US" altLang="en-US" sz="1600" dirty="0">
              <a:latin typeface="Trebuchet MS" pitchFamily="34" charset="0"/>
              <a:ea typeface="SimSun" panose="02010600030101010101" pitchFamily="2" charset="-122"/>
            </a:endParaRPr>
          </a:p>
        </p:txBody>
      </p:sp>
      <p:sp>
        <p:nvSpPr>
          <p:cNvPr id="2" name="Footer Placeholder 1"/>
          <p:cNvSpPr>
            <a:spLocks noGrp="1"/>
          </p:cNvSpPr>
          <p:nvPr>
            <p:ph type="ftr" idx="11"/>
          </p:nvPr>
        </p:nvSpPr>
        <p:spPr/>
        <p:txBody>
          <a:bodyPr/>
          <a:lstStyle/>
          <a:p>
            <a:pPr>
              <a:defRPr/>
            </a:pPr>
            <a:r>
              <a:rPr lang="en-US" altLang="en-US" smtClean="0"/>
              <a:t>Li, Drew, &amp; Liu   © Springer 2021</a:t>
            </a:r>
            <a:endParaRPr lang="en-US" altLang="en-US" dirty="0"/>
          </a:p>
        </p:txBody>
      </p:sp>
      <p:sp>
        <p:nvSpPr>
          <p:cNvPr id="8" name="Slide Number Placeholder 7"/>
          <p:cNvSpPr>
            <a:spLocks noGrp="1"/>
          </p:cNvSpPr>
          <p:nvPr>
            <p:ph type="sldNum" idx="12"/>
          </p:nvPr>
        </p:nvSpPr>
        <p:spPr/>
        <p:txBody>
          <a:bodyPr/>
          <a:lstStyle/>
          <a:p>
            <a:fld id="{9CBF9362-2730-4B3F-95F7-82CE4491E16F}" type="slidenum">
              <a:rPr lang="en-US" altLang="en-US" smtClean="0"/>
              <a:pPr/>
              <a:t>28</a:t>
            </a:fld>
            <a:endParaRPr lang="en-US" altLang="en-US"/>
          </a:p>
        </p:txBody>
      </p:sp>
      <p:sp>
        <p:nvSpPr>
          <p:cNvPr id="9" name="TextBox 8"/>
          <p:cNvSpPr txBox="1"/>
          <p:nvPr/>
        </p:nvSpPr>
        <p:spPr>
          <a:xfrm>
            <a:off x="2432050" y="4271778"/>
            <a:ext cx="4267200" cy="338554"/>
          </a:xfrm>
          <a:prstGeom prst="rect">
            <a:avLst/>
          </a:prstGeom>
          <a:noFill/>
        </p:spPr>
        <p:txBody>
          <a:bodyPr wrap="square" rtlCol="0">
            <a:spAutoFit/>
          </a:bodyPr>
          <a:lstStyle/>
          <a:p>
            <a:pPr algn="ctr"/>
            <a:r>
              <a:rPr lang="en-US" sz="1600" b="1" dirty="0">
                <a:solidFill>
                  <a:schemeClr val="tx1"/>
                </a:solidFill>
                <a:latin typeface="Trebuchet MS" panose="020B0603020202020204" pitchFamily="34" charset="0"/>
              </a:rPr>
              <a:t>Fig 18.16: </a:t>
            </a:r>
            <a:r>
              <a:rPr lang="en-US" sz="1600" dirty="0">
                <a:solidFill>
                  <a:schemeClr val="tx1"/>
                </a:solidFill>
                <a:latin typeface="Trebuchet MS" panose="020B0603020202020204" pitchFamily="34" charset="0"/>
              </a:rPr>
              <a:t>Interaction delay in </a:t>
            </a:r>
            <a:r>
              <a:rPr lang="en-US" sz="1600" dirty="0" err="1">
                <a:solidFill>
                  <a:schemeClr val="tx1"/>
                </a:solidFill>
                <a:latin typeface="Trebuchet MS" panose="020B0603020202020204" pitchFamily="34" charset="0"/>
              </a:rPr>
              <a:t>Onlive</a:t>
            </a:r>
            <a:endParaRPr lang="en-US" sz="1600" dirty="0">
              <a:solidFill>
                <a:schemeClr val="tx1"/>
              </a:solidFill>
              <a:latin typeface="Trebuchet MS" panose="020B0603020202020204"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Text Box 1"/>
          <p:cNvSpPr txBox="1">
            <a:spLocks noChangeArrowheads="1"/>
          </p:cNvSpPr>
          <p:nvPr/>
        </p:nvSpPr>
        <p:spPr bwMode="auto">
          <a:xfrm>
            <a:off x="679450" y="619172"/>
            <a:ext cx="7772400" cy="7620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3465A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1430" tIns="45715" rIns="91430" bIns="45715" anchor="ctr"/>
          <a:lstStyle>
            <a:lvl1pPr algn="just"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Droid Sans Fallback" charset="0"/>
                <a:cs typeface="Droid Sans Fallback" charset="0"/>
              </a:defRPr>
            </a:lvl1pPr>
            <a:lvl2pPr algn="just"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Droid Sans Fallback" charset="0"/>
                <a:cs typeface="Droid Sans Fallback" charset="0"/>
              </a:defRPr>
            </a:lvl2pPr>
            <a:lvl3pPr algn="just"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Droid Sans Fallback" charset="0"/>
                <a:cs typeface="Droid Sans Fallback" charset="0"/>
              </a:defRPr>
            </a:lvl3pPr>
            <a:lvl4pPr algn="just"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4pPr>
            <a:lvl5pPr algn="just"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5pPr>
            <a:lvl6pPr marL="25146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6pPr>
            <a:lvl7pPr marL="29718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7pPr>
            <a:lvl8pPr marL="34290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8pPr>
            <a:lvl9pPr marL="38862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9pPr>
          </a:lstStyle>
          <a:p>
            <a:pPr algn="ctr" eaLnBrk="1" hangingPunct="1">
              <a:spcBef>
                <a:spcPct val="0"/>
              </a:spcBef>
              <a:buClrTx/>
              <a:buFontTx/>
              <a:buNone/>
            </a:pPr>
            <a:r>
              <a:rPr lang="en-US" altLang="en-US" b="1" dirty="0">
                <a:latin typeface="Trebuchet MS" pitchFamily="34" charset="0"/>
                <a:ea typeface="SimSun" panose="02010600030101010101" pitchFamily="2" charset="-122"/>
              </a:rPr>
              <a:t>Case Study: </a:t>
            </a:r>
            <a:r>
              <a:rPr lang="en-US" altLang="en-US" b="1" dirty="0" err="1">
                <a:latin typeface="Trebuchet MS" pitchFamily="34" charset="0"/>
                <a:ea typeface="SimSun" panose="02010600030101010101" pitchFamily="2" charset="-122"/>
              </a:rPr>
              <a:t>Onlive</a:t>
            </a:r>
            <a:endParaRPr lang="en-US" altLang="en-US" b="1" dirty="0">
              <a:latin typeface="Trebuchet MS" pitchFamily="34" charset="0"/>
              <a:ea typeface="SimSun" panose="02010600030101010101" pitchFamily="2" charset="-122"/>
            </a:endParaRPr>
          </a:p>
        </p:txBody>
      </p:sp>
      <p:sp>
        <p:nvSpPr>
          <p:cNvPr id="2" name="Footer Placeholder 1"/>
          <p:cNvSpPr>
            <a:spLocks noGrp="1"/>
          </p:cNvSpPr>
          <p:nvPr>
            <p:ph type="ftr" idx="11"/>
          </p:nvPr>
        </p:nvSpPr>
        <p:spPr/>
        <p:txBody>
          <a:bodyPr/>
          <a:lstStyle/>
          <a:p>
            <a:pPr>
              <a:defRPr/>
            </a:pPr>
            <a:r>
              <a:rPr lang="en-US" altLang="en-US" smtClean="0"/>
              <a:t>Li, Drew, &amp; Liu   © Springer 2021</a:t>
            </a:r>
            <a:endParaRPr lang="en-US" altLang="en-US" dirty="0"/>
          </a:p>
        </p:txBody>
      </p:sp>
      <p:sp>
        <p:nvSpPr>
          <p:cNvPr id="8" name="Slide Number Placeholder 7"/>
          <p:cNvSpPr>
            <a:spLocks noGrp="1"/>
          </p:cNvSpPr>
          <p:nvPr>
            <p:ph type="sldNum" idx="12"/>
          </p:nvPr>
        </p:nvSpPr>
        <p:spPr/>
        <p:txBody>
          <a:bodyPr/>
          <a:lstStyle/>
          <a:p>
            <a:fld id="{9CBF9362-2730-4B3F-95F7-82CE4491E16F}" type="slidenum">
              <a:rPr lang="en-US" altLang="en-US" smtClean="0"/>
              <a:pPr/>
              <a:t>29</a:t>
            </a:fld>
            <a:endParaRPr lang="en-US" altLang="en-US"/>
          </a:p>
        </p:txBody>
      </p:sp>
      <p:pic>
        <p:nvPicPr>
          <p:cNvPr id="3" name="Picture 2">
            <a:extLst>
              <a:ext uri="{FF2B5EF4-FFF2-40B4-BE49-F238E27FC236}">
                <a16:creationId xmlns:a16="http://schemas.microsoft.com/office/drawing/2014/main" id="{9980C732-C2C0-402E-A616-8F56D75DA8FE}"/>
              </a:ext>
            </a:extLst>
          </p:cNvPr>
          <p:cNvPicPr>
            <a:picLocks noChangeAspect="1"/>
          </p:cNvPicPr>
          <p:nvPr/>
        </p:nvPicPr>
        <p:blipFill>
          <a:blip r:embed="rId2"/>
          <a:stretch>
            <a:fillRect/>
          </a:stretch>
        </p:blipFill>
        <p:spPr>
          <a:xfrm>
            <a:off x="1066800" y="1371600"/>
            <a:ext cx="7915275" cy="2052753"/>
          </a:xfrm>
          <a:prstGeom prst="rect">
            <a:avLst/>
          </a:prstGeom>
        </p:spPr>
      </p:pic>
      <p:pic>
        <p:nvPicPr>
          <p:cNvPr id="4" name="Picture 3">
            <a:extLst>
              <a:ext uri="{FF2B5EF4-FFF2-40B4-BE49-F238E27FC236}">
                <a16:creationId xmlns:a16="http://schemas.microsoft.com/office/drawing/2014/main" id="{609985D5-C0D4-454C-86D1-C23123BF601C}"/>
              </a:ext>
            </a:extLst>
          </p:cNvPr>
          <p:cNvPicPr>
            <a:picLocks noChangeAspect="1"/>
          </p:cNvPicPr>
          <p:nvPr/>
        </p:nvPicPr>
        <p:blipFill>
          <a:blip r:embed="rId3"/>
          <a:stretch>
            <a:fillRect/>
          </a:stretch>
        </p:blipFill>
        <p:spPr>
          <a:xfrm>
            <a:off x="1143000" y="3276600"/>
            <a:ext cx="7181850" cy="2876550"/>
          </a:xfrm>
          <a:prstGeom prst="rect">
            <a:avLst/>
          </a:prstGeom>
        </p:spPr>
      </p:pic>
    </p:spTree>
    <p:extLst>
      <p:ext uri="{BB962C8B-B14F-4D97-AF65-F5344CB8AC3E}">
        <p14:creationId xmlns:p14="http://schemas.microsoft.com/office/powerpoint/2010/main" val="10711224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1"/>
          <p:cNvSpPr txBox="1">
            <a:spLocks noChangeArrowheads="1"/>
          </p:cNvSpPr>
          <p:nvPr/>
        </p:nvSpPr>
        <p:spPr bwMode="auto">
          <a:xfrm>
            <a:off x="457200" y="538163"/>
            <a:ext cx="8229600" cy="10668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3465A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nchor="ctr"/>
          <a:lstStyle>
            <a:lvl1pPr algn="just"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Droid Sans Fallback" charset="0"/>
                <a:cs typeface="Droid Sans Fallback" charset="0"/>
              </a:defRPr>
            </a:lvl1pPr>
            <a:lvl2pPr algn="just"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Droid Sans Fallback" charset="0"/>
                <a:cs typeface="Droid Sans Fallback" charset="0"/>
              </a:defRPr>
            </a:lvl2pPr>
            <a:lvl3pPr algn="just"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Droid Sans Fallback" charset="0"/>
                <a:cs typeface="Droid Sans Fallback" charset="0"/>
              </a:defRPr>
            </a:lvl3pPr>
            <a:lvl4pPr algn="just"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4pPr>
            <a:lvl5pPr algn="just"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5pPr>
            <a:lvl6pPr marL="25146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6pPr>
            <a:lvl7pPr marL="29718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7pPr>
            <a:lvl8pPr marL="34290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8pPr>
            <a:lvl9pPr marL="38862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9pPr>
          </a:lstStyle>
          <a:p>
            <a:pPr algn="ctr" eaLnBrk="1" hangingPunct="1">
              <a:spcBef>
                <a:spcPct val="0"/>
              </a:spcBef>
              <a:buClrTx/>
              <a:buFontTx/>
              <a:buNone/>
            </a:pPr>
            <a:r>
              <a:rPr lang="en-US" altLang="en-US" b="1" dirty="0">
                <a:latin typeface="Trebuchet MS" pitchFamily="34" charset="0"/>
              </a:rPr>
              <a:t>Cloud Computing: Private </a:t>
            </a:r>
            <a:r>
              <a:rPr lang="en-US" altLang="en-US" b="1" dirty="0" err="1">
                <a:latin typeface="Trebuchet MS" pitchFamily="34" charset="0"/>
              </a:rPr>
              <a:t>vs</a:t>
            </a:r>
            <a:r>
              <a:rPr lang="en-US" altLang="en-US" b="1" dirty="0">
                <a:latin typeface="Trebuchet MS" pitchFamily="34" charset="0"/>
              </a:rPr>
              <a:t> Public</a:t>
            </a:r>
            <a:endParaRPr lang="en-US" altLang="en-US" b="1" dirty="0">
              <a:latin typeface="Trebuchet MS" pitchFamily="34" charset="0"/>
              <a:ea typeface="SimSun" panose="02010600030101010101" pitchFamily="2" charset="-122"/>
            </a:endParaRPr>
          </a:p>
        </p:txBody>
      </p:sp>
      <p:sp>
        <p:nvSpPr>
          <p:cNvPr id="6147" name="Text Box 2"/>
          <p:cNvSpPr txBox="1">
            <a:spLocks noChangeArrowheads="1"/>
          </p:cNvSpPr>
          <p:nvPr/>
        </p:nvSpPr>
        <p:spPr bwMode="auto">
          <a:xfrm>
            <a:off x="681038" y="1600201"/>
            <a:ext cx="7772400" cy="3886199"/>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3465A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nchor="ctr"/>
          <a:lstStyle>
            <a:lvl1pPr marL="339725" indent="-339725" algn="just" eaLnBrk="0" hangingPunct="0">
              <a:spcBef>
                <a:spcPts val="800"/>
              </a:spcBef>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3200">
                <a:solidFill>
                  <a:srgbClr val="000000"/>
                </a:solidFill>
                <a:latin typeface="Calibri" panose="020F0502020204030204" pitchFamily="34" charset="0"/>
                <a:ea typeface="Droid Sans Fallback" charset="0"/>
                <a:cs typeface="Droid Sans Fallback" charset="0"/>
              </a:defRPr>
            </a:lvl1pPr>
            <a:lvl2pPr algn="just" eaLnBrk="0" hangingPunct="0">
              <a:spcBef>
                <a:spcPts val="700"/>
              </a:spcBef>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800">
                <a:solidFill>
                  <a:srgbClr val="000000"/>
                </a:solidFill>
                <a:latin typeface="Calibri" panose="020F0502020204030204" pitchFamily="34" charset="0"/>
                <a:ea typeface="Droid Sans Fallback" charset="0"/>
                <a:cs typeface="Droid Sans Fallback" charset="0"/>
              </a:defRPr>
            </a:lvl2pPr>
            <a:lvl3pPr algn="just" eaLnBrk="0" hangingPunct="0">
              <a:spcBef>
                <a:spcPts val="600"/>
              </a:spcBef>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400">
                <a:solidFill>
                  <a:srgbClr val="000000"/>
                </a:solidFill>
                <a:latin typeface="Calibri" panose="020F0502020204030204" pitchFamily="34" charset="0"/>
                <a:ea typeface="Droid Sans Fallback" charset="0"/>
                <a:cs typeface="Droid Sans Fallback" charset="0"/>
              </a:defRPr>
            </a:lvl3pPr>
            <a:lvl4pPr algn="just" eaLnBrk="0" hangingPunct="0">
              <a:spcBef>
                <a:spcPts val="500"/>
              </a:spcBef>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Calibri" panose="020F0502020204030204" pitchFamily="34" charset="0"/>
                <a:ea typeface="Droid Sans Fallback" charset="0"/>
                <a:cs typeface="Droid Sans Fallback" charset="0"/>
              </a:defRPr>
            </a:lvl4pPr>
            <a:lvl5pPr algn="just" eaLnBrk="0" hangingPunct="0">
              <a:spcBef>
                <a:spcPts val="500"/>
              </a:spcBef>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Calibri" panose="020F0502020204030204" pitchFamily="34" charset="0"/>
                <a:ea typeface="Droid Sans Fallback" charset="0"/>
                <a:cs typeface="Droid Sans Fallback" charset="0"/>
              </a:defRPr>
            </a:lvl5pPr>
            <a:lvl6pPr marL="25146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Calibri" panose="020F0502020204030204" pitchFamily="34" charset="0"/>
                <a:ea typeface="Droid Sans Fallback" charset="0"/>
                <a:cs typeface="Droid Sans Fallback" charset="0"/>
              </a:defRPr>
            </a:lvl6pPr>
            <a:lvl7pPr marL="29718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Calibri" panose="020F0502020204030204" pitchFamily="34" charset="0"/>
                <a:ea typeface="Droid Sans Fallback" charset="0"/>
                <a:cs typeface="Droid Sans Fallback" charset="0"/>
              </a:defRPr>
            </a:lvl7pPr>
            <a:lvl8pPr marL="34290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Calibri" panose="020F0502020204030204" pitchFamily="34" charset="0"/>
                <a:ea typeface="Droid Sans Fallback" charset="0"/>
                <a:cs typeface="Droid Sans Fallback" charset="0"/>
              </a:defRPr>
            </a:lvl8pPr>
            <a:lvl9pPr marL="38862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Calibri" panose="020F0502020204030204" pitchFamily="34" charset="0"/>
                <a:ea typeface="Droid Sans Fallback" charset="0"/>
                <a:cs typeface="Droid Sans Fallback" charset="0"/>
              </a:defRPr>
            </a:lvl9pPr>
          </a:lstStyle>
          <a:p>
            <a:pPr eaLnBrk="1" hangingPunct="1">
              <a:spcBef>
                <a:spcPts val="1800"/>
              </a:spcBef>
              <a:buFont typeface="Arial" panose="020B0604020202020204" pitchFamily="34" charset="0"/>
              <a:buChar char="•"/>
            </a:pPr>
            <a:r>
              <a:rPr lang="en-US" altLang="en-US" sz="2000" dirty="0">
                <a:latin typeface="Trebuchet MS" pitchFamily="34" charset="0"/>
                <a:ea typeface="SimSun" panose="02010600030101010101" pitchFamily="2" charset="-122"/>
              </a:rPr>
              <a:t>Clouds a generally split into two categories private and public.</a:t>
            </a:r>
          </a:p>
          <a:p>
            <a:pPr lvl="1" eaLnBrk="1" hangingPunct="1">
              <a:spcBef>
                <a:spcPts val="1800"/>
              </a:spcBef>
              <a:buFont typeface="Arial" panose="020B0604020202020204" pitchFamily="34" charset="0"/>
              <a:buChar char="•"/>
            </a:pPr>
            <a:r>
              <a:rPr lang="en-US" altLang="en-US" sz="2000" b="1" dirty="0">
                <a:latin typeface="Trebuchet MS" pitchFamily="34" charset="0"/>
                <a:ea typeface="SimSun" panose="02010600030101010101" pitchFamily="2" charset="-122"/>
              </a:rPr>
              <a:t>Private clouds </a:t>
            </a:r>
            <a:r>
              <a:rPr lang="en-US" altLang="en-US" sz="2000" dirty="0">
                <a:latin typeface="Trebuchet MS" pitchFamily="34" charset="0"/>
                <a:ea typeface="SimSun" panose="02010600030101010101" pitchFamily="2" charset="-122"/>
              </a:rPr>
              <a:t>are generally maintained on private networks and usually only utilized by a single datacenter tenant to provide services to their customers.</a:t>
            </a:r>
          </a:p>
          <a:p>
            <a:pPr lvl="1" eaLnBrk="1" hangingPunct="1">
              <a:spcBef>
                <a:spcPts val="1800"/>
              </a:spcBef>
              <a:buFont typeface="Arial" panose="020B0604020202020204" pitchFamily="34" charset="0"/>
              <a:buChar char="•"/>
            </a:pPr>
            <a:r>
              <a:rPr lang="en-US" altLang="en-US" sz="2000" b="1" dirty="0">
                <a:latin typeface="Trebuchet MS" pitchFamily="34" charset="0"/>
                <a:ea typeface="SimSun" panose="02010600030101010101" pitchFamily="2" charset="-122"/>
              </a:rPr>
              <a:t>Public Clouds</a:t>
            </a:r>
            <a:r>
              <a:rPr lang="en-US" altLang="en-US" sz="2000" dirty="0">
                <a:latin typeface="Trebuchet MS" pitchFamily="34" charset="0"/>
                <a:ea typeface="SimSun" panose="02010600030101010101" pitchFamily="2" charset="-122"/>
              </a:rPr>
              <a:t> are available as a public utility where multiple tenants can purchase resources to provide services to their customers. For example, Amazon Elastic Compute Cloud (EC2).</a:t>
            </a:r>
          </a:p>
        </p:txBody>
      </p:sp>
      <p:sp>
        <p:nvSpPr>
          <p:cNvPr id="6149" name="Text Box 4"/>
          <p:cNvSpPr txBox="1">
            <a:spLocks noChangeArrowheads="1"/>
          </p:cNvSpPr>
          <p:nvPr/>
        </p:nvSpPr>
        <p:spPr bwMode="auto">
          <a:xfrm>
            <a:off x="3500438" y="6286500"/>
            <a:ext cx="2133600" cy="3651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3465A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lgn="just"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Droid Sans Fallback" charset="0"/>
                <a:cs typeface="Droid Sans Fallback" charset="0"/>
              </a:defRPr>
            </a:lvl1pPr>
            <a:lvl2pPr algn="just"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Droid Sans Fallback" charset="0"/>
                <a:cs typeface="Droid Sans Fallback" charset="0"/>
              </a:defRPr>
            </a:lvl2pPr>
            <a:lvl3pPr algn="just"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Droid Sans Fallback" charset="0"/>
                <a:cs typeface="Droid Sans Fallback" charset="0"/>
              </a:defRPr>
            </a:lvl3pPr>
            <a:lvl4pPr algn="just"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4pPr>
            <a:lvl5pPr algn="just"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5pPr>
            <a:lvl6pPr marL="25146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6pPr>
            <a:lvl7pPr marL="29718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7pPr>
            <a:lvl8pPr marL="34290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8pPr>
            <a:lvl9pPr marL="38862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9pPr>
          </a:lstStyle>
          <a:p>
            <a:pPr algn="ctr" eaLnBrk="1" hangingPunct="1">
              <a:spcBef>
                <a:spcPct val="0"/>
              </a:spcBef>
              <a:buClrTx/>
              <a:buFontTx/>
              <a:buNone/>
            </a:pPr>
            <a:fld id="{C6E42ACB-D1CD-46A5-A21D-22A47415E86B}" type="slidenum">
              <a:rPr lang="en-US" altLang="en-US" sz="1200">
                <a:solidFill>
                  <a:srgbClr val="898989"/>
                </a:solidFill>
                <a:latin typeface="Trebuchet MS" pitchFamily="34" charset="0"/>
                <a:ea typeface="SimSun" panose="02010600030101010101" pitchFamily="2" charset="-122"/>
              </a:rPr>
              <a:pPr algn="ctr" eaLnBrk="1" hangingPunct="1">
                <a:spcBef>
                  <a:spcPct val="0"/>
                </a:spcBef>
                <a:buClrTx/>
                <a:buFontTx/>
                <a:buNone/>
              </a:pPr>
              <a:t>3</a:t>
            </a:fld>
            <a:endParaRPr lang="en-US" altLang="en-US" sz="1200" dirty="0">
              <a:solidFill>
                <a:srgbClr val="898989"/>
              </a:solidFill>
              <a:latin typeface="Trebuchet MS" pitchFamily="34" charset="0"/>
              <a:ea typeface="SimSun" panose="02010600030101010101" pitchFamily="2" charset="-122"/>
            </a:endParaRPr>
          </a:p>
        </p:txBody>
      </p:sp>
      <p:sp>
        <p:nvSpPr>
          <p:cNvPr id="2" name="Footer Placeholder 1"/>
          <p:cNvSpPr>
            <a:spLocks noGrp="1"/>
          </p:cNvSpPr>
          <p:nvPr>
            <p:ph type="ftr" idx="11"/>
          </p:nvPr>
        </p:nvSpPr>
        <p:spPr/>
        <p:txBody>
          <a:bodyPr/>
          <a:lstStyle/>
          <a:p>
            <a:pPr>
              <a:defRPr/>
            </a:pPr>
            <a:r>
              <a:rPr lang="en-US" altLang="en-US" smtClean="0"/>
              <a:t>Li, Drew, &amp; Liu   © Springer 2021</a:t>
            </a:r>
            <a:endParaRPr lang="en-US" altLang="en-US" dirty="0"/>
          </a:p>
        </p:txBody>
      </p:sp>
      <p:sp>
        <p:nvSpPr>
          <p:cNvPr id="6" name="Slide Number Placeholder 5"/>
          <p:cNvSpPr>
            <a:spLocks noGrp="1"/>
          </p:cNvSpPr>
          <p:nvPr>
            <p:ph type="sldNum" idx="12"/>
          </p:nvPr>
        </p:nvSpPr>
        <p:spPr/>
        <p:txBody>
          <a:bodyPr/>
          <a:lstStyle/>
          <a:p>
            <a:fld id="{9CBF9362-2730-4B3F-95F7-82CE4491E16F}" type="slidenum">
              <a:rPr lang="en-US" altLang="en-US" smtClean="0"/>
              <a:pPr/>
              <a:t>3</a:t>
            </a:fld>
            <a:endParaRPr lang="en-US" altLang="en-US"/>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1"/>
          <p:cNvSpPr txBox="1">
            <a:spLocks noChangeArrowheads="1"/>
          </p:cNvSpPr>
          <p:nvPr/>
        </p:nvSpPr>
        <p:spPr bwMode="auto">
          <a:xfrm>
            <a:off x="457200" y="682625"/>
            <a:ext cx="8229600" cy="10668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3465A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nchor="ctr"/>
          <a:lstStyle>
            <a:lvl1pPr algn="just"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Droid Sans Fallback" charset="0"/>
                <a:cs typeface="Droid Sans Fallback" charset="0"/>
              </a:defRPr>
            </a:lvl1pPr>
            <a:lvl2pPr algn="just"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Droid Sans Fallback" charset="0"/>
                <a:cs typeface="Droid Sans Fallback" charset="0"/>
              </a:defRPr>
            </a:lvl2pPr>
            <a:lvl3pPr algn="just"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Droid Sans Fallback" charset="0"/>
                <a:cs typeface="Droid Sans Fallback" charset="0"/>
              </a:defRPr>
            </a:lvl3pPr>
            <a:lvl4pPr algn="just"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4pPr>
            <a:lvl5pPr algn="just"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5pPr>
            <a:lvl6pPr marL="25146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6pPr>
            <a:lvl7pPr marL="29718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7pPr>
            <a:lvl8pPr marL="34290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8pPr>
            <a:lvl9pPr marL="38862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9pPr>
          </a:lstStyle>
          <a:p>
            <a:pPr algn="ctr" eaLnBrk="1" hangingPunct="1">
              <a:spcBef>
                <a:spcPct val="0"/>
              </a:spcBef>
              <a:buClrTx/>
              <a:buFontTx/>
              <a:buNone/>
            </a:pPr>
            <a:r>
              <a:rPr lang="en-US" b="1" dirty="0"/>
              <a:t>18.6 </a:t>
            </a:r>
            <a:r>
              <a:rPr lang="en-US" b="1" dirty="0" smtClean="0"/>
              <a:t> Edge </a:t>
            </a:r>
            <a:r>
              <a:rPr lang="en-US" b="1" dirty="0"/>
              <a:t>Computing and Serverless </a:t>
            </a:r>
          </a:p>
          <a:p>
            <a:pPr algn="ctr" eaLnBrk="1" hangingPunct="1">
              <a:spcBef>
                <a:spcPct val="0"/>
              </a:spcBef>
              <a:buClrTx/>
              <a:buFontTx/>
              <a:buNone/>
            </a:pPr>
            <a:r>
              <a:rPr lang="en-US" b="1" dirty="0"/>
              <a:t>Computing for Multimedia</a:t>
            </a:r>
            <a:endParaRPr lang="en-US" altLang="en-US" b="1" dirty="0">
              <a:latin typeface="Trebuchet MS" pitchFamily="34" charset="0"/>
              <a:ea typeface="SimSun" panose="02010600030101010101" pitchFamily="2" charset="-122"/>
            </a:endParaRPr>
          </a:p>
        </p:txBody>
      </p:sp>
      <p:sp>
        <p:nvSpPr>
          <p:cNvPr id="19459" name="Text Box 2"/>
          <p:cNvSpPr txBox="1">
            <a:spLocks noChangeArrowheads="1"/>
          </p:cNvSpPr>
          <p:nvPr/>
        </p:nvSpPr>
        <p:spPr bwMode="auto">
          <a:xfrm>
            <a:off x="762000" y="1752600"/>
            <a:ext cx="7772400" cy="411003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3465A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nchor="ctr"/>
          <a:lstStyle>
            <a:lvl1pPr marL="339725" indent="-339725" algn="just" eaLnBrk="0" hangingPunct="0">
              <a:spcBef>
                <a:spcPts val="800"/>
              </a:spcBef>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3200">
                <a:solidFill>
                  <a:srgbClr val="000000"/>
                </a:solidFill>
                <a:latin typeface="Calibri" panose="020F0502020204030204" pitchFamily="34" charset="0"/>
                <a:ea typeface="Droid Sans Fallback" charset="0"/>
                <a:cs typeface="Droid Sans Fallback" charset="0"/>
              </a:defRPr>
            </a:lvl1pPr>
            <a:lvl2pPr algn="just" eaLnBrk="0" hangingPunct="0">
              <a:spcBef>
                <a:spcPts val="700"/>
              </a:spcBef>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800">
                <a:solidFill>
                  <a:srgbClr val="000000"/>
                </a:solidFill>
                <a:latin typeface="Calibri" panose="020F0502020204030204" pitchFamily="34" charset="0"/>
                <a:ea typeface="Droid Sans Fallback" charset="0"/>
                <a:cs typeface="Droid Sans Fallback" charset="0"/>
              </a:defRPr>
            </a:lvl2pPr>
            <a:lvl3pPr algn="just" eaLnBrk="0" hangingPunct="0">
              <a:spcBef>
                <a:spcPts val="600"/>
              </a:spcBef>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400">
                <a:solidFill>
                  <a:srgbClr val="000000"/>
                </a:solidFill>
                <a:latin typeface="Calibri" panose="020F0502020204030204" pitchFamily="34" charset="0"/>
                <a:ea typeface="Droid Sans Fallback" charset="0"/>
                <a:cs typeface="Droid Sans Fallback" charset="0"/>
              </a:defRPr>
            </a:lvl3pPr>
            <a:lvl4pPr algn="just" eaLnBrk="0" hangingPunct="0">
              <a:spcBef>
                <a:spcPts val="500"/>
              </a:spcBef>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Calibri" panose="020F0502020204030204" pitchFamily="34" charset="0"/>
                <a:ea typeface="Droid Sans Fallback" charset="0"/>
                <a:cs typeface="Droid Sans Fallback" charset="0"/>
              </a:defRPr>
            </a:lvl4pPr>
            <a:lvl5pPr algn="just" eaLnBrk="0" hangingPunct="0">
              <a:spcBef>
                <a:spcPts val="500"/>
              </a:spcBef>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Calibri" panose="020F0502020204030204" pitchFamily="34" charset="0"/>
                <a:ea typeface="Droid Sans Fallback" charset="0"/>
                <a:cs typeface="Droid Sans Fallback" charset="0"/>
              </a:defRPr>
            </a:lvl5pPr>
            <a:lvl6pPr marL="25146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Calibri" panose="020F0502020204030204" pitchFamily="34" charset="0"/>
                <a:ea typeface="Droid Sans Fallback" charset="0"/>
                <a:cs typeface="Droid Sans Fallback" charset="0"/>
              </a:defRPr>
            </a:lvl6pPr>
            <a:lvl7pPr marL="29718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Calibri" panose="020F0502020204030204" pitchFamily="34" charset="0"/>
                <a:ea typeface="Droid Sans Fallback" charset="0"/>
                <a:cs typeface="Droid Sans Fallback" charset="0"/>
              </a:defRPr>
            </a:lvl7pPr>
            <a:lvl8pPr marL="34290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Calibri" panose="020F0502020204030204" pitchFamily="34" charset="0"/>
                <a:ea typeface="Droid Sans Fallback" charset="0"/>
                <a:cs typeface="Droid Sans Fallback" charset="0"/>
              </a:defRPr>
            </a:lvl8pPr>
            <a:lvl9pPr marL="38862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Calibri" panose="020F0502020204030204" pitchFamily="34" charset="0"/>
                <a:ea typeface="Droid Sans Fallback" charset="0"/>
                <a:cs typeface="Droid Sans Fallback" charset="0"/>
              </a:defRPr>
            </a:lvl9pPr>
          </a:lstStyle>
          <a:p>
            <a:pPr eaLnBrk="1" hangingPunct="1">
              <a:spcBef>
                <a:spcPts val="500"/>
              </a:spcBef>
              <a:buFont typeface="Arial" panose="020B0604020202020204" pitchFamily="34" charset="0"/>
              <a:buChar char="•"/>
            </a:pPr>
            <a:r>
              <a:rPr lang="en-US" altLang="en-US" sz="2200" dirty="0">
                <a:latin typeface="Trebuchet MS" pitchFamily="34" charset="0"/>
                <a:ea typeface="SimSun" panose="02010600030101010101" pitchFamily="2" charset="-122"/>
              </a:rPr>
              <a:t>For delay-sensitive multimedia applications, aggregating all the resources in a centralized data center is not ideal.</a:t>
            </a:r>
          </a:p>
          <a:p>
            <a:pPr eaLnBrk="1" hangingPunct="1">
              <a:spcBef>
                <a:spcPts val="500"/>
              </a:spcBef>
              <a:buFont typeface="Arial" panose="020B0604020202020204" pitchFamily="34" charset="0"/>
              <a:buChar char="•"/>
            </a:pPr>
            <a:endParaRPr lang="en-US" altLang="en-US" sz="2200" dirty="0">
              <a:latin typeface="Trebuchet MS" pitchFamily="34" charset="0"/>
              <a:ea typeface="SimSun" panose="02010600030101010101" pitchFamily="2" charset="-122"/>
            </a:endParaRPr>
          </a:p>
          <a:p>
            <a:pPr eaLnBrk="1" hangingPunct="1">
              <a:spcBef>
                <a:spcPts val="500"/>
              </a:spcBef>
              <a:buFont typeface="Arial" panose="020B0604020202020204" pitchFamily="34" charset="0"/>
              <a:buChar char="•"/>
            </a:pPr>
            <a:r>
              <a:rPr lang="en-US" altLang="en-US" sz="2200" dirty="0">
                <a:latin typeface="Trebuchet MS" pitchFamily="34" charset="0"/>
                <a:ea typeface="SimSun" panose="02010600030101010101" pitchFamily="2" charset="-122"/>
              </a:rPr>
              <a:t>Fine-grained resource partition and distribution is needed.</a:t>
            </a:r>
          </a:p>
          <a:p>
            <a:pPr eaLnBrk="1" hangingPunct="1">
              <a:spcBef>
                <a:spcPts val="500"/>
              </a:spcBef>
              <a:buFont typeface="Arial" panose="020B0604020202020204" pitchFamily="34" charset="0"/>
              <a:buChar char="•"/>
            </a:pPr>
            <a:endParaRPr lang="en-US" altLang="en-US" sz="2200" dirty="0">
              <a:latin typeface="Trebuchet MS" pitchFamily="34" charset="0"/>
              <a:ea typeface="SimSun" panose="02010600030101010101" pitchFamily="2" charset="-122"/>
            </a:endParaRPr>
          </a:p>
          <a:p>
            <a:pPr eaLnBrk="1" hangingPunct="1">
              <a:spcBef>
                <a:spcPts val="500"/>
              </a:spcBef>
              <a:buFont typeface="Arial" panose="020B0604020202020204" pitchFamily="34" charset="0"/>
              <a:buChar char="•"/>
            </a:pPr>
            <a:r>
              <a:rPr lang="en-US" altLang="en-US" sz="2200" dirty="0">
                <a:latin typeface="Trebuchet MS" pitchFamily="34" charset="0"/>
                <a:ea typeface="SimSun" panose="02010600030101010101" pitchFamily="2" charset="-122"/>
              </a:rPr>
              <a:t>Two directions:</a:t>
            </a:r>
          </a:p>
          <a:p>
            <a:pPr eaLnBrk="1" hangingPunct="1">
              <a:spcBef>
                <a:spcPts val="500"/>
              </a:spcBef>
              <a:buFont typeface="Arial" panose="020B0604020202020204" pitchFamily="34" charset="0"/>
              <a:buChar char="•"/>
            </a:pPr>
            <a:endParaRPr lang="en-US" altLang="en-US" sz="800" dirty="0">
              <a:latin typeface="Trebuchet MS" pitchFamily="34" charset="0"/>
              <a:ea typeface="SimSun" panose="02010600030101010101" pitchFamily="2" charset="-122"/>
            </a:endParaRPr>
          </a:p>
          <a:p>
            <a:pPr lvl="1" eaLnBrk="1" hangingPunct="1">
              <a:spcBef>
                <a:spcPts val="500"/>
              </a:spcBef>
              <a:buFont typeface="Arial" panose="020B0604020202020204" pitchFamily="34" charset="0"/>
              <a:buChar char="•"/>
            </a:pPr>
            <a:r>
              <a:rPr lang="en-US" altLang="en-US" sz="2000" dirty="0">
                <a:latin typeface="Trebuchet MS" pitchFamily="34" charset="0"/>
                <a:ea typeface="SimSun" panose="02010600030101010101" pitchFamily="2" charset="-122"/>
              </a:rPr>
              <a:t>Edge computing (on geo-distribution) </a:t>
            </a:r>
          </a:p>
          <a:p>
            <a:pPr lvl="1" eaLnBrk="1" hangingPunct="1">
              <a:spcBef>
                <a:spcPts val="500"/>
              </a:spcBef>
              <a:buFont typeface="Arial" panose="020B0604020202020204" pitchFamily="34" charset="0"/>
              <a:buChar char="•"/>
            </a:pPr>
            <a:r>
              <a:rPr lang="en-US" altLang="en-US" sz="2000" dirty="0">
                <a:latin typeface="Trebuchet MS" pitchFamily="34" charset="0"/>
                <a:ea typeface="SimSun" panose="02010600030101010101" pitchFamily="2" charset="-122"/>
              </a:rPr>
              <a:t>Serverless computing (on service abstraction).</a:t>
            </a:r>
          </a:p>
        </p:txBody>
      </p:sp>
      <p:sp>
        <p:nvSpPr>
          <p:cNvPr id="19461" name="Text Box 4"/>
          <p:cNvSpPr txBox="1">
            <a:spLocks noChangeArrowheads="1"/>
          </p:cNvSpPr>
          <p:nvPr/>
        </p:nvSpPr>
        <p:spPr bwMode="auto">
          <a:xfrm>
            <a:off x="3500438" y="6286500"/>
            <a:ext cx="2133600" cy="3651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3465A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lgn="just"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Droid Sans Fallback" charset="0"/>
                <a:cs typeface="Droid Sans Fallback" charset="0"/>
              </a:defRPr>
            </a:lvl1pPr>
            <a:lvl2pPr algn="just"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Droid Sans Fallback" charset="0"/>
                <a:cs typeface="Droid Sans Fallback" charset="0"/>
              </a:defRPr>
            </a:lvl2pPr>
            <a:lvl3pPr algn="just"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Droid Sans Fallback" charset="0"/>
                <a:cs typeface="Droid Sans Fallback" charset="0"/>
              </a:defRPr>
            </a:lvl3pPr>
            <a:lvl4pPr algn="just"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4pPr>
            <a:lvl5pPr algn="just"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5pPr>
            <a:lvl6pPr marL="25146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6pPr>
            <a:lvl7pPr marL="29718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7pPr>
            <a:lvl8pPr marL="34290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8pPr>
            <a:lvl9pPr marL="38862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9pPr>
          </a:lstStyle>
          <a:p>
            <a:pPr algn="ctr" eaLnBrk="1" hangingPunct="1">
              <a:spcBef>
                <a:spcPct val="0"/>
              </a:spcBef>
              <a:buClrTx/>
              <a:buFontTx/>
              <a:buNone/>
            </a:pPr>
            <a:fld id="{1EBEEFD7-5D7A-4D1E-BFE8-FD205FB1FF13}" type="slidenum">
              <a:rPr lang="en-US" altLang="en-US" sz="1200">
                <a:solidFill>
                  <a:srgbClr val="898989"/>
                </a:solidFill>
                <a:latin typeface="Trebuchet MS" pitchFamily="34" charset="0"/>
                <a:ea typeface="SimSun" panose="02010600030101010101" pitchFamily="2" charset="-122"/>
              </a:rPr>
              <a:pPr algn="ctr" eaLnBrk="1" hangingPunct="1">
                <a:spcBef>
                  <a:spcPct val="0"/>
                </a:spcBef>
                <a:buClrTx/>
                <a:buFontTx/>
                <a:buNone/>
              </a:pPr>
              <a:t>30</a:t>
            </a:fld>
            <a:endParaRPr lang="en-US" altLang="en-US" sz="1200" dirty="0">
              <a:solidFill>
                <a:srgbClr val="898989"/>
              </a:solidFill>
              <a:latin typeface="Trebuchet MS" pitchFamily="34" charset="0"/>
              <a:ea typeface="SimSun" panose="02010600030101010101" pitchFamily="2" charset="-122"/>
            </a:endParaRPr>
          </a:p>
        </p:txBody>
      </p:sp>
      <p:sp>
        <p:nvSpPr>
          <p:cNvPr id="2" name="Footer Placeholder 1"/>
          <p:cNvSpPr>
            <a:spLocks noGrp="1"/>
          </p:cNvSpPr>
          <p:nvPr>
            <p:ph type="ftr" idx="11"/>
          </p:nvPr>
        </p:nvSpPr>
        <p:spPr/>
        <p:txBody>
          <a:bodyPr/>
          <a:lstStyle/>
          <a:p>
            <a:pPr>
              <a:defRPr/>
            </a:pPr>
            <a:r>
              <a:rPr lang="en-US" altLang="en-US" smtClean="0"/>
              <a:t>Li, Drew, &amp; Liu   © Springer 2021</a:t>
            </a:r>
            <a:endParaRPr lang="en-US" altLang="en-US" dirty="0"/>
          </a:p>
        </p:txBody>
      </p:sp>
      <p:sp>
        <p:nvSpPr>
          <p:cNvPr id="6" name="Slide Number Placeholder 5"/>
          <p:cNvSpPr>
            <a:spLocks noGrp="1"/>
          </p:cNvSpPr>
          <p:nvPr>
            <p:ph type="sldNum" idx="12"/>
          </p:nvPr>
        </p:nvSpPr>
        <p:spPr/>
        <p:txBody>
          <a:bodyPr/>
          <a:lstStyle/>
          <a:p>
            <a:fld id="{9CBF9362-2730-4B3F-95F7-82CE4491E16F}" type="slidenum">
              <a:rPr lang="en-US" altLang="en-US" smtClean="0"/>
              <a:pPr/>
              <a:t>30</a:t>
            </a:fld>
            <a:endParaRPr lang="en-US" altLang="en-US"/>
          </a:p>
        </p:txBody>
      </p:sp>
    </p:spTree>
    <p:extLst>
      <p:ext uri="{BB962C8B-B14F-4D97-AF65-F5344CB8AC3E}">
        <p14:creationId xmlns:p14="http://schemas.microsoft.com/office/powerpoint/2010/main" val="108533485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1"/>
          <p:cNvSpPr txBox="1">
            <a:spLocks noChangeArrowheads="1"/>
          </p:cNvSpPr>
          <p:nvPr/>
        </p:nvSpPr>
        <p:spPr bwMode="auto">
          <a:xfrm>
            <a:off x="450850" y="762000"/>
            <a:ext cx="8229600" cy="6096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3465A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nchor="ctr"/>
          <a:lstStyle>
            <a:lvl1pPr algn="just"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Droid Sans Fallback" charset="0"/>
                <a:cs typeface="Droid Sans Fallback" charset="0"/>
              </a:defRPr>
            </a:lvl1pPr>
            <a:lvl2pPr algn="just"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Droid Sans Fallback" charset="0"/>
                <a:cs typeface="Droid Sans Fallback" charset="0"/>
              </a:defRPr>
            </a:lvl2pPr>
            <a:lvl3pPr algn="just"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Droid Sans Fallback" charset="0"/>
                <a:cs typeface="Droid Sans Fallback" charset="0"/>
              </a:defRPr>
            </a:lvl3pPr>
            <a:lvl4pPr algn="just"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4pPr>
            <a:lvl5pPr algn="just"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5pPr>
            <a:lvl6pPr marL="25146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6pPr>
            <a:lvl7pPr marL="29718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7pPr>
            <a:lvl8pPr marL="34290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8pPr>
            <a:lvl9pPr marL="38862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9pPr>
          </a:lstStyle>
          <a:p>
            <a:pPr algn="ctr" eaLnBrk="1" hangingPunct="1">
              <a:spcBef>
                <a:spcPct val="0"/>
              </a:spcBef>
              <a:buClrTx/>
              <a:buFontTx/>
              <a:buNone/>
            </a:pPr>
            <a:r>
              <a:rPr lang="en-US" b="1" dirty="0"/>
              <a:t>18.6.1 </a:t>
            </a:r>
            <a:r>
              <a:rPr lang="en-US" b="1" dirty="0" smtClean="0"/>
              <a:t> Edge </a:t>
            </a:r>
            <a:r>
              <a:rPr lang="en-US" b="1" dirty="0"/>
              <a:t>Computing</a:t>
            </a:r>
            <a:endParaRPr lang="en-US" altLang="en-US" b="1" dirty="0">
              <a:latin typeface="Trebuchet MS" pitchFamily="34" charset="0"/>
              <a:ea typeface="SimSun" panose="02010600030101010101" pitchFamily="2" charset="-122"/>
            </a:endParaRPr>
          </a:p>
        </p:txBody>
      </p:sp>
      <p:sp>
        <p:nvSpPr>
          <p:cNvPr id="19459" name="Text Box 2"/>
          <p:cNvSpPr txBox="1">
            <a:spLocks noChangeArrowheads="1"/>
          </p:cNvSpPr>
          <p:nvPr/>
        </p:nvSpPr>
        <p:spPr bwMode="auto">
          <a:xfrm>
            <a:off x="464527" y="1600200"/>
            <a:ext cx="8007350" cy="43434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3465A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nchor="ctr"/>
          <a:lstStyle>
            <a:lvl1pPr marL="339725" indent="-339725" algn="just" eaLnBrk="0" hangingPunct="0">
              <a:spcBef>
                <a:spcPts val="800"/>
              </a:spcBef>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3200">
                <a:solidFill>
                  <a:srgbClr val="000000"/>
                </a:solidFill>
                <a:latin typeface="Calibri" panose="020F0502020204030204" pitchFamily="34" charset="0"/>
                <a:ea typeface="Droid Sans Fallback" charset="0"/>
                <a:cs typeface="Droid Sans Fallback" charset="0"/>
              </a:defRPr>
            </a:lvl1pPr>
            <a:lvl2pPr algn="just" eaLnBrk="0" hangingPunct="0">
              <a:spcBef>
                <a:spcPts val="700"/>
              </a:spcBef>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800">
                <a:solidFill>
                  <a:srgbClr val="000000"/>
                </a:solidFill>
                <a:latin typeface="Calibri" panose="020F0502020204030204" pitchFamily="34" charset="0"/>
                <a:ea typeface="Droid Sans Fallback" charset="0"/>
                <a:cs typeface="Droid Sans Fallback" charset="0"/>
              </a:defRPr>
            </a:lvl2pPr>
            <a:lvl3pPr algn="just" eaLnBrk="0" hangingPunct="0">
              <a:spcBef>
                <a:spcPts val="600"/>
              </a:spcBef>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400">
                <a:solidFill>
                  <a:srgbClr val="000000"/>
                </a:solidFill>
                <a:latin typeface="Calibri" panose="020F0502020204030204" pitchFamily="34" charset="0"/>
                <a:ea typeface="Droid Sans Fallback" charset="0"/>
                <a:cs typeface="Droid Sans Fallback" charset="0"/>
              </a:defRPr>
            </a:lvl3pPr>
            <a:lvl4pPr algn="just" eaLnBrk="0" hangingPunct="0">
              <a:spcBef>
                <a:spcPts val="500"/>
              </a:spcBef>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Calibri" panose="020F0502020204030204" pitchFamily="34" charset="0"/>
                <a:ea typeface="Droid Sans Fallback" charset="0"/>
                <a:cs typeface="Droid Sans Fallback" charset="0"/>
              </a:defRPr>
            </a:lvl4pPr>
            <a:lvl5pPr algn="just" eaLnBrk="0" hangingPunct="0">
              <a:spcBef>
                <a:spcPts val="500"/>
              </a:spcBef>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Calibri" panose="020F0502020204030204" pitchFamily="34" charset="0"/>
                <a:ea typeface="Droid Sans Fallback" charset="0"/>
                <a:cs typeface="Droid Sans Fallback" charset="0"/>
              </a:defRPr>
            </a:lvl5pPr>
            <a:lvl6pPr marL="25146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Calibri" panose="020F0502020204030204" pitchFamily="34" charset="0"/>
                <a:ea typeface="Droid Sans Fallback" charset="0"/>
                <a:cs typeface="Droid Sans Fallback" charset="0"/>
              </a:defRPr>
            </a:lvl6pPr>
            <a:lvl7pPr marL="29718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Calibri" panose="020F0502020204030204" pitchFamily="34" charset="0"/>
                <a:ea typeface="Droid Sans Fallback" charset="0"/>
                <a:cs typeface="Droid Sans Fallback" charset="0"/>
              </a:defRPr>
            </a:lvl7pPr>
            <a:lvl8pPr marL="34290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Calibri" panose="020F0502020204030204" pitchFamily="34" charset="0"/>
                <a:ea typeface="Droid Sans Fallback" charset="0"/>
                <a:cs typeface="Droid Sans Fallback" charset="0"/>
              </a:defRPr>
            </a:lvl8pPr>
            <a:lvl9pPr marL="38862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Calibri" panose="020F0502020204030204" pitchFamily="34" charset="0"/>
                <a:ea typeface="Droid Sans Fallback" charset="0"/>
                <a:cs typeface="Droid Sans Fallback" charset="0"/>
              </a:defRPr>
            </a:lvl9pPr>
          </a:lstStyle>
          <a:p>
            <a:pPr eaLnBrk="1" hangingPunct="1">
              <a:spcBef>
                <a:spcPts val="500"/>
              </a:spcBef>
              <a:buFont typeface="Arial" panose="020B0604020202020204" pitchFamily="34" charset="0"/>
              <a:buChar char="•"/>
            </a:pPr>
            <a:r>
              <a:rPr lang="en-US" altLang="en-US" sz="2000" dirty="0">
                <a:latin typeface="Trebuchet MS" pitchFamily="34" charset="0"/>
                <a:ea typeface="SimSun" panose="02010600030101010101" pitchFamily="2" charset="-122"/>
              </a:rPr>
              <a:t>Edge computing</a:t>
            </a:r>
          </a:p>
          <a:p>
            <a:pPr lvl="1" eaLnBrk="1" hangingPunct="1">
              <a:spcBef>
                <a:spcPts val="500"/>
              </a:spcBef>
              <a:buFont typeface="Arial" panose="020B0604020202020204" pitchFamily="34" charset="0"/>
              <a:buChar char="•"/>
            </a:pPr>
            <a:r>
              <a:rPr lang="en-US" altLang="en-US" sz="1600" dirty="0">
                <a:latin typeface="Trebuchet MS" pitchFamily="34" charset="0"/>
                <a:ea typeface="SimSun" panose="02010600030101010101" pitchFamily="2" charset="-122"/>
              </a:rPr>
              <a:t>A distributed computing paradigm that expands the cloud computing paradigm by bringing computation and data storage closer to the location where it is needed, i.e., network edge, so as to improve response times and save bandwidth.</a:t>
            </a:r>
          </a:p>
          <a:p>
            <a:pPr lvl="1" eaLnBrk="1" hangingPunct="1">
              <a:spcBef>
                <a:spcPts val="500"/>
              </a:spcBef>
              <a:buFont typeface="Arial" panose="020B0604020202020204" pitchFamily="34" charset="0"/>
              <a:buChar char="•"/>
            </a:pPr>
            <a:r>
              <a:rPr lang="en-US" altLang="en-US" sz="1600" dirty="0">
                <a:latin typeface="Trebuchet MS" pitchFamily="34" charset="0"/>
                <a:ea typeface="SimSun" panose="02010600030101010101" pitchFamily="2" charset="-122"/>
              </a:rPr>
              <a:t>Examples: AWS IoT Greengrass, CloudFront, Azure IoT Edge, Akamai Intelligent </a:t>
            </a:r>
            <a:r>
              <a:rPr lang="en-US" altLang="en-US" sz="1600" dirty="0" smtClean="0">
                <a:latin typeface="Trebuchet MS" pitchFamily="34" charset="0"/>
                <a:ea typeface="SimSun" panose="02010600030101010101" pitchFamily="2" charset="-122"/>
              </a:rPr>
              <a:t>Edge.</a:t>
            </a:r>
          </a:p>
          <a:p>
            <a:pPr lvl="1" eaLnBrk="1" hangingPunct="1">
              <a:spcBef>
                <a:spcPts val="500"/>
              </a:spcBef>
              <a:buFont typeface="Arial" panose="020B0604020202020204" pitchFamily="34" charset="0"/>
              <a:buChar char="•"/>
            </a:pPr>
            <a:endParaRPr lang="en-US" altLang="en-US" sz="1600" dirty="0">
              <a:latin typeface="Trebuchet MS" pitchFamily="34" charset="0"/>
              <a:ea typeface="SimSun" panose="02010600030101010101" pitchFamily="2" charset="-122"/>
            </a:endParaRPr>
          </a:p>
          <a:p>
            <a:pPr eaLnBrk="1" hangingPunct="1">
              <a:spcBef>
                <a:spcPts val="500"/>
              </a:spcBef>
              <a:buFont typeface="Arial" panose="020B0604020202020204" pitchFamily="34" charset="0"/>
              <a:buChar char="•"/>
            </a:pPr>
            <a:r>
              <a:rPr lang="en-US" altLang="en-US" sz="1800" dirty="0">
                <a:latin typeface="Trebuchet MS" pitchFamily="34" charset="0"/>
                <a:ea typeface="SimSun" panose="02010600030101010101" pitchFamily="2" charset="-122"/>
              </a:rPr>
              <a:t>Key Modules</a:t>
            </a:r>
          </a:p>
          <a:p>
            <a:pPr lvl="1" eaLnBrk="1" hangingPunct="1">
              <a:spcBef>
                <a:spcPts val="500"/>
              </a:spcBef>
              <a:buFont typeface="Arial" panose="020B0604020202020204" pitchFamily="34" charset="0"/>
              <a:buChar char="•"/>
            </a:pPr>
            <a:r>
              <a:rPr lang="en-US" altLang="en-US" sz="1600" b="1" dirty="0">
                <a:latin typeface="Trebuchet MS" pitchFamily="34" charset="0"/>
                <a:ea typeface="SimSun" panose="02010600030101010101" pitchFamily="2" charset="-122"/>
              </a:rPr>
              <a:t>Service module</a:t>
            </a:r>
            <a:r>
              <a:rPr lang="en-US" altLang="en-US" sz="1600" dirty="0">
                <a:latin typeface="Trebuchet MS" pitchFamily="34" charset="0"/>
                <a:ea typeface="SimSun" panose="02010600030101010101" pitchFamily="2" charset="-122"/>
              </a:rPr>
              <a:t>, which includes containers that run native or third-party services locally at the edge node;</a:t>
            </a:r>
          </a:p>
          <a:p>
            <a:pPr lvl="1" eaLnBrk="1" hangingPunct="1">
              <a:spcBef>
                <a:spcPts val="500"/>
              </a:spcBef>
              <a:buFont typeface="Arial" panose="020B0604020202020204" pitchFamily="34" charset="0"/>
              <a:buChar char="•"/>
            </a:pPr>
            <a:r>
              <a:rPr lang="en-US" altLang="en-US" sz="1600" b="1" dirty="0">
                <a:latin typeface="Trebuchet MS" pitchFamily="34" charset="0"/>
                <a:ea typeface="SimSun" panose="02010600030101010101" pitchFamily="2" charset="-122"/>
              </a:rPr>
              <a:t>Runtime</a:t>
            </a:r>
            <a:r>
              <a:rPr lang="en-US" altLang="en-US" sz="1600" dirty="0">
                <a:latin typeface="Trebuchet MS" pitchFamily="34" charset="0"/>
                <a:ea typeface="SimSun" panose="02010600030101010101" pitchFamily="2" charset="-122"/>
              </a:rPr>
              <a:t>, which runs and manages the service modules deployed to the node;</a:t>
            </a:r>
          </a:p>
          <a:p>
            <a:pPr lvl="1" eaLnBrk="1" hangingPunct="1">
              <a:spcBef>
                <a:spcPts val="500"/>
              </a:spcBef>
              <a:buFont typeface="Arial" panose="020B0604020202020204" pitchFamily="34" charset="0"/>
              <a:buChar char="•"/>
            </a:pPr>
            <a:r>
              <a:rPr lang="en-US" altLang="en-US" sz="1600" b="1" dirty="0">
                <a:latin typeface="Trebuchet MS" pitchFamily="34" charset="0"/>
                <a:ea typeface="SimSun" panose="02010600030101010101" pitchFamily="2" charset="-122"/>
              </a:rPr>
              <a:t>Cloud interface</a:t>
            </a:r>
            <a:r>
              <a:rPr lang="en-US" altLang="en-US" sz="1600" dirty="0">
                <a:latin typeface="Trebuchet MS" pitchFamily="34" charset="0"/>
                <a:ea typeface="SimSun" panose="02010600030101010101" pitchFamily="2" charset="-122"/>
              </a:rPr>
              <a:t>, which offers the connection, interaction and collaboration with the cloud data center.</a:t>
            </a:r>
          </a:p>
        </p:txBody>
      </p:sp>
      <p:sp>
        <p:nvSpPr>
          <p:cNvPr id="19461" name="Text Box 4"/>
          <p:cNvSpPr txBox="1">
            <a:spLocks noChangeArrowheads="1"/>
          </p:cNvSpPr>
          <p:nvPr/>
        </p:nvSpPr>
        <p:spPr bwMode="auto">
          <a:xfrm>
            <a:off x="3500438" y="6286500"/>
            <a:ext cx="2133600" cy="3651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3465A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lgn="just"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Droid Sans Fallback" charset="0"/>
                <a:cs typeface="Droid Sans Fallback" charset="0"/>
              </a:defRPr>
            </a:lvl1pPr>
            <a:lvl2pPr algn="just"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Droid Sans Fallback" charset="0"/>
                <a:cs typeface="Droid Sans Fallback" charset="0"/>
              </a:defRPr>
            </a:lvl2pPr>
            <a:lvl3pPr algn="just"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Droid Sans Fallback" charset="0"/>
                <a:cs typeface="Droid Sans Fallback" charset="0"/>
              </a:defRPr>
            </a:lvl3pPr>
            <a:lvl4pPr algn="just"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4pPr>
            <a:lvl5pPr algn="just"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5pPr>
            <a:lvl6pPr marL="25146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6pPr>
            <a:lvl7pPr marL="29718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7pPr>
            <a:lvl8pPr marL="34290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8pPr>
            <a:lvl9pPr marL="38862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9pPr>
          </a:lstStyle>
          <a:p>
            <a:pPr algn="ctr" eaLnBrk="1" hangingPunct="1">
              <a:spcBef>
                <a:spcPct val="0"/>
              </a:spcBef>
              <a:buClrTx/>
              <a:buFontTx/>
              <a:buNone/>
            </a:pPr>
            <a:fld id="{1EBEEFD7-5D7A-4D1E-BFE8-FD205FB1FF13}" type="slidenum">
              <a:rPr lang="en-US" altLang="en-US" sz="1200">
                <a:solidFill>
                  <a:srgbClr val="898989"/>
                </a:solidFill>
                <a:latin typeface="Trebuchet MS" pitchFamily="34" charset="0"/>
                <a:ea typeface="SimSun" panose="02010600030101010101" pitchFamily="2" charset="-122"/>
              </a:rPr>
              <a:pPr algn="ctr" eaLnBrk="1" hangingPunct="1">
                <a:spcBef>
                  <a:spcPct val="0"/>
                </a:spcBef>
                <a:buClrTx/>
                <a:buFontTx/>
                <a:buNone/>
              </a:pPr>
              <a:t>31</a:t>
            </a:fld>
            <a:endParaRPr lang="en-US" altLang="en-US" sz="1200" dirty="0">
              <a:solidFill>
                <a:srgbClr val="898989"/>
              </a:solidFill>
              <a:latin typeface="Trebuchet MS" pitchFamily="34" charset="0"/>
              <a:ea typeface="SimSun" panose="02010600030101010101" pitchFamily="2" charset="-122"/>
            </a:endParaRPr>
          </a:p>
        </p:txBody>
      </p:sp>
      <p:sp>
        <p:nvSpPr>
          <p:cNvPr id="2" name="Footer Placeholder 1"/>
          <p:cNvSpPr>
            <a:spLocks noGrp="1"/>
          </p:cNvSpPr>
          <p:nvPr>
            <p:ph type="ftr" idx="11"/>
          </p:nvPr>
        </p:nvSpPr>
        <p:spPr/>
        <p:txBody>
          <a:bodyPr/>
          <a:lstStyle/>
          <a:p>
            <a:pPr>
              <a:defRPr/>
            </a:pPr>
            <a:r>
              <a:rPr lang="en-US" altLang="en-US" smtClean="0"/>
              <a:t>Li, Drew, &amp; Liu   © Springer 2021</a:t>
            </a:r>
            <a:endParaRPr lang="en-US" altLang="en-US" dirty="0"/>
          </a:p>
        </p:txBody>
      </p:sp>
      <p:sp>
        <p:nvSpPr>
          <p:cNvPr id="6" name="Slide Number Placeholder 5"/>
          <p:cNvSpPr>
            <a:spLocks noGrp="1"/>
          </p:cNvSpPr>
          <p:nvPr>
            <p:ph type="sldNum" idx="12"/>
          </p:nvPr>
        </p:nvSpPr>
        <p:spPr/>
        <p:txBody>
          <a:bodyPr/>
          <a:lstStyle/>
          <a:p>
            <a:fld id="{9CBF9362-2730-4B3F-95F7-82CE4491E16F}" type="slidenum">
              <a:rPr lang="en-US" altLang="en-US" smtClean="0"/>
              <a:pPr/>
              <a:t>31</a:t>
            </a:fld>
            <a:endParaRPr lang="en-US" altLang="en-US"/>
          </a:p>
        </p:txBody>
      </p:sp>
    </p:spTree>
    <p:extLst>
      <p:ext uri="{BB962C8B-B14F-4D97-AF65-F5344CB8AC3E}">
        <p14:creationId xmlns:p14="http://schemas.microsoft.com/office/powerpoint/2010/main" val="217535434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idx="11"/>
          </p:nvPr>
        </p:nvSpPr>
        <p:spPr/>
        <p:txBody>
          <a:bodyPr/>
          <a:lstStyle/>
          <a:p>
            <a:pPr>
              <a:defRPr/>
            </a:pPr>
            <a:r>
              <a:rPr lang="en-US" altLang="en-US" smtClean="0"/>
              <a:t>Li, Drew, &amp; Liu   © Springer 2021</a:t>
            </a:r>
            <a:endParaRPr lang="en-US" altLang="en-US" dirty="0"/>
          </a:p>
        </p:txBody>
      </p:sp>
      <p:sp>
        <p:nvSpPr>
          <p:cNvPr id="3" name="Slide Number Placeholder 2"/>
          <p:cNvSpPr>
            <a:spLocks noGrp="1"/>
          </p:cNvSpPr>
          <p:nvPr>
            <p:ph type="sldNum" idx="12"/>
          </p:nvPr>
        </p:nvSpPr>
        <p:spPr/>
        <p:txBody>
          <a:bodyPr/>
          <a:lstStyle/>
          <a:p>
            <a:fld id="{9CBF9362-2730-4B3F-95F7-82CE4491E16F}" type="slidenum">
              <a:rPr lang="en-US" altLang="en-US" smtClean="0"/>
              <a:pPr/>
              <a:t>32</a:t>
            </a:fld>
            <a:endParaRPr lang="en-US" altLang="en-US"/>
          </a:p>
        </p:txBody>
      </p:sp>
      <p:sp>
        <p:nvSpPr>
          <p:cNvPr id="4" name="Title 3"/>
          <p:cNvSpPr>
            <a:spLocks noGrp="1"/>
          </p:cNvSpPr>
          <p:nvPr>
            <p:ph type="title"/>
          </p:nvPr>
        </p:nvSpPr>
        <p:spPr>
          <a:xfrm>
            <a:off x="685800" y="522345"/>
            <a:ext cx="8229600" cy="914401"/>
          </a:xfrm>
        </p:spPr>
        <p:txBody>
          <a:bodyPr>
            <a:normAutofit/>
          </a:bodyPr>
          <a:lstStyle/>
          <a:p>
            <a:r>
              <a:rPr lang="en-US" dirty="0" smtClean="0"/>
              <a:t>Mobile Edge Computing</a:t>
            </a:r>
            <a:endParaRPr lang="en-US" dirty="0"/>
          </a:p>
        </p:txBody>
      </p:sp>
      <p:sp>
        <p:nvSpPr>
          <p:cNvPr id="5" name="Content Placeholder 4"/>
          <p:cNvSpPr>
            <a:spLocks noGrp="1"/>
          </p:cNvSpPr>
          <p:nvPr>
            <p:ph idx="1"/>
          </p:nvPr>
        </p:nvSpPr>
        <p:spPr>
          <a:xfrm>
            <a:off x="499208" y="1436746"/>
            <a:ext cx="8229600" cy="2192309"/>
          </a:xfrm>
        </p:spPr>
        <p:txBody>
          <a:bodyPr>
            <a:normAutofit fontScale="25000" lnSpcReduction="20000"/>
          </a:bodyPr>
          <a:lstStyle/>
          <a:p>
            <a:r>
              <a:rPr lang="en-US" sz="8000" dirty="0" smtClean="0"/>
              <a:t>Mobile Edge Computing</a:t>
            </a:r>
          </a:p>
          <a:p>
            <a:pPr lvl="1">
              <a:buFont typeface="Arial" panose="020B0604020202020204" pitchFamily="34" charset="0"/>
              <a:buChar char="•"/>
            </a:pPr>
            <a:r>
              <a:rPr lang="en-US" sz="5600" dirty="0" smtClean="0"/>
              <a:t>Or Multi-access Edge Computing (MEC)</a:t>
            </a:r>
          </a:p>
          <a:p>
            <a:pPr lvl="1">
              <a:buFont typeface="Arial" panose="020B0604020202020204" pitchFamily="34" charset="0"/>
              <a:buChar char="•"/>
            </a:pPr>
            <a:r>
              <a:rPr lang="en-US" sz="5600" dirty="0" smtClean="0"/>
              <a:t>Initially presented by European Telecommunications Standards Institute (ETSI) in 2015.</a:t>
            </a:r>
          </a:p>
          <a:p>
            <a:pPr lvl="1">
              <a:buFont typeface="Arial" panose="020B0604020202020204" pitchFamily="34" charset="0"/>
              <a:buChar char="•"/>
            </a:pPr>
            <a:r>
              <a:rPr lang="en-US" sz="5600" dirty="0" smtClean="0"/>
              <a:t>Bring storage and computing capability into cellular base stations.</a:t>
            </a:r>
          </a:p>
          <a:p>
            <a:pPr lvl="1">
              <a:buFont typeface="Arial" panose="020B0604020202020204" pitchFamily="34" charset="0"/>
              <a:buChar char="•"/>
            </a:pPr>
            <a:endParaRPr lang="en-US" sz="8000" dirty="0"/>
          </a:p>
          <a:p>
            <a:pPr lvl="1">
              <a:buFont typeface="Arial" panose="020B0604020202020204" pitchFamily="34" charset="0"/>
              <a:buChar char="•"/>
            </a:pPr>
            <a:endParaRPr lang="en-US" sz="8000" dirty="0" smtClean="0"/>
          </a:p>
          <a:p>
            <a:pPr lvl="1">
              <a:buFont typeface="Arial" panose="020B0604020202020204" pitchFamily="34" charset="0"/>
              <a:buChar char="•"/>
            </a:pPr>
            <a:endParaRPr lang="en-US" sz="8000" dirty="0" smtClean="0"/>
          </a:p>
          <a:p>
            <a:pPr lvl="1">
              <a:buFont typeface="Arial" panose="020B0604020202020204" pitchFamily="34" charset="0"/>
              <a:buChar char="•"/>
            </a:pPr>
            <a:endParaRPr lang="en-US" sz="8000" dirty="0"/>
          </a:p>
          <a:p>
            <a:pPr lvl="1">
              <a:buFont typeface="Arial" panose="020B0604020202020204" pitchFamily="34" charset="0"/>
              <a:buChar char="•"/>
            </a:pPr>
            <a:endParaRPr lang="en-US" sz="8000" dirty="0" smtClean="0"/>
          </a:p>
          <a:p>
            <a:pPr lvl="1">
              <a:buFont typeface="Arial" panose="020B0604020202020204" pitchFamily="34" charset="0"/>
              <a:buChar char="•"/>
            </a:pPr>
            <a:endParaRPr lang="en-US" sz="8000" dirty="0" smtClean="0"/>
          </a:p>
          <a:p>
            <a:pPr lvl="1">
              <a:buFont typeface="Arial" panose="020B0604020202020204" pitchFamily="34" charset="0"/>
              <a:buChar char="•"/>
            </a:pPr>
            <a:endParaRPr lang="en-US" sz="8000" dirty="0" smtClean="0"/>
          </a:p>
          <a:p>
            <a:pPr lvl="1">
              <a:buFont typeface="Courier New" panose="02070309020205020404" pitchFamily="49" charset="0"/>
              <a:buChar char="o"/>
            </a:pPr>
            <a:endParaRPr lang="en-US" sz="1600" dirty="0" smtClean="0"/>
          </a:p>
          <a:p>
            <a:pPr lvl="1">
              <a:buFont typeface="Courier New" panose="02070309020205020404" pitchFamily="49" charset="0"/>
              <a:buChar char="o"/>
            </a:pPr>
            <a:endParaRPr lang="en-US" sz="1600" dirty="0"/>
          </a:p>
          <a:p>
            <a:pPr lvl="1">
              <a:buFont typeface="Courier New" panose="02070309020205020404" pitchFamily="49" charset="0"/>
              <a:buChar char="o"/>
            </a:pPr>
            <a:endParaRPr lang="en-US" sz="1600" dirty="0" smtClean="0"/>
          </a:p>
          <a:p>
            <a:pPr lvl="1">
              <a:buFont typeface="Courier New" panose="02070309020205020404" pitchFamily="49" charset="0"/>
              <a:buChar char="o"/>
            </a:pPr>
            <a:endParaRPr lang="en-US" sz="1600" dirty="0"/>
          </a:p>
          <a:p>
            <a:pPr lvl="1">
              <a:buFont typeface="Courier New" panose="02070309020205020404" pitchFamily="49" charset="0"/>
              <a:buChar char="o"/>
            </a:pPr>
            <a:endParaRPr lang="en-US" sz="1600" dirty="0" smtClean="0"/>
          </a:p>
          <a:p>
            <a:pPr lvl="1">
              <a:buFont typeface="Courier New" panose="02070309020205020404" pitchFamily="49" charset="0"/>
              <a:buChar char="o"/>
            </a:pPr>
            <a:endParaRPr lang="en-US" sz="1600" dirty="0" smtClean="0"/>
          </a:p>
          <a:p>
            <a:pPr marL="0" indent="0" algn="ctr">
              <a:buNone/>
            </a:pPr>
            <a:r>
              <a:rPr lang="en-US" sz="6200" b="1" dirty="0" smtClean="0"/>
              <a:t>Fig. 18.17: </a:t>
            </a:r>
            <a:r>
              <a:rPr lang="en-US" sz="6200" dirty="0" smtClean="0"/>
              <a:t>An architectural view of mobile edge computing (MEC)</a:t>
            </a:r>
            <a:endParaRPr lang="en-US" sz="6200" dirty="0"/>
          </a:p>
        </p:txBody>
      </p:sp>
      <p:sp>
        <p:nvSpPr>
          <p:cNvPr id="7" name="Rectangle 6"/>
          <p:cNvSpPr/>
          <p:nvPr/>
        </p:nvSpPr>
        <p:spPr>
          <a:xfrm>
            <a:off x="3133946" y="3228945"/>
            <a:ext cx="2876108" cy="400110"/>
          </a:xfrm>
          <a:prstGeom prst="rect">
            <a:avLst/>
          </a:prstGeom>
        </p:spPr>
        <p:txBody>
          <a:bodyPr wrap="none">
            <a:spAutoFit/>
          </a:bodyPr>
          <a:lstStyle/>
          <a:p>
            <a:pPr algn="ctr">
              <a:buClrTx/>
            </a:pPr>
            <a:r>
              <a:rPr lang="en-US" b="1" dirty="0"/>
              <a:t>Mobile Edge Computing</a:t>
            </a:r>
            <a:endParaRPr lang="en-US" altLang="en-US" b="1" dirty="0">
              <a:latin typeface="Trebuchet MS" pitchFamily="34" charset="0"/>
              <a:ea typeface="SimSun" panose="02010600030101010101" pitchFamily="2" charset="-122"/>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79296" y="2667000"/>
            <a:ext cx="4842608" cy="2913744"/>
          </a:xfrm>
          <a:prstGeom prst="rect">
            <a:avLst/>
          </a:prstGeom>
        </p:spPr>
      </p:pic>
    </p:spTree>
    <p:extLst>
      <p:ext uri="{BB962C8B-B14F-4D97-AF65-F5344CB8AC3E}">
        <p14:creationId xmlns:p14="http://schemas.microsoft.com/office/powerpoint/2010/main" val="42234506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1"/>
          <p:cNvSpPr txBox="1">
            <a:spLocks noChangeArrowheads="1"/>
          </p:cNvSpPr>
          <p:nvPr/>
        </p:nvSpPr>
        <p:spPr bwMode="auto">
          <a:xfrm>
            <a:off x="450850" y="838200"/>
            <a:ext cx="8229600" cy="5334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3465A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nchor="ctr"/>
          <a:lstStyle>
            <a:lvl1pPr algn="just"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Droid Sans Fallback" charset="0"/>
                <a:cs typeface="Droid Sans Fallback" charset="0"/>
              </a:defRPr>
            </a:lvl1pPr>
            <a:lvl2pPr algn="just"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Droid Sans Fallback" charset="0"/>
                <a:cs typeface="Droid Sans Fallback" charset="0"/>
              </a:defRPr>
            </a:lvl2pPr>
            <a:lvl3pPr algn="just"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Droid Sans Fallback" charset="0"/>
                <a:cs typeface="Droid Sans Fallback" charset="0"/>
              </a:defRPr>
            </a:lvl3pPr>
            <a:lvl4pPr algn="just"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4pPr>
            <a:lvl5pPr algn="just"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5pPr>
            <a:lvl6pPr marL="25146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6pPr>
            <a:lvl7pPr marL="29718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7pPr>
            <a:lvl8pPr marL="34290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8pPr>
            <a:lvl9pPr marL="38862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9pPr>
          </a:lstStyle>
          <a:p>
            <a:pPr algn="ctr" eaLnBrk="1" hangingPunct="1">
              <a:spcBef>
                <a:spcPct val="0"/>
              </a:spcBef>
              <a:buClrTx/>
              <a:buFontTx/>
              <a:buNone/>
            </a:pPr>
            <a:r>
              <a:rPr lang="en-US" b="1" dirty="0">
                <a:latin typeface="Trebuchet MS" panose="020B0603020202020204" pitchFamily="34" charset="0"/>
              </a:rPr>
              <a:t>Mobile Edge Computing</a:t>
            </a:r>
            <a:endParaRPr lang="en-US" altLang="en-US" b="1" dirty="0">
              <a:latin typeface="Trebuchet MS" pitchFamily="34" charset="0"/>
              <a:ea typeface="SimSun" panose="02010600030101010101" pitchFamily="2" charset="-122"/>
            </a:endParaRPr>
          </a:p>
        </p:txBody>
      </p:sp>
      <p:sp>
        <p:nvSpPr>
          <p:cNvPr id="19459" name="Text Box 2"/>
          <p:cNvSpPr txBox="1">
            <a:spLocks noChangeArrowheads="1"/>
          </p:cNvSpPr>
          <p:nvPr/>
        </p:nvSpPr>
        <p:spPr bwMode="auto">
          <a:xfrm>
            <a:off x="609600" y="1600200"/>
            <a:ext cx="7924800" cy="4267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3465A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nchor="ctr"/>
          <a:lstStyle>
            <a:lvl1pPr marL="339725" indent="-339725" algn="just" eaLnBrk="0" hangingPunct="0">
              <a:spcBef>
                <a:spcPts val="800"/>
              </a:spcBef>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3200">
                <a:solidFill>
                  <a:srgbClr val="000000"/>
                </a:solidFill>
                <a:latin typeface="Calibri" panose="020F0502020204030204" pitchFamily="34" charset="0"/>
                <a:ea typeface="Droid Sans Fallback" charset="0"/>
                <a:cs typeface="Droid Sans Fallback" charset="0"/>
              </a:defRPr>
            </a:lvl1pPr>
            <a:lvl2pPr algn="just" eaLnBrk="0" hangingPunct="0">
              <a:spcBef>
                <a:spcPts val="700"/>
              </a:spcBef>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800">
                <a:solidFill>
                  <a:srgbClr val="000000"/>
                </a:solidFill>
                <a:latin typeface="Calibri" panose="020F0502020204030204" pitchFamily="34" charset="0"/>
                <a:ea typeface="Droid Sans Fallback" charset="0"/>
                <a:cs typeface="Droid Sans Fallback" charset="0"/>
              </a:defRPr>
            </a:lvl2pPr>
            <a:lvl3pPr algn="just" eaLnBrk="0" hangingPunct="0">
              <a:spcBef>
                <a:spcPts val="600"/>
              </a:spcBef>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400">
                <a:solidFill>
                  <a:srgbClr val="000000"/>
                </a:solidFill>
                <a:latin typeface="Calibri" panose="020F0502020204030204" pitchFamily="34" charset="0"/>
                <a:ea typeface="Droid Sans Fallback" charset="0"/>
                <a:cs typeface="Droid Sans Fallback" charset="0"/>
              </a:defRPr>
            </a:lvl3pPr>
            <a:lvl4pPr algn="just" eaLnBrk="0" hangingPunct="0">
              <a:spcBef>
                <a:spcPts val="500"/>
              </a:spcBef>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Calibri" panose="020F0502020204030204" pitchFamily="34" charset="0"/>
                <a:ea typeface="Droid Sans Fallback" charset="0"/>
                <a:cs typeface="Droid Sans Fallback" charset="0"/>
              </a:defRPr>
            </a:lvl4pPr>
            <a:lvl5pPr algn="just" eaLnBrk="0" hangingPunct="0">
              <a:spcBef>
                <a:spcPts val="500"/>
              </a:spcBef>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Calibri" panose="020F0502020204030204" pitchFamily="34" charset="0"/>
                <a:ea typeface="Droid Sans Fallback" charset="0"/>
                <a:cs typeface="Droid Sans Fallback" charset="0"/>
              </a:defRPr>
            </a:lvl5pPr>
            <a:lvl6pPr marL="25146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Calibri" panose="020F0502020204030204" pitchFamily="34" charset="0"/>
                <a:ea typeface="Droid Sans Fallback" charset="0"/>
                <a:cs typeface="Droid Sans Fallback" charset="0"/>
              </a:defRPr>
            </a:lvl6pPr>
            <a:lvl7pPr marL="29718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Calibri" panose="020F0502020204030204" pitchFamily="34" charset="0"/>
                <a:ea typeface="Droid Sans Fallback" charset="0"/>
                <a:cs typeface="Droid Sans Fallback" charset="0"/>
              </a:defRPr>
            </a:lvl7pPr>
            <a:lvl8pPr marL="34290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Calibri" panose="020F0502020204030204" pitchFamily="34" charset="0"/>
                <a:ea typeface="Droid Sans Fallback" charset="0"/>
                <a:cs typeface="Droid Sans Fallback" charset="0"/>
              </a:defRPr>
            </a:lvl8pPr>
            <a:lvl9pPr marL="38862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Calibri" panose="020F0502020204030204" pitchFamily="34" charset="0"/>
                <a:ea typeface="Droid Sans Fallback" charset="0"/>
                <a:cs typeface="Droid Sans Fallback" charset="0"/>
              </a:defRPr>
            </a:lvl9pPr>
          </a:lstStyle>
          <a:p>
            <a:pPr eaLnBrk="1" hangingPunct="1">
              <a:spcBef>
                <a:spcPts val="500"/>
              </a:spcBef>
              <a:buFont typeface="Arial" panose="020B0604020202020204" pitchFamily="34" charset="0"/>
              <a:buChar char="•"/>
            </a:pPr>
            <a:r>
              <a:rPr lang="en-US" altLang="en-US" sz="2000" dirty="0">
                <a:latin typeface="Trebuchet MS" pitchFamily="34" charset="0"/>
                <a:ea typeface="SimSun" panose="02010600030101010101" pitchFamily="2" charset="-122"/>
              </a:rPr>
              <a:t>Enabling technology of 5G</a:t>
            </a:r>
          </a:p>
          <a:p>
            <a:pPr marL="342900" indent="-342900" eaLnBrk="1" hangingPunct="1">
              <a:spcBef>
                <a:spcPts val="500"/>
              </a:spcBef>
              <a:buFont typeface="Arial" panose="020B0604020202020204" pitchFamily="34" charset="0"/>
              <a:buChar char="•"/>
            </a:pPr>
            <a:r>
              <a:rPr lang="en-US" altLang="en-US" sz="2000" dirty="0">
                <a:latin typeface="Trebuchet MS" pitchFamily="34" charset="0"/>
                <a:ea typeface="SimSun" panose="02010600030101010101" pitchFamily="2" charset="-122"/>
              </a:rPr>
              <a:t>URLLC (Ultra-reliable and low-latency communications) cases</a:t>
            </a:r>
          </a:p>
          <a:p>
            <a:pPr marL="688975" lvl="1" eaLnBrk="1" hangingPunct="1">
              <a:spcBef>
                <a:spcPts val="500"/>
              </a:spcBef>
              <a:buFont typeface="Arial" panose="020B0604020202020204" pitchFamily="34" charset="0"/>
              <a:buChar char="•"/>
            </a:pPr>
            <a:r>
              <a:rPr lang="en-US" altLang="en-US" sz="1600" dirty="0">
                <a:latin typeface="Trebuchet MS" pitchFamily="34" charset="0"/>
                <a:ea typeface="SimSun" panose="02010600030101010101" pitchFamily="2" charset="-122"/>
              </a:rPr>
              <a:t> With the assistance of an edge server, Augmented Reality (AR) will be accelerated and timely feedback will help with modify a live representation of the world. </a:t>
            </a:r>
          </a:p>
          <a:p>
            <a:pPr lvl="1" eaLnBrk="1" hangingPunct="1">
              <a:spcBef>
                <a:spcPts val="500"/>
              </a:spcBef>
              <a:buFont typeface="Arial" panose="020B0604020202020204" pitchFamily="34" charset="0"/>
              <a:buChar char="•"/>
            </a:pPr>
            <a:r>
              <a:rPr lang="en-US" altLang="en-US" sz="1600" dirty="0">
                <a:latin typeface="Trebuchet MS" pitchFamily="34" charset="0"/>
                <a:ea typeface="SimSun" panose="02010600030101010101" pitchFamily="2" charset="-122"/>
              </a:rPr>
              <a:t>Video streaming services will operate much more efficiently given the awareness of local network conditions. </a:t>
            </a:r>
          </a:p>
          <a:p>
            <a:pPr lvl="1" eaLnBrk="1" hangingPunct="1">
              <a:spcBef>
                <a:spcPts val="500"/>
              </a:spcBef>
              <a:buFont typeface="Arial" panose="020B0604020202020204" pitchFamily="34" charset="0"/>
              <a:buChar char="•"/>
            </a:pPr>
            <a:r>
              <a:rPr lang="en-US" altLang="en-US" sz="1600" dirty="0">
                <a:latin typeface="Trebuchet MS" pitchFamily="34" charset="0"/>
                <a:ea typeface="SimSun" panose="02010600030101010101" pitchFamily="2" charset="-122"/>
              </a:rPr>
              <a:t>For smart transportation, connected and automated cars can efficiently and reliably coordinate with other cars nearby in </a:t>
            </a:r>
            <a:r>
              <a:rPr lang="en-US" altLang="en-US" sz="1600" dirty="0" err="1">
                <a:latin typeface="Trebuchet MS" pitchFamily="34" charset="0"/>
                <a:ea typeface="SimSun" panose="02010600030101010101" pitchFamily="2" charset="-122"/>
              </a:rPr>
              <a:t>realtime</a:t>
            </a:r>
            <a:r>
              <a:rPr lang="en-US" altLang="en-US" sz="1600" dirty="0">
                <a:latin typeface="Trebuchet MS" pitchFamily="34" charset="0"/>
                <a:ea typeface="SimSun" panose="02010600030101010101" pitchFamily="2" charset="-122"/>
              </a:rPr>
              <a:t>, in particular, within the coverage of the same base station.</a:t>
            </a:r>
          </a:p>
          <a:p>
            <a:pPr eaLnBrk="1" hangingPunct="1">
              <a:spcBef>
                <a:spcPts val="500"/>
              </a:spcBef>
              <a:buFont typeface="Arial" panose="020B0604020202020204" pitchFamily="34" charset="0"/>
              <a:buChar char="•"/>
            </a:pPr>
            <a:r>
              <a:rPr lang="en-US" altLang="en-US" sz="2000" dirty="0" err="1">
                <a:latin typeface="Trebuchet MS" pitchFamily="34" charset="0"/>
                <a:ea typeface="SimSun" panose="02010600030101010101" pitchFamily="2" charset="-122"/>
              </a:rPr>
              <a:t>mMTC</a:t>
            </a:r>
            <a:r>
              <a:rPr lang="en-US" altLang="en-US" sz="2000" dirty="0">
                <a:latin typeface="Trebuchet MS" pitchFamily="34" charset="0"/>
                <a:ea typeface="SimSun" panose="02010600030101010101" pitchFamily="2" charset="-122"/>
              </a:rPr>
              <a:t> (</a:t>
            </a:r>
            <a:r>
              <a:rPr lang="en-US" sz="2000" dirty="0">
                <a:latin typeface="Trebuchet MS" pitchFamily="34" charset="0"/>
                <a:ea typeface="SimSun" panose="02010600030101010101" pitchFamily="2" charset="-122"/>
              </a:rPr>
              <a:t>massive Machine Type Communications) </a:t>
            </a:r>
            <a:r>
              <a:rPr lang="en-US" altLang="en-US" sz="2000" dirty="0">
                <a:latin typeface="Trebuchet MS" pitchFamily="34" charset="0"/>
                <a:ea typeface="SimSun" panose="02010600030101010101" pitchFamily="2" charset="-122"/>
              </a:rPr>
              <a:t>cases</a:t>
            </a:r>
          </a:p>
          <a:p>
            <a:pPr lvl="1" eaLnBrk="1" hangingPunct="1">
              <a:spcBef>
                <a:spcPts val="500"/>
              </a:spcBef>
              <a:buFont typeface="Arial" panose="020B0604020202020204" pitchFamily="34" charset="0"/>
              <a:buChar char="•"/>
            </a:pPr>
            <a:r>
              <a:rPr lang="en-US" altLang="en-US" sz="1600" dirty="0">
                <a:latin typeface="Trebuchet MS" pitchFamily="34" charset="0"/>
                <a:ea typeface="SimSun" panose="02010600030101010101" pitchFamily="2" charset="-122"/>
              </a:rPr>
              <a:t>The tiny connected devices in smart home and smart city can more easily access the computing resources at the edge than from the remote cloud data center, in terms of speed, cost, and reliability.</a:t>
            </a:r>
          </a:p>
        </p:txBody>
      </p:sp>
      <p:sp>
        <p:nvSpPr>
          <p:cNvPr id="19461" name="Text Box 4"/>
          <p:cNvSpPr txBox="1">
            <a:spLocks noChangeArrowheads="1"/>
          </p:cNvSpPr>
          <p:nvPr/>
        </p:nvSpPr>
        <p:spPr bwMode="auto">
          <a:xfrm>
            <a:off x="3500438" y="6286500"/>
            <a:ext cx="2133600" cy="3651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3465A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lgn="just"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Droid Sans Fallback" charset="0"/>
                <a:cs typeface="Droid Sans Fallback" charset="0"/>
              </a:defRPr>
            </a:lvl1pPr>
            <a:lvl2pPr algn="just"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Droid Sans Fallback" charset="0"/>
                <a:cs typeface="Droid Sans Fallback" charset="0"/>
              </a:defRPr>
            </a:lvl2pPr>
            <a:lvl3pPr algn="just"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Droid Sans Fallback" charset="0"/>
                <a:cs typeface="Droid Sans Fallback" charset="0"/>
              </a:defRPr>
            </a:lvl3pPr>
            <a:lvl4pPr algn="just"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4pPr>
            <a:lvl5pPr algn="just"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5pPr>
            <a:lvl6pPr marL="25146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6pPr>
            <a:lvl7pPr marL="29718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7pPr>
            <a:lvl8pPr marL="34290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8pPr>
            <a:lvl9pPr marL="38862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9pPr>
          </a:lstStyle>
          <a:p>
            <a:pPr algn="ctr" eaLnBrk="1" hangingPunct="1">
              <a:spcBef>
                <a:spcPct val="0"/>
              </a:spcBef>
              <a:buClrTx/>
              <a:buFontTx/>
              <a:buNone/>
            </a:pPr>
            <a:fld id="{1EBEEFD7-5D7A-4D1E-BFE8-FD205FB1FF13}" type="slidenum">
              <a:rPr lang="en-US" altLang="en-US" sz="1200">
                <a:solidFill>
                  <a:srgbClr val="898989"/>
                </a:solidFill>
                <a:latin typeface="Trebuchet MS" pitchFamily="34" charset="0"/>
                <a:ea typeface="SimSun" panose="02010600030101010101" pitchFamily="2" charset="-122"/>
              </a:rPr>
              <a:pPr algn="ctr" eaLnBrk="1" hangingPunct="1">
                <a:spcBef>
                  <a:spcPct val="0"/>
                </a:spcBef>
                <a:buClrTx/>
                <a:buFontTx/>
                <a:buNone/>
              </a:pPr>
              <a:t>33</a:t>
            </a:fld>
            <a:endParaRPr lang="en-US" altLang="en-US" sz="1200" dirty="0">
              <a:solidFill>
                <a:srgbClr val="898989"/>
              </a:solidFill>
              <a:latin typeface="Trebuchet MS" pitchFamily="34" charset="0"/>
              <a:ea typeface="SimSun" panose="02010600030101010101" pitchFamily="2" charset="-122"/>
            </a:endParaRPr>
          </a:p>
        </p:txBody>
      </p:sp>
      <p:sp>
        <p:nvSpPr>
          <p:cNvPr id="2" name="Footer Placeholder 1"/>
          <p:cNvSpPr>
            <a:spLocks noGrp="1"/>
          </p:cNvSpPr>
          <p:nvPr>
            <p:ph type="ftr" idx="11"/>
          </p:nvPr>
        </p:nvSpPr>
        <p:spPr/>
        <p:txBody>
          <a:bodyPr/>
          <a:lstStyle/>
          <a:p>
            <a:pPr>
              <a:defRPr/>
            </a:pPr>
            <a:r>
              <a:rPr lang="en-US" altLang="en-US" smtClean="0"/>
              <a:t>Li, Drew, &amp; Liu   © Springer 2021</a:t>
            </a:r>
            <a:endParaRPr lang="en-US" altLang="en-US" dirty="0"/>
          </a:p>
        </p:txBody>
      </p:sp>
      <p:sp>
        <p:nvSpPr>
          <p:cNvPr id="6" name="Slide Number Placeholder 5"/>
          <p:cNvSpPr>
            <a:spLocks noGrp="1"/>
          </p:cNvSpPr>
          <p:nvPr>
            <p:ph type="sldNum" idx="12"/>
          </p:nvPr>
        </p:nvSpPr>
        <p:spPr/>
        <p:txBody>
          <a:bodyPr/>
          <a:lstStyle/>
          <a:p>
            <a:fld id="{9CBF9362-2730-4B3F-95F7-82CE4491E16F}" type="slidenum">
              <a:rPr lang="en-US" altLang="en-US" smtClean="0"/>
              <a:pPr/>
              <a:t>33</a:t>
            </a:fld>
            <a:endParaRPr lang="en-US" altLang="en-US"/>
          </a:p>
        </p:txBody>
      </p:sp>
    </p:spTree>
    <p:extLst>
      <p:ext uri="{BB962C8B-B14F-4D97-AF65-F5344CB8AC3E}">
        <p14:creationId xmlns:p14="http://schemas.microsoft.com/office/powerpoint/2010/main" val="230969833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1"/>
          <p:cNvSpPr txBox="1">
            <a:spLocks noChangeArrowheads="1"/>
          </p:cNvSpPr>
          <p:nvPr/>
        </p:nvSpPr>
        <p:spPr bwMode="auto">
          <a:xfrm>
            <a:off x="381000" y="795337"/>
            <a:ext cx="8540750" cy="6858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3465A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nchor="ctr"/>
          <a:lstStyle>
            <a:lvl1pPr algn="just"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Droid Sans Fallback" charset="0"/>
                <a:cs typeface="Droid Sans Fallback" charset="0"/>
              </a:defRPr>
            </a:lvl1pPr>
            <a:lvl2pPr algn="just"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Droid Sans Fallback" charset="0"/>
                <a:cs typeface="Droid Sans Fallback" charset="0"/>
              </a:defRPr>
            </a:lvl2pPr>
            <a:lvl3pPr algn="just"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Droid Sans Fallback" charset="0"/>
                <a:cs typeface="Droid Sans Fallback" charset="0"/>
              </a:defRPr>
            </a:lvl3pPr>
            <a:lvl4pPr algn="just"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4pPr>
            <a:lvl5pPr algn="just"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5pPr>
            <a:lvl6pPr marL="25146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6pPr>
            <a:lvl7pPr marL="29718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7pPr>
            <a:lvl8pPr marL="34290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8pPr>
            <a:lvl9pPr marL="38862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9pPr>
          </a:lstStyle>
          <a:p>
            <a:pPr algn="ctr" eaLnBrk="1" hangingPunct="1">
              <a:spcBef>
                <a:spcPct val="0"/>
              </a:spcBef>
              <a:buClrTx/>
              <a:buFontTx/>
              <a:buNone/>
            </a:pPr>
            <a:r>
              <a:rPr lang="en-US" b="1" dirty="0"/>
              <a:t>18.6.2 </a:t>
            </a:r>
            <a:r>
              <a:rPr lang="en-US" b="1" dirty="0" smtClean="0"/>
              <a:t> </a:t>
            </a:r>
            <a:r>
              <a:rPr lang="en-US" b="1" dirty="0" err="1" smtClean="0"/>
              <a:t>Serverless</a:t>
            </a:r>
            <a:r>
              <a:rPr lang="en-US" b="1" dirty="0" smtClean="0"/>
              <a:t> </a:t>
            </a:r>
            <a:r>
              <a:rPr lang="en-US" b="1" dirty="0"/>
              <a:t>Computing</a:t>
            </a:r>
            <a:endParaRPr lang="en-US" altLang="en-US" b="1" dirty="0">
              <a:latin typeface="Trebuchet MS" pitchFamily="34" charset="0"/>
              <a:ea typeface="SimSun" panose="02010600030101010101" pitchFamily="2" charset="-122"/>
            </a:endParaRPr>
          </a:p>
        </p:txBody>
      </p:sp>
      <p:sp>
        <p:nvSpPr>
          <p:cNvPr id="19459" name="Text Box 2"/>
          <p:cNvSpPr txBox="1">
            <a:spLocks noChangeArrowheads="1"/>
          </p:cNvSpPr>
          <p:nvPr/>
        </p:nvSpPr>
        <p:spPr bwMode="auto">
          <a:xfrm>
            <a:off x="228600" y="1600200"/>
            <a:ext cx="7924800" cy="388143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3465A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nchor="ctr"/>
          <a:lstStyle>
            <a:lvl1pPr marL="339725" indent="-339725" algn="just" eaLnBrk="0" hangingPunct="0">
              <a:spcBef>
                <a:spcPts val="800"/>
              </a:spcBef>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3200">
                <a:solidFill>
                  <a:srgbClr val="000000"/>
                </a:solidFill>
                <a:latin typeface="Calibri" panose="020F0502020204030204" pitchFamily="34" charset="0"/>
                <a:ea typeface="Droid Sans Fallback" charset="0"/>
                <a:cs typeface="Droid Sans Fallback" charset="0"/>
              </a:defRPr>
            </a:lvl1pPr>
            <a:lvl2pPr algn="just" eaLnBrk="0" hangingPunct="0">
              <a:spcBef>
                <a:spcPts val="700"/>
              </a:spcBef>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800">
                <a:solidFill>
                  <a:srgbClr val="000000"/>
                </a:solidFill>
                <a:latin typeface="Calibri" panose="020F0502020204030204" pitchFamily="34" charset="0"/>
                <a:ea typeface="Droid Sans Fallback" charset="0"/>
                <a:cs typeface="Droid Sans Fallback" charset="0"/>
              </a:defRPr>
            </a:lvl2pPr>
            <a:lvl3pPr algn="just" eaLnBrk="0" hangingPunct="0">
              <a:spcBef>
                <a:spcPts val="600"/>
              </a:spcBef>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400">
                <a:solidFill>
                  <a:srgbClr val="000000"/>
                </a:solidFill>
                <a:latin typeface="Calibri" panose="020F0502020204030204" pitchFamily="34" charset="0"/>
                <a:ea typeface="Droid Sans Fallback" charset="0"/>
                <a:cs typeface="Droid Sans Fallback" charset="0"/>
              </a:defRPr>
            </a:lvl3pPr>
            <a:lvl4pPr algn="just" eaLnBrk="0" hangingPunct="0">
              <a:spcBef>
                <a:spcPts val="500"/>
              </a:spcBef>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Calibri" panose="020F0502020204030204" pitchFamily="34" charset="0"/>
                <a:ea typeface="Droid Sans Fallback" charset="0"/>
                <a:cs typeface="Droid Sans Fallback" charset="0"/>
              </a:defRPr>
            </a:lvl4pPr>
            <a:lvl5pPr algn="just" eaLnBrk="0" hangingPunct="0">
              <a:spcBef>
                <a:spcPts val="500"/>
              </a:spcBef>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Calibri" panose="020F0502020204030204" pitchFamily="34" charset="0"/>
                <a:ea typeface="Droid Sans Fallback" charset="0"/>
                <a:cs typeface="Droid Sans Fallback" charset="0"/>
              </a:defRPr>
            </a:lvl5pPr>
            <a:lvl6pPr marL="25146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Calibri" panose="020F0502020204030204" pitchFamily="34" charset="0"/>
                <a:ea typeface="Droid Sans Fallback" charset="0"/>
                <a:cs typeface="Droid Sans Fallback" charset="0"/>
              </a:defRPr>
            </a:lvl6pPr>
            <a:lvl7pPr marL="29718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Calibri" panose="020F0502020204030204" pitchFamily="34" charset="0"/>
                <a:ea typeface="Droid Sans Fallback" charset="0"/>
                <a:cs typeface="Droid Sans Fallback" charset="0"/>
              </a:defRPr>
            </a:lvl7pPr>
            <a:lvl8pPr marL="34290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Calibri" panose="020F0502020204030204" pitchFamily="34" charset="0"/>
                <a:ea typeface="Droid Sans Fallback" charset="0"/>
                <a:cs typeface="Droid Sans Fallback" charset="0"/>
              </a:defRPr>
            </a:lvl8pPr>
            <a:lvl9pPr marL="38862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Calibri" panose="020F0502020204030204" pitchFamily="34" charset="0"/>
                <a:ea typeface="Droid Sans Fallback" charset="0"/>
                <a:cs typeface="Droid Sans Fallback" charset="0"/>
              </a:defRPr>
            </a:lvl9pPr>
          </a:lstStyle>
          <a:p>
            <a:pPr lvl="1" eaLnBrk="1" hangingPunct="1">
              <a:spcBef>
                <a:spcPts val="500"/>
              </a:spcBef>
              <a:buFont typeface="Arial" panose="020B0604020202020204" pitchFamily="34" charset="0"/>
              <a:buChar char="•"/>
            </a:pPr>
            <a:r>
              <a:rPr lang="en-US" altLang="en-US" sz="2000" dirty="0">
                <a:latin typeface="Trebuchet MS" pitchFamily="34" charset="0"/>
                <a:ea typeface="SimSun" panose="02010600030101010101" pitchFamily="2" charset="-122"/>
              </a:rPr>
              <a:t>Offloads the task of server provisioning and management from developers to platforms.</a:t>
            </a:r>
          </a:p>
          <a:p>
            <a:pPr lvl="1" eaLnBrk="1" hangingPunct="1">
              <a:spcBef>
                <a:spcPts val="500"/>
              </a:spcBef>
              <a:buFont typeface="Arial" panose="020B0604020202020204" pitchFamily="34" charset="0"/>
              <a:buChar char="•"/>
            </a:pPr>
            <a:r>
              <a:rPr lang="en-US" altLang="en-US" sz="2000" dirty="0">
                <a:latin typeface="Trebuchet MS" pitchFamily="34" charset="0"/>
                <a:ea typeface="SimSun" panose="02010600030101010101" pitchFamily="2" charset="-122"/>
              </a:rPr>
              <a:t>D</a:t>
            </a:r>
            <a:r>
              <a:rPr lang="en-US" altLang="en-US" sz="2000" dirty="0" smtClean="0">
                <a:latin typeface="Trebuchet MS" pitchFamily="34" charset="0"/>
                <a:ea typeface="SimSun" panose="02010600030101010101" pitchFamily="2" charset="-122"/>
              </a:rPr>
              <a:t>evelopers </a:t>
            </a:r>
            <a:r>
              <a:rPr lang="en-US" altLang="en-US" sz="2000" dirty="0">
                <a:latin typeface="Trebuchet MS" pitchFamily="34" charset="0"/>
                <a:ea typeface="SimSun" panose="02010600030101010101" pitchFamily="2" charset="-122"/>
              </a:rPr>
              <a:t>only need to break up application codes into a collection of stateless functions and set events to trigger their executions. </a:t>
            </a:r>
          </a:p>
          <a:p>
            <a:pPr lvl="1" eaLnBrk="1" hangingPunct="1">
              <a:spcBef>
                <a:spcPts val="500"/>
              </a:spcBef>
              <a:buFont typeface="Arial" panose="020B0604020202020204" pitchFamily="34" charset="0"/>
              <a:buChar char="•"/>
            </a:pPr>
            <a:r>
              <a:rPr lang="en-US" altLang="en-US" sz="2000" dirty="0">
                <a:latin typeface="Trebuchet MS" pitchFamily="34" charset="0"/>
                <a:ea typeface="SimSun" panose="02010600030101010101" pitchFamily="2" charset="-122"/>
              </a:rPr>
              <a:t>Platforms are responsible for handling every trigger and scaling precisely with the size of workloads.</a:t>
            </a:r>
          </a:p>
          <a:p>
            <a:pPr lvl="1" eaLnBrk="1" hangingPunct="1">
              <a:spcBef>
                <a:spcPts val="500"/>
              </a:spcBef>
              <a:buFont typeface="Arial" panose="020B0604020202020204" pitchFamily="34" charset="0"/>
              <a:buChar char="•"/>
            </a:pPr>
            <a:endParaRPr lang="en-US" altLang="en-US" sz="2000" dirty="0">
              <a:latin typeface="Trebuchet MS" pitchFamily="34" charset="0"/>
              <a:ea typeface="SimSun" panose="02010600030101010101" pitchFamily="2" charset="-122"/>
            </a:endParaRPr>
          </a:p>
          <a:p>
            <a:pPr lvl="1" eaLnBrk="1" hangingPunct="1">
              <a:spcBef>
                <a:spcPts val="500"/>
              </a:spcBef>
              <a:buFont typeface="Arial" panose="020B0604020202020204" pitchFamily="34" charset="0"/>
              <a:buChar char="•"/>
            </a:pPr>
            <a:r>
              <a:rPr lang="en-US" altLang="en-US" sz="2000" dirty="0">
                <a:latin typeface="Trebuchet MS" pitchFamily="34" charset="0"/>
                <a:ea typeface="SimSun" panose="02010600030101010101" pitchFamily="2" charset="-122"/>
              </a:rPr>
              <a:t>Examples: </a:t>
            </a:r>
            <a:r>
              <a:rPr lang="en-US" sz="2000" dirty="0">
                <a:latin typeface="Trebuchet MS" pitchFamily="34" charset="0"/>
                <a:ea typeface="SimSun" panose="02010600030101010101" pitchFamily="2" charset="-122"/>
              </a:rPr>
              <a:t>AWS Lambda, Google Cloud Functions (GCF), and Apache </a:t>
            </a:r>
            <a:r>
              <a:rPr lang="en-US" sz="2000" dirty="0" err="1">
                <a:latin typeface="Trebuchet MS" pitchFamily="34" charset="0"/>
                <a:ea typeface="SimSun" panose="02010600030101010101" pitchFamily="2" charset="-122"/>
              </a:rPr>
              <a:t>OpenWhisk</a:t>
            </a:r>
            <a:endParaRPr lang="en-US" altLang="en-US" sz="2000" dirty="0">
              <a:latin typeface="Trebuchet MS" pitchFamily="34" charset="0"/>
              <a:ea typeface="SimSun" panose="02010600030101010101" pitchFamily="2" charset="-122"/>
            </a:endParaRPr>
          </a:p>
        </p:txBody>
      </p:sp>
      <p:sp>
        <p:nvSpPr>
          <p:cNvPr id="19461" name="Text Box 4"/>
          <p:cNvSpPr txBox="1">
            <a:spLocks noChangeArrowheads="1"/>
          </p:cNvSpPr>
          <p:nvPr/>
        </p:nvSpPr>
        <p:spPr bwMode="auto">
          <a:xfrm>
            <a:off x="3500438" y="6286500"/>
            <a:ext cx="2133600" cy="3651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3465A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lgn="just"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Droid Sans Fallback" charset="0"/>
                <a:cs typeface="Droid Sans Fallback" charset="0"/>
              </a:defRPr>
            </a:lvl1pPr>
            <a:lvl2pPr algn="just"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Droid Sans Fallback" charset="0"/>
                <a:cs typeface="Droid Sans Fallback" charset="0"/>
              </a:defRPr>
            </a:lvl2pPr>
            <a:lvl3pPr algn="just"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Droid Sans Fallback" charset="0"/>
                <a:cs typeface="Droid Sans Fallback" charset="0"/>
              </a:defRPr>
            </a:lvl3pPr>
            <a:lvl4pPr algn="just"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4pPr>
            <a:lvl5pPr algn="just"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5pPr>
            <a:lvl6pPr marL="25146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6pPr>
            <a:lvl7pPr marL="29718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7pPr>
            <a:lvl8pPr marL="34290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8pPr>
            <a:lvl9pPr marL="38862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9pPr>
          </a:lstStyle>
          <a:p>
            <a:pPr algn="ctr" eaLnBrk="1" hangingPunct="1">
              <a:spcBef>
                <a:spcPct val="0"/>
              </a:spcBef>
              <a:buClrTx/>
              <a:buFontTx/>
              <a:buNone/>
            </a:pPr>
            <a:fld id="{1EBEEFD7-5D7A-4D1E-BFE8-FD205FB1FF13}" type="slidenum">
              <a:rPr lang="en-US" altLang="en-US" sz="1200">
                <a:solidFill>
                  <a:srgbClr val="898989"/>
                </a:solidFill>
                <a:latin typeface="Trebuchet MS" pitchFamily="34" charset="0"/>
                <a:ea typeface="SimSun" panose="02010600030101010101" pitchFamily="2" charset="-122"/>
              </a:rPr>
              <a:pPr algn="ctr" eaLnBrk="1" hangingPunct="1">
                <a:spcBef>
                  <a:spcPct val="0"/>
                </a:spcBef>
                <a:buClrTx/>
                <a:buFontTx/>
                <a:buNone/>
              </a:pPr>
              <a:t>34</a:t>
            </a:fld>
            <a:endParaRPr lang="en-US" altLang="en-US" sz="1200" dirty="0">
              <a:solidFill>
                <a:srgbClr val="898989"/>
              </a:solidFill>
              <a:latin typeface="Trebuchet MS" pitchFamily="34" charset="0"/>
              <a:ea typeface="SimSun" panose="02010600030101010101" pitchFamily="2" charset="-122"/>
            </a:endParaRPr>
          </a:p>
        </p:txBody>
      </p:sp>
      <p:sp>
        <p:nvSpPr>
          <p:cNvPr id="2" name="Footer Placeholder 1"/>
          <p:cNvSpPr>
            <a:spLocks noGrp="1"/>
          </p:cNvSpPr>
          <p:nvPr>
            <p:ph type="ftr" idx="11"/>
          </p:nvPr>
        </p:nvSpPr>
        <p:spPr/>
        <p:txBody>
          <a:bodyPr/>
          <a:lstStyle/>
          <a:p>
            <a:pPr>
              <a:defRPr/>
            </a:pPr>
            <a:r>
              <a:rPr lang="en-US" altLang="en-US" smtClean="0"/>
              <a:t>Li, Drew, &amp; Liu   © Springer 2021</a:t>
            </a:r>
            <a:endParaRPr lang="en-US" altLang="en-US" dirty="0"/>
          </a:p>
        </p:txBody>
      </p:sp>
      <p:sp>
        <p:nvSpPr>
          <p:cNvPr id="6" name="Slide Number Placeholder 5"/>
          <p:cNvSpPr>
            <a:spLocks noGrp="1"/>
          </p:cNvSpPr>
          <p:nvPr>
            <p:ph type="sldNum" idx="12"/>
          </p:nvPr>
        </p:nvSpPr>
        <p:spPr/>
        <p:txBody>
          <a:bodyPr/>
          <a:lstStyle/>
          <a:p>
            <a:fld id="{9CBF9362-2730-4B3F-95F7-82CE4491E16F}" type="slidenum">
              <a:rPr lang="en-US" altLang="en-US" smtClean="0"/>
              <a:pPr/>
              <a:t>34</a:t>
            </a:fld>
            <a:endParaRPr lang="en-US" altLang="en-US"/>
          </a:p>
        </p:txBody>
      </p:sp>
    </p:spTree>
    <p:extLst>
      <p:ext uri="{BB962C8B-B14F-4D97-AF65-F5344CB8AC3E}">
        <p14:creationId xmlns:p14="http://schemas.microsoft.com/office/powerpoint/2010/main" val="212673867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DE4A0A5-FD5F-43D4-A250-E7ADFA2072AF}"/>
              </a:ext>
            </a:extLst>
          </p:cNvPr>
          <p:cNvPicPr>
            <a:picLocks noChangeAspect="1"/>
          </p:cNvPicPr>
          <p:nvPr/>
        </p:nvPicPr>
        <p:blipFill>
          <a:blip r:embed="rId3"/>
          <a:stretch>
            <a:fillRect/>
          </a:stretch>
        </p:blipFill>
        <p:spPr>
          <a:xfrm>
            <a:off x="1396695" y="1143000"/>
            <a:ext cx="6185411" cy="5029200"/>
          </a:xfrm>
          <a:prstGeom prst="rect">
            <a:avLst/>
          </a:prstGeom>
        </p:spPr>
      </p:pic>
      <p:sp>
        <p:nvSpPr>
          <p:cNvPr id="19458" name="Text Box 1"/>
          <p:cNvSpPr txBox="1">
            <a:spLocks noChangeArrowheads="1"/>
          </p:cNvSpPr>
          <p:nvPr/>
        </p:nvSpPr>
        <p:spPr bwMode="auto">
          <a:xfrm>
            <a:off x="450850" y="304800"/>
            <a:ext cx="8540750" cy="10668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3465A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nchor="ctr"/>
          <a:lstStyle>
            <a:lvl1pPr algn="just"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Droid Sans Fallback" charset="0"/>
                <a:cs typeface="Droid Sans Fallback" charset="0"/>
              </a:defRPr>
            </a:lvl1pPr>
            <a:lvl2pPr algn="just"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Droid Sans Fallback" charset="0"/>
                <a:cs typeface="Droid Sans Fallback" charset="0"/>
              </a:defRPr>
            </a:lvl2pPr>
            <a:lvl3pPr algn="just"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Droid Sans Fallback" charset="0"/>
                <a:cs typeface="Droid Sans Fallback" charset="0"/>
              </a:defRPr>
            </a:lvl3pPr>
            <a:lvl4pPr algn="just"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4pPr>
            <a:lvl5pPr algn="just"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5pPr>
            <a:lvl6pPr marL="25146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6pPr>
            <a:lvl7pPr marL="29718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7pPr>
            <a:lvl8pPr marL="34290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8pPr>
            <a:lvl9pPr marL="38862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9pPr>
          </a:lstStyle>
          <a:p>
            <a:pPr algn="ctr" eaLnBrk="1" hangingPunct="1">
              <a:spcBef>
                <a:spcPct val="0"/>
              </a:spcBef>
              <a:buClrTx/>
              <a:buFontTx/>
              <a:buNone/>
            </a:pPr>
            <a:r>
              <a:rPr lang="en-US" b="1" dirty="0"/>
              <a:t>Transcoding with Serverless Computing</a:t>
            </a:r>
            <a:endParaRPr lang="en-US" altLang="en-US" b="1" dirty="0">
              <a:latin typeface="Trebuchet MS" pitchFamily="34" charset="0"/>
              <a:ea typeface="SimSun" panose="02010600030101010101" pitchFamily="2" charset="-122"/>
            </a:endParaRPr>
          </a:p>
        </p:txBody>
      </p:sp>
      <p:sp>
        <p:nvSpPr>
          <p:cNvPr id="19461" name="Text Box 4"/>
          <p:cNvSpPr txBox="1">
            <a:spLocks noChangeArrowheads="1"/>
          </p:cNvSpPr>
          <p:nvPr/>
        </p:nvSpPr>
        <p:spPr bwMode="auto">
          <a:xfrm>
            <a:off x="3500438" y="6286500"/>
            <a:ext cx="2133600" cy="3651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3465A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lgn="just"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Droid Sans Fallback" charset="0"/>
                <a:cs typeface="Droid Sans Fallback" charset="0"/>
              </a:defRPr>
            </a:lvl1pPr>
            <a:lvl2pPr algn="just"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Droid Sans Fallback" charset="0"/>
                <a:cs typeface="Droid Sans Fallback" charset="0"/>
              </a:defRPr>
            </a:lvl2pPr>
            <a:lvl3pPr algn="just"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Droid Sans Fallback" charset="0"/>
                <a:cs typeface="Droid Sans Fallback" charset="0"/>
              </a:defRPr>
            </a:lvl3pPr>
            <a:lvl4pPr algn="just"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4pPr>
            <a:lvl5pPr algn="just"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5pPr>
            <a:lvl6pPr marL="25146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6pPr>
            <a:lvl7pPr marL="29718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7pPr>
            <a:lvl8pPr marL="34290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8pPr>
            <a:lvl9pPr marL="38862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9pPr>
          </a:lstStyle>
          <a:p>
            <a:pPr algn="ctr" eaLnBrk="1" hangingPunct="1">
              <a:spcBef>
                <a:spcPct val="0"/>
              </a:spcBef>
              <a:buClrTx/>
              <a:buFontTx/>
              <a:buNone/>
            </a:pPr>
            <a:fld id="{1EBEEFD7-5D7A-4D1E-BFE8-FD205FB1FF13}" type="slidenum">
              <a:rPr lang="en-US" altLang="en-US" sz="1200">
                <a:solidFill>
                  <a:srgbClr val="898989"/>
                </a:solidFill>
                <a:latin typeface="Trebuchet MS" pitchFamily="34" charset="0"/>
                <a:ea typeface="SimSun" panose="02010600030101010101" pitchFamily="2" charset="-122"/>
              </a:rPr>
              <a:pPr algn="ctr" eaLnBrk="1" hangingPunct="1">
                <a:spcBef>
                  <a:spcPct val="0"/>
                </a:spcBef>
                <a:buClrTx/>
                <a:buFontTx/>
                <a:buNone/>
              </a:pPr>
              <a:t>35</a:t>
            </a:fld>
            <a:endParaRPr lang="en-US" altLang="en-US" sz="1200" dirty="0">
              <a:solidFill>
                <a:srgbClr val="898989"/>
              </a:solidFill>
              <a:latin typeface="Trebuchet MS" pitchFamily="34" charset="0"/>
              <a:ea typeface="SimSun" panose="02010600030101010101" pitchFamily="2" charset="-122"/>
            </a:endParaRPr>
          </a:p>
        </p:txBody>
      </p:sp>
      <p:sp>
        <p:nvSpPr>
          <p:cNvPr id="2" name="Footer Placeholder 1"/>
          <p:cNvSpPr>
            <a:spLocks noGrp="1"/>
          </p:cNvSpPr>
          <p:nvPr>
            <p:ph type="ftr" idx="11"/>
          </p:nvPr>
        </p:nvSpPr>
        <p:spPr/>
        <p:txBody>
          <a:bodyPr/>
          <a:lstStyle/>
          <a:p>
            <a:pPr>
              <a:defRPr/>
            </a:pPr>
            <a:r>
              <a:rPr lang="en-US" altLang="en-US" smtClean="0"/>
              <a:t>Li, Drew, &amp; Liu   © Springer 2021</a:t>
            </a:r>
            <a:endParaRPr lang="en-US" altLang="en-US" dirty="0"/>
          </a:p>
        </p:txBody>
      </p:sp>
      <p:sp>
        <p:nvSpPr>
          <p:cNvPr id="6" name="Slide Number Placeholder 5"/>
          <p:cNvSpPr>
            <a:spLocks noGrp="1"/>
          </p:cNvSpPr>
          <p:nvPr>
            <p:ph type="sldNum" idx="12"/>
          </p:nvPr>
        </p:nvSpPr>
        <p:spPr/>
        <p:txBody>
          <a:bodyPr/>
          <a:lstStyle/>
          <a:p>
            <a:fld id="{9CBF9362-2730-4B3F-95F7-82CE4491E16F}" type="slidenum">
              <a:rPr lang="en-US" altLang="en-US" smtClean="0"/>
              <a:pPr/>
              <a:t>35</a:t>
            </a:fld>
            <a:endParaRPr lang="en-US" altLang="en-US"/>
          </a:p>
        </p:txBody>
      </p:sp>
    </p:spTree>
    <p:extLst>
      <p:ext uri="{BB962C8B-B14F-4D97-AF65-F5344CB8AC3E}">
        <p14:creationId xmlns:p14="http://schemas.microsoft.com/office/powerpoint/2010/main" val="33041630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1"/>
          <p:cNvSpPr txBox="1">
            <a:spLocks noChangeArrowheads="1"/>
          </p:cNvSpPr>
          <p:nvPr/>
        </p:nvSpPr>
        <p:spPr bwMode="auto">
          <a:xfrm>
            <a:off x="334108" y="609600"/>
            <a:ext cx="8540750" cy="10668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3465A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nchor="ctr"/>
          <a:lstStyle>
            <a:lvl1pPr algn="just"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Droid Sans Fallback" charset="0"/>
                <a:cs typeface="Droid Sans Fallback" charset="0"/>
              </a:defRPr>
            </a:lvl1pPr>
            <a:lvl2pPr algn="just"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Droid Sans Fallback" charset="0"/>
                <a:cs typeface="Droid Sans Fallback" charset="0"/>
              </a:defRPr>
            </a:lvl2pPr>
            <a:lvl3pPr algn="just"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Droid Sans Fallback" charset="0"/>
                <a:cs typeface="Droid Sans Fallback" charset="0"/>
              </a:defRPr>
            </a:lvl3pPr>
            <a:lvl4pPr algn="just"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4pPr>
            <a:lvl5pPr algn="just"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5pPr>
            <a:lvl6pPr marL="25146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6pPr>
            <a:lvl7pPr marL="29718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7pPr>
            <a:lvl8pPr marL="34290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8pPr>
            <a:lvl9pPr marL="38862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9pPr>
          </a:lstStyle>
          <a:p>
            <a:pPr algn="ctr" eaLnBrk="1" hangingPunct="1">
              <a:spcBef>
                <a:spcPct val="0"/>
              </a:spcBef>
              <a:buClrTx/>
              <a:buFontTx/>
              <a:buNone/>
            </a:pPr>
            <a:r>
              <a:rPr lang="en-US" b="1" dirty="0"/>
              <a:t>Transcoding </a:t>
            </a:r>
            <a:r>
              <a:rPr lang="en-US" b="1" dirty="0">
                <a:latin typeface="Trebuchet MS" panose="020B0603020202020204" pitchFamily="34" charset="0"/>
              </a:rPr>
              <a:t>with</a:t>
            </a:r>
            <a:r>
              <a:rPr lang="en-US" b="1" dirty="0"/>
              <a:t> Serverless Computing</a:t>
            </a:r>
            <a:endParaRPr lang="en-US" altLang="en-US" b="1" dirty="0">
              <a:latin typeface="Trebuchet MS" pitchFamily="34" charset="0"/>
              <a:ea typeface="SimSun" panose="02010600030101010101" pitchFamily="2" charset="-122"/>
            </a:endParaRPr>
          </a:p>
        </p:txBody>
      </p:sp>
      <p:sp>
        <p:nvSpPr>
          <p:cNvPr id="19459" name="Text Box 2"/>
          <p:cNvSpPr txBox="1">
            <a:spLocks noChangeArrowheads="1"/>
          </p:cNvSpPr>
          <p:nvPr/>
        </p:nvSpPr>
        <p:spPr bwMode="auto">
          <a:xfrm>
            <a:off x="334108" y="1524000"/>
            <a:ext cx="8229600" cy="456723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3465A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nchor="ctr"/>
          <a:lstStyle>
            <a:lvl1pPr marL="339725" indent="-339725" algn="just" eaLnBrk="0" hangingPunct="0">
              <a:spcBef>
                <a:spcPts val="800"/>
              </a:spcBef>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3200">
                <a:solidFill>
                  <a:srgbClr val="000000"/>
                </a:solidFill>
                <a:latin typeface="Calibri" panose="020F0502020204030204" pitchFamily="34" charset="0"/>
                <a:ea typeface="Droid Sans Fallback" charset="0"/>
                <a:cs typeface="Droid Sans Fallback" charset="0"/>
              </a:defRPr>
            </a:lvl1pPr>
            <a:lvl2pPr algn="just" eaLnBrk="0" hangingPunct="0">
              <a:spcBef>
                <a:spcPts val="700"/>
              </a:spcBef>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800">
                <a:solidFill>
                  <a:srgbClr val="000000"/>
                </a:solidFill>
                <a:latin typeface="Calibri" panose="020F0502020204030204" pitchFamily="34" charset="0"/>
                <a:ea typeface="Droid Sans Fallback" charset="0"/>
                <a:cs typeface="Droid Sans Fallback" charset="0"/>
              </a:defRPr>
            </a:lvl2pPr>
            <a:lvl3pPr algn="just" eaLnBrk="0" hangingPunct="0">
              <a:spcBef>
                <a:spcPts val="600"/>
              </a:spcBef>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400">
                <a:solidFill>
                  <a:srgbClr val="000000"/>
                </a:solidFill>
                <a:latin typeface="Calibri" panose="020F0502020204030204" pitchFamily="34" charset="0"/>
                <a:ea typeface="Droid Sans Fallback" charset="0"/>
                <a:cs typeface="Droid Sans Fallback" charset="0"/>
              </a:defRPr>
            </a:lvl3pPr>
            <a:lvl4pPr algn="just" eaLnBrk="0" hangingPunct="0">
              <a:spcBef>
                <a:spcPts val="500"/>
              </a:spcBef>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Calibri" panose="020F0502020204030204" pitchFamily="34" charset="0"/>
                <a:ea typeface="Droid Sans Fallback" charset="0"/>
                <a:cs typeface="Droid Sans Fallback" charset="0"/>
              </a:defRPr>
            </a:lvl4pPr>
            <a:lvl5pPr algn="just" eaLnBrk="0" hangingPunct="0">
              <a:spcBef>
                <a:spcPts val="500"/>
              </a:spcBef>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Calibri" panose="020F0502020204030204" pitchFamily="34" charset="0"/>
                <a:ea typeface="Droid Sans Fallback" charset="0"/>
                <a:cs typeface="Droid Sans Fallback" charset="0"/>
              </a:defRPr>
            </a:lvl5pPr>
            <a:lvl6pPr marL="25146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Calibri" panose="020F0502020204030204" pitchFamily="34" charset="0"/>
                <a:ea typeface="Droid Sans Fallback" charset="0"/>
                <a:cs typeface="Droid Sans Fallback" charset="0"/>
              </a:defRPr>
            </a:lvl6pPr>
            <a:lvl7pPr marL="29718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Calibri" panose="020F0502020204030204" pitchFamily="34" charset="0"/>
                <a:ea typeface="Droid Sans Fallback" charset="0"/>
                <a:cs typeface="Droid Sans Fallback" charset="0"/>
              </a:defRPr>
            </a:lvl7pPr>
            <a:lvl8pPr marL="34290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Calibri" panose="020F0502020204030204" pitchFamily="34" charset="0"/>
                <a:ea typeface="Droid Sans Fallback" charset="0"/>
                <a:cs typeface="Droid Sans Fallback" charset="0"/>
              </a:defRPr>
            </a:lvl8pPr>
            <a:lvl9pPr marL="38862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Calibri" panose="020F0502020204030204" pitchFamily="34" charset="0"/>
                <a:ea typeface="Droid Sans Fallback" charset="0"/>
                <a:cs typeface="Droid Sans Fallback" charset="0"/>
              </a:defRPr>
            </a:lvl9pPr>
          </a:lstStyle>
          <a:p>
            <a:pPr lvl="1" algn="l" eaLnBrk="1" hangingPunct="1">
              <a:spcBef>
                <a:spcPts val="500"/>
              </a:spcBef>
              <a:buFont typeface="Arial" panose="020B0604020202020204" pitchFamily="34" charset="0"/>
              <a:buChar char="•"/>
            </a:pPr>
            <a:r>
              <a:rPr lang="en-US" altLang="en-US" sz="2000" dirty="0">
                <a:latin typeface="Trebuchet MS" pitchFamily="34" charset="0"/>
                <a:ea typeface="SimSun" panose="02010600030101010101" pitchFamily="2" charset="-122"/>
              </a:rPr>
              <a:t>Increasing the memory size from </a:t>
            </a:r>
            <a:r>
              <a:rPr lang="en-US" altLang="en-US" sz="2000" dirty="0" smtClean="0">
                <a:latin typeface="Trebuchet MS" pitchFamily="34" charset="0"/>
                <a:ea typeface="SimSun" panose="02010600030101010101" pitchFamily="2" charset="-122"/>
              </a:rPr>
              <a:t>1,024MB </a:t>
            </a:r>
            <a:r>
              <a:rPr lang="en-US" altLang="en-US" sz="2000" dirty="0">
                <a:latin typeface="Trebuchet MS" pitchFamily="34" charset="0"/>
                <a:ea typeface="SimSun" panose="02010600030101010101" pitchFamily="2" charset="-122"/>
              </a:rPr>
              <a:t>to </a:t>
            </a:r>
            <a:r>
              <a:rPr lang="en-US" altLang="en-US" sz="2000" dirty="0" smtClean="0">
                <a:latin typeface="Trebuchet MS" pitchFamily="34" charset="0"/>
                <a:ea typeface="SimSun" panose="02010600030101010101" pitchFamily="2" charset="-122"/>
              </a:rPr>
              <a:t>2,048MB </a:t>
            </a:r>
            <a:r>
              <a:rPr lang="en-US" altLang="en-US" sz="2000" dirty="0">
                <a:latin typeface="Trebuchet MS" pitchFamily="34" charset="0"/>
                <a:ea typeface="SimSun" panose="02010600030101010101" pitchFamily="2" charset="-122"/>
              </a:rPr>
              <a:t>does not improve the download and upload latencies much</a:t>
            </a:r>
          </a:p>
          <a:p>
            <a:pPr lvl="2" algn="l" eaLnBrk="1" hangingPunct="1">
              <a:spcBef>
                <a:spcPts val="500"/>
              </a:spcBef>
              <a:buFont typeface="Arial" panose="020B0604020202020204" pitchFamily="34" charset="0"/>
              <a:buChar char="•"/>
            </a:pPr>
            <a:r>
              <a:rPr lang="en-US" altLang="en-US" sz="1800" dirty="0">
                <a:latin typeface="Trebuchet MS" pitchFamily="34" charset="0"/>
                <a:ea typeface="SimSun" panose="02010600030101010101" pitchFamily="2" charset="-122"/>
              </a:rPr>
              <a:t>For larger memory sizes, CPU power is not the bottleneck for I/O tasks. </a:t>
            </a:r>
          </a:p>
          <a:p>
            <a:pPr lvl="1" algn="l" eaLnBrk="1" hangingPunct="1">
              <a:spcBef>
                <a:spcPts val="500"/>
              </a:spcBef>
              <a:buFont typeface="Arial" panose="020B0604020202020204" pitchFamily="34" charset="0"/>
              <a:buChar char="•"/>
            </a:pPr>
            <a:r>
              <a:rPr lang="en-US" altLang="en-US" sz="2000" dirty="0">
                <a:latin typeface="Trebuchet MS" pitchFamily="34" charset="0"/>
                <a:ea typeface="SimSun" panose="02010600030101010101" pitchFamily="2" charset="-122"/>
              </a:rPr>
              <a:t> As the memory size decreases, the execution duration changes more and more dramatically</a:t>
            </a:r>
          </a:p>
          <a:p>
            <a:pPr lvl="2" algn="l" eaLnBrk="1" hangingPunct="1">
              <a:spcBef>
                <a:spcPts val="500"/>
              </a:spcBef>
              <a:buFont typeface="Arial" panose="020B0604020202020204" pitchFamily="34" charset="0"/>
              <a:buChar char="•"/>
            </a:pPr>
            <a:r>
              <a:rPr lang="en-US" altLang="en-US" sz="1800" dirty="0">
                <a:latin typeface="Trebuchet MS" pitchFamily="34" charset="0"/>
                <a:ea typeface="SimSun" panose="02010600030101010101" pitchFamily="2" charset="-122"/>
              </a:rPr>
              <a:t>The longest execution duration of 512MB (</a:t>
            </a:r>
            <a:r>
              <a:rPr lang="en-US" altLang="en-US" sz="1800" dirty="0" smtClean="0">
                <a:latin typeface="Trebuchet MS" pitchFamily="34" charset="0"/>
                <a:ea typeface="SimSun" panose="02010600030101010101" pitchFamily="2" charset="-122"/>
              </a:rPr>
              <a:t>56,640ms</a:t>
            </a:r>
            <a:r>
              <a:rPr lang="en-US" altLang="en-US" sz="1800" dirty="0">
                <a:latin typeface="Trebuchet MS" pitchFamily="34" charset="0"/>
                <a:ea typeface="SimSun" panose="02010600030101010101" pitchFamily="2" charset="-122"/>
              </a:rPr>
              <a:t>) is 1.5 times as much as the shortest execution duration (</a:t>
            </a:r>
            <a:r>
              <a:rPr lang="en-US" altLang="en-US" sz="1800" dirty="0" smtClean="0">
                <a:latin typeface="Trebuchet MS" pitchFamily="34" charset="0"/>
                <a:ea typeface="SimSun" panose="02010600030101010101" pitchFamily="2" charset="-122"/>
              </a:rPr>
              <a:t>37,735ms</a:t>
            </a:r>
            <a:r>
              <a:rPr lang="en-US" altLang="en-US" sz="1800" dirty="0">
                <a:latin typeface="Trebuchet MS" pitchFamily="34" charset="0"/>
                <a:ea typeface="SimSun" panose="02010600030101010101" pitchFamily="2" charset="-122"/>
              </a:rPr>
              <a:t>), and the increment is even larger than the average execution duration of </a:t>
            </a:r>
            <a:r>
              <a:rPr lang="en-US" altLang="en-US" sz="1800" dirty="0" smtClean="0">
                <a:latin typeface="Trebuchet MS" pitchFamily="34" charset="0"/>
                <a:ea typeface="SimSun" panose="02010600030101010101" pitchFamily="2" charset="-122"/>
              </a:rPr>
              <a:t>2,048MB </a:t>
            </a:r>
            <a:r>
              <a:rPr lang="en-US" altLang="en-US" sz="1800" dirty="0">
                <a:latin typeface="Trebuchet MS" pitchFamily="34" charset="0"/>
                <a:ea typeface="SimSun" panose="02010600030101010101" pitchFamily="2" charset="-122"/>
              </a:rPr>
              <a:t>(</a:t>
            </a:r>
            <a:r>
              <a:rPr lang="en-US" altLang="en-US" sz="1800" dirty="0" smtClean="0">
                <a:latin typeface="Trebuchet MS" pitchFamily="34" charset="0"/>
                <a:ea typeface="SimSun" panose="02010600030101010101" pitchFamily="2" charset="-122"/>
              </a:rPr>
              <a:t>13,754ms</a:t>
            </a:r>
            <a:r>
              <a:rPr lang="en-US" altLang="en-US" sz="1800" dirty="0">
                <a:latin typeface="Trebuchet MS" pitchFamily="34" charset="0"/>
                <a:ea typeface="SimSun" panose="02010600030101010101" pitchFamily="2" charset="-122"/>
              </a:rPr>
              <a:t>) </a:t>
            </a:r>
          </a:p>
          <a:p>
            <a:pPr lvl="1" algn="l" eaLnBrk="1" hangingPunct="1">
              <a:spcBef>
                <a:spcPts val="500"/>
              </a:spcBef>
              <a:buFont typeface="Arial" panose="020B0604020202020204" pitchFamily="34" charset="0"/>
              <a:buChar char="•"/>
            </a:pPr>
            <a:r>
              <a:rPr lang="en-US" altLang="en-US" sz="2000" dirty="0">
                <a:latin typeface="Trebuchet MS" pitchFamily="34" charset="0"/>
                <a:ea typeface="SimSun" panose="02010600030101010101" pitchFamily="2" charset="-122"/>
              </a:rPr>
              <a:t>The influence of the heterogeneous underlying infrastructures on performance cannot be ignored </a:t>
            </a:r>
          </a:p>
          <a:p>
            <a:pPr lvl="1" eaLnBrk="1" hangingPunct="1">
              <a:spcBef>
                <a:spcPts val="500"/>
              </a:spcBef>
              <a:buFont typeface="Arial" panose="020B0604020202020204" pitchFamily="34" charset="0"/>
              <a:buChar char="•"/>
            </a:pPr>
            <a:endParaRPr lang="en-US" altLang="en-US" sz="2000" dirty="0">
              <a:latin typeface="Trebuchet MS" pitchFamily="34" charset="0"/>
              <a:ea typeface="SimSun" panose="02010600030101010101" pitchFamily="2" charset="-122"/>
            </a:endParaRPr>
          </a:p>
        </p:txBody>
      </p:sp>
      <p:sp>
        <p:nvSpPr>
          <p:cNvPr id="19461" name="Text Box 4"/>
          <p:cNvSpPr txBox="1">
            <a:spLocks noChangeArrowheads="1"/>
          </p:cNvSpPr>
          <p:nvPr/>
        </p:nvSpPr>
        <p:spPr bwMode="auto">
          <a:xfrm>
            <a:off x="3500438" y="6286500"/>
            <a:ext cx="2133600" cy="3651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3465A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lgn="just"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Droid Sans Fallback" charset="0"/>
                <a:cs typeface="Droid Sans Fallback" charset="0"/>
              </a:defRPr>
            </a:lvl1pPr>
            <a:lvl2pPr algn="just"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Droid Sans Fallback" charset="0"/>
                <a:cs typeface="Droid Sans Fallback" charset="0"/>
              </a:defRPr>
            </a:lvl2pPr>
            <a:lvl3pPr algn="just"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Droid Sans Fallback" charset="0"/>
                <a:cs typeface="Droid Sans Fallback" charset="0"/>
              </a:defRPr>
            </a:lvl3pPr>
            <a:lvl4pPr algn="just"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4pPr>
            <a:lvl5pPr algn="just"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5pPr>
            <a:lvl6pPr marL="25146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6pPr>
            <a:lvl7pPr marL="29718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7pPr>
            <a:lvl8pPr marL="34290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8pPr>
            <a:lvl9pPr marL="38862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9pPr>
          </a:lstStyle>
          <a:p>
            <a:pPr algn="ctr" eaLnBrk="1" hangingPunct="1">
              <a:spcBef>
                <a:spcPct val="0"/>
              </a:spcBef>
              <a:buClrTx/>
              <a:buFontTx/>
              <a:buNone/>
            </a:pPr>
            <a:fld id="{1EBEEFD7-5D7A-4D1E-BFE8-FD205FB1FF13}" type="slidenum">
              <a:rPr lang="en-US" altLang="en-US" sz="1200">
                <a:solidFill>
                  <a:srgbClr val="898989"/>
                </a:solidFill>
                <a:latin typeface="Trebuchet MS" pitchFamily="34" charset="0"/>
                <a:ea typeface="SimSun" panose="02010600030101010101" pitchFamily="2" charset="-122"/>
              </a:rPr>
              <a:pPr algn="ctr" eaLnBrk="1" hangingPunct="1">
                <a:spcBef>
                  <a:spcPct val="0"/>
                </a:spcBef>
                <a:buClrTx/>
                <a:buFontTx/>
                <a:buNone/>
              </a:pPr>
              <a:t>36</a:t>
            </a:fld>
            <a:endParaRPr lang="en-US" altLang="en-US" sz="1200" dirty="0">
              <a:solidFill>
                <a:srgbClr val="898989"/>
              </a:solidFill>
              <a:latin typeface="Trebuchet MS" pitchFamily="34" charset="0"/>
              <a:ea typeface="SimSun" panose="02010600030101010101" pitchFamily="2" charset="-122"/>
            </a:endParaRPr>
          </a:p>
        </p:txBody>
      </p:sp>
      <p:sp>
        <p:nvSpPr>
          <p:cNvPr id="2" name="Footer Placeholder 1"/>
          <p:cNvSpPr>
            <a:spLocks noGrp="1"/>
          </p:cNvSpPr>
          <p:nvPr>
            <p:ph type="ftr" idx="11"/>
          </p:nvPr>
        </p:nvSpPr>
        <p:spPr/>
        <p:txBody>
          <a:bodyPr/>
          <a:lstStyle/>
          <a:p>
            <a:pPr>
              <a:defRPr/>
            </a:pPr>
            <a:r>
              <a:rPr lang="en-US" altLang="en-US" smtClean="0"/>
              <a:t>Li, Drew, &amp; Liu   © Springer 2021</a:t>
            </a:r>
            <a:endParaRPr lang="en-US" altLang="en-US" dirty="0"/>
          </a:p>
        </p:txBody>
      </p:sp>
      <p:sp>
        <p:nvSpPr>
          <p:cNvPr id="6" name="Slide Number Placeholder 5"/>
          <p:cNvSpPr>
            <a:spLocks noGrp="1"/>
          </p:cNvSpPr>
          <p:nvPr>
            <p:ph type="sldNum" idx="12"/>
          </p:nvPr>
        </p:nvSpPr>
        <p:spPr/>
        <p:txBody>
          <a:bodyPr/>
          <a:lstStyle/>
          <a:p>
            <a:fld id="{9CBF9362-2730-4B3F-95F7-82CE4491E16F}" type="slidenum">
              <a:rPr lang="en-US" altLang="en-US" smtClean="0"/>
              <a:pPr/>
              <a:t>36</a:t>
            </a:fld>
            <a:endParaRPr lang="en-US" altLang="en-US"/>
          </a:p>
        </p:txBody>
      </p:sp>
    </p:spTree>
    <p:extLst>
      <p:ext uri="{BB962C8B-B14F-4D97-AF65-F5344CB8AC3E}">
        <p14:creationId xmlns:p14="http://schemas.microsoft.com/office/powerpoint/2010/main" val="119914817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1"/>
          <p:cNvSpPr txBox="1">
            <a:spLocks noChangeArrowheads="1"/>
          </p:cNvSpPr>
          <p:nvPr/>
        </p:nvSpPr>
        <p:spPr bwMode="auto">
          <a:xfrm>
            <a:off x="433541" y="685800"/>
            <a:ext cx="8540750" cy="838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3465A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nchor="ctr"/>
          <a:lstStyle>
            <a:lvl1pPr algn="just"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Droid Sans Fallback" charset="0"/>
                <a:cs typeface="Droid Sans Fallback" charset="0"/>
              </a:defRPr>
            </a:lvl1pPr>
            <a:lvl2pPr algn="just"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Droid Sans Fallback" charset="0"/>
                <a:cs typeface="Droid Sans Fallback" charset="0"/>
              </a:defRPr>
            </a:lvl2pPr>
            <a:lvl3pPr algn="just"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Droid Sans Fallback" charset="0"/>
                <a:cs typeface="Droid Sans Fallback" charset="0"/>
              </a:defRPr>
            </a:lvl3pPr>
            <a:lvl4pPr algn="just"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4pPr>
            <a:lvl5pPr algn="just"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5pPr>
            <a:lvl6pPr marL="25146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6pPr>
            <a:lvl7pPr marL="29718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7pPr>
            <a:lvl8pPr marL="34290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8pPr>
            <a:lvl9pPr marL="38862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9pPr>
          </a:lstStyle>
          <a:p>
            <a:pPr algn="ctr" eaLnBrk="1" hangingPunct="1">
              <a:spcBef>
                <a:spcPct val="0"/>
              </a:spcBef>
              <a:buClrTx/>
            </a:pPr>
            <a:r>
              <a:rPr lang="en-US" b="1" dirty="0"/>
              <a:t>Transcoding Function Execution </a:t>
            </a:r>
            <a:r>
              <a:rPr lang="en-US" b="1" dirty="0" smtClean="0"/>
              <a:t>Duration</a:t>
            </a:r>
            <a:endParaRPr lang="en-US" altLang="en-US" b="1" dirty="0">
              <a:latin typeface="Trebuchet MS" pitchFamily="34" charset="0"/>
              <a:ea typeface="SimSun" panose="02010600030101010101" pitchFamily="2" charset="-122"/>
            </a:endParaRPr>
          </a:p>
        </p:txBody>
      </p:sp>
      <p:sp>
        <p:nvSpPr>
          <p:cNvPr id="19461" name="Text Box 4"/>
          <p:cNvSpPr txBox="1">
            <a:spLocks noChangeArrowheads="1"/>
          </p:cNvSpPr>
          <p:nvPr/>
        </p:nvSpPr>
        <p:spPr bwMode="auto">
          <a:xfrm>
            <a:off x="3500438" y="6286500"/>
            <a:ext cx="2133600" cy="3651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3465A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lgn="just"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Droid Sans Fallback" charset="0"/>
                <a:cs typeface="Droid Sans Fallback" charset="0"/>
              </a:defRPr>
            </a:lvl1pPr>
            <a:lvl2pPr algn="just"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Droid Sans Fallback" charset="0"/>
                <a:cs typeface="Droid Sans Fallback" charset="0"/>
              </a:defRPr>
            </a:lvl2pPr>
            <a:lvl3pPr algn="just"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Droid Sans Fallback" charset="0"/>
                <a:cs typeface="Droid Sans Fallback" charset="0"/>
              </a:defRPr>
            </a:lvl3pPr>
            <a:lvl4pPr algn="just"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4pPr>
            <a:lvl5pPr algn="just"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5pPr>
            <a:lvl6pPr marL="25146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6pPr>
            <a:lvl7pPr marL="29718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7pPr>
            <a:lvl8pPr marL="34290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8pPr>
            <a:lvl9pPr marL="38862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9pPr>
          </a:lstStyle>
          <a:p>
            <a:pPr algn="ctr" eaLnBrk="1" hangingPunct="1">
              <a:spcBef>
                <a:spcPct val="0"/>
              </a:spcBef>
              <a:buClrTx/>
              <a:buFontTx/>
              <a:buNone/>
            </a:pPr>
            <a:fld id="{1EBEEFD7-5D7A-4D1E-BFE8-FD205FB1FF13}" type="slidenum">
              <a:rPr lang="en-US" altLang="en-US" sz="1200">
                <a:solidFill>
                  <a:srgbClr val="898989"/>
                </a:solidFill>
                <a:latin typeface="Trebuchet MS" pitchFamily="34" charset="0"/>
                <a:ea typeface="SimSun" panose="02010600030101010101" pitchFamily="2" charset="-122"/>
              </a:rPr>
              <a:pPr algn="ctr" eaLnBrk="1" hangingPunct="1">
                <a:spcBef>
                  <a:spcPct val="0"/>
                </a:spcBef>
                <a:buClrTx/>
                <a:buFontTx/>
                <a:buNone/>
              </a:pPr>
              <a:t>37</a:t>
            </a:fld>
            <a:endParaRPr lang="en-US" altLang="en-US" sz="1200" dirty="0">
              <a:solidFill>
                <a:srgbClr val="898989"/>
              </a:solidFill>
              <a:latin typeface="Trebuchet MS" pitchFamily="34" charset="0"/>
              <a:ea typeface="SimSun" panose="02010600030101010101" pitchFamily="2" charset="-122"/>
            </a:endParaRPr>
          </a:p>
        </p:txBody>
      </p:sp>
      <p:sp>
        <p:nvSpPr>
          <p:cNvPr id="2" name="Footer Placeholder 1"/>
          <p:cNvSpPr>
            <a:spLocks noGrp="1"/>
          </p:cNvSpPr>
          <p:nvPr>
            <p:ph type="ftr" idx="11"/>
          </p:nvPr>
        </p:nvSpPr>
        <p:spPr/>
        <p:txBody>
          <a:bodyPr/>
          <a:lstStyle/>
          <a:p>
            <a:pPr>
              <a:defRPr/>
            </a:pPr>
            <a:r>
              <a:rPr lang="en-US" altLang="en-US" smtClean="0"/>
              <a:t>Li, Drew, &amp; Liu   © Springer 2021</a:t>
            </a:r>
            <a:endParaRPr lang="en-US" altLang="en-US" dirty="0"/>
          </a:p>
        </p:txBody>
      </p:sp>
      <p:sp>
        <p:nvSpPr>
          <p:cNvPr id="6" name="Slide Number Placeholder 5"/>
          <p:cNvSpPr>
            <a:spLocks noGrp="1"/>
          </p:cNvSpPr>
          <p:nvPr>
            <p:ph type="sldNum" idx="12"/>
          </p:nvPr>
        </p:nvSpPr>
        <p:spPr/>
        <p:txBody>
          <a:bodyPr/>
          <a:lstStyle/>
          <a:p>
            <a:fld id="{9CBF9362-2730-4B3F-95F7-82CE4491E16F}" type="slidenum">
              <a:rPr lang="en-US" altLang="en-US" smtClean="0"/>
              <a:pPr/>
              <a:t>37</a:t>
            </a:fld>
            <a:endParaRPr lang="en-US" altLang="en-US"/>
          </a:p>
        </p:txBody>
      </p:sp>
      <p:pic>
        <p:nvPicPr>
          <p:cNvPr id="3" name="Picture 2">
            <a:extLst>
              <a:ext uri="{FF2B5EF4-FFF2-40B4-BE49-F238E27FC236}">
                <a16:creationId xmlns:a16="http://schemas.microsoft.com/office/drawing/2014/main" id="{A8778DC2-2A63-4923-B98A-2B370CF5383B}"/>
              </a:ext>
            </a:extLst>
          </p:cNvPr>
          <p:cNvPicPr>
            <a:picLocks noChangeAspect="1"/>
          </p:cNvPicPr>
          <p:nvPr/>
        </p:nvPicPr>
        <p:blipFill>
          <a:blip r:embed="rId3"/>
          <a:stretch>
            <a:fillRect/>
          </a:stretch>
        </p:blipFill>
        <p:spPr>
          <a:xfrm>
            <a:off x="152400" y="1717431"/>
            <a:ext cx="8889039" cy="4191000"/>
          </a:xfrm>
          <a:prstGeom prst="rect">
            <a:avLst/>
          </a:prstGeom>
        </p:spPr>
      </p:pic>
    </p:spTree>
    <p:extLst>
      <p:ext uri="{BB962C8B-B14F-4D97-AF65-F5344CB8AC3E}">
        <p14:creationId xmlns:p14="http://schemas.microsoft.com/office/powerpoint/2010/main" val="227721694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1"/>
          <p:cNvSpPr txBox="1">
            <a:spLocks noChangeArrowheads="1"/>
          </p:cNvSpPr>
          <p:nvPr/>
        </p:nvSpPr>
        <p:spPr bwMode="auto">
          <a:xfrm>
            <a:off x="457200" y="723900"/>
            <a:ext cx="8293100" cy="7620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3465A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nchor="ctr"/>
          <a:lstStyle>
            <a:lvl1pPr algn="just"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Droid Sans Fallback" charset="0"/>
                <a:cs typeface="Droid Sans Fallback" charset="0"/>
              </a:defRPr>
            </a:lvl1pPr>
            <a:lvl2pPr algn="just"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Droid Sans Fallback" charset="0"/>
                <a:cs typeface="Droid Sans Fallback" charset="0"/>
              </a:defRPr>
            </a:lvl2pPr>
            <a:lvl3pPr algn="just"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Droid Sans Fallback" charset="0"/>
                <a:cs typeface="Droid Sans Fallback" charset="0"/>
              </a:defRPr>
            </a:lvl3pPr>
            <a:lvl4pPr algn="just"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4pPr>
            <a:lvl5pPr algn="just"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5pPr>
            <a:lvl6pPr marL="25146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6pPr>
            <a:lvl7pPr marL="29718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7pPr>
            <a:lvl8pPr marL="34290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8pPr>
            <a:lvl9pPr marL="38862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9pPr>
          </a:lstStyle>
          <a:p>
            <a:pPr algn="ctr" eaLnBrk="1" hangingPunct="1">
              <a:spcBef>
                <a:spcPct val="0"/>
              </a:spcBef>
              <a:buClrTx/>
              <a:buFontTx/>
              <a:buNone/>
            </a:pPr>
            <a:r>
              <a:rPr lang="en-US" b="1" dirty="0"/>
              <a:t>Transcoding Function Execution Duration</a:t>
            </a:r>
            <a:endParaRPr lang="en-US" altLang="en-US" b="1" dirty="0">
              <a:latin typeface="Trebuchet MS" pitchFamily="34" charset="0"/>
              <a:ea typeface="SimSun" panose="02010600030101010101" pitchFamily="2" charset="-122"/>
            </a:endParaRPr>
          </a:p>
        </p:txBody>
      </p:sp>
      <p:sp>
        <p:nvSpPr>
          <p:cNvPr id="19459" name="Text Box 2"/>
          <p:cNvSpPr txBox="1">
            <a:spLocks noChangeArrowheads="1"/>
          </p:cNvSpPr>
          <p:nvPr/>
        </p:nvSpPr>
        <p:spPr bwMode="auto">
          <a:xfrm>
            <a:off x="685800" y="1905000"/>
            <a:ext cx="7626350" cy="35814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3465A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nchor="ctr"/>
          <a:lstStyle>
            <a:lvl1pPr marL="339725" indent="-339725" algn="just" eaLnBrk="0" hangingPunct="0">
              <a:spcBef>
                <a:spcPts val="800"/>
              </a:spcBef>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3200">
                <a:solidFill>
                  <a:srgbClr val="000000"/>
                </a:solidFill>
                <a:latin typeface="Calibri" panose="020F0502020204030204" pitchFamily="34" charset="0"/>
                <a:ea typeface="Droid Sans Fallback" charset="0"/>
                <a:cs typeface="Droid Sans Fallback" charset="0"/>
              </a:defRPr>
            </a:lvl1pPr>
            <a:lvl2pPr algn="just" eaLnBrk="0" hangingPunct="0">
              <a:spcBef>
                <a:spcPts val="700"/>
              </a:spcBef>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800">
                <a:solidFill>
                  <a:srgbClr val="000000"/>
                </a:solidFill>
                <a:latin typeface="Calibri" panose="020F0502020204030204" pitchFamily="34" charset="0"/>
                <a:ea typeface="Droid Sans Fallback" charset="0"/>
                <a:cs typeface="Droid Sans Fallback" charset="0"/>
              </a:defRPr>
            </a:lvl2pPr>
            <a:lvl3pPr algn="just" eaLnBrk="0" hangingPunct="0">
              <a:spcBef>
                <a:spcPts val="600"/>
              </a:spcBef>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400">
                <a:solidFill>
                  <a:srgbClr val="000000"/>
                </a:solidFill>
                <a:latin typeface="Calibri" panose="020F0502020204030204" pitchFamily="34" charset="0"/>
                <a:ea typeface="Droid Sans Fallback" charset="0"/>
                <a:cs typeface="Droid Sans Fallback" charset="0"/>
              </a:defRPr>
            </a:lvl3pPr>
            <a:lvl4pPr algn="just" eaLnBrk="0" hangingPunct="0">
              <a:spcBef>
                <a:spcPts val="500"/>
              </a:spcBef>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Calibri" panose="020F0502020204030204" pitchFamily="34" charset="0"/>
                <a:ea typeface="Droid Sans Fallback" charset="0"/>
                <a:cs typeface="Droid Sans Fallback" charset="0"/>
              </a:defRPr>
            </a:lvl4pPr>
            <a:lvl5pPr algn="just" eaLnBrk="0" hangingPunct="0">
              <a:spcBef>
                <a:spcPts val="500"/>
              </a:spcBef>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Calibri" panose="020F0502020204030204" pitchFamily="34" charset="0"/>
                <a:ea typeface="Droid Sans Fallback" charset="0"/>
                <a:cs typeface="Droid Sans Fallback" charset="0"/>
              </a:defRPr>
            </a:lvl5pPr>
            <a:lvl6pPr marL="25146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Calibri" panose="020F0502020204030204" pitchFamily="34" charset="0"/>
                <a:ea typeface="Droid Sans Fallback" charset="0"/>
                <a:cs typeface="Droid Sans Fallback" charset="0"/>
              </a:defRPr>
            </a:lvl6pPr>
            <a:lvl7pPr marL="29718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Calibri" panose="020F0502020204030204" pitchFamily="34" charset="0"/>
                <a:ea typeface="Droid Sans Fallback" charset="0"/>
                <a:cs typeface="Droid Sans Fallback" charset="0"/>
              </a:defRPr>
            </a:lvl7pPr>
            <a:lvl8pPr marL="34290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Calibri" panose="020F0502020204030204" pitchFamily="34" charset="0"/>
                <a:ea typeface="Droid Sans Fallback" charset="0"/>
                <a:cs typeface="Droid Sans Fallback" charset="0"/>
              </a:defRPr>
            </a:lvl8pPr>
            <a:lvl9pPr marL="38862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Calibri" panose="020F0502020204030204" pitchFamily="34" charset="0"/>
                <a:ea typeface="Droid Sans Fallback" charset="0"/>
                <a:cs typeface="Droid Sans Fallback" charset="0"/>
              </a:defRPr>
            </a:lvl9pPr>
          </a:lstStyle>
          <a:p>
            <a:pPr marL="342900" indent="-342900">
              <a:buFont typeface="Arial" panose="020B0604020202020204" pitchFamily="34" charset="0"/>
              <a:buChar char="•"/>
            </a:pPr>
            <a:r>
              <a:rPr lang="en-US" sz="2400" dirty="0"/>
              <a:t>For AWS Lambda, the performance shows more drastic changes as the memory size decreases. </a:t>
            </a:r>
          </a:p>
          <a:p>
            <a:pPr marL="746125" lvl="1" indent="-342900">
              <a:buFont typeface="Arial" panose="020B0604020202020204" pitchFamily="34" charset="0"/>
              <a:buChar char="•"/>
            </a:pPr>
            <a:r>
              <a:rPr lang="en-US" sz="2000" dirty="0"/>
              <a:t>The changes do not show a daily periodic pattern but are closely related to the heterogeneous underlying infrastructures. </a:t>
            </a:r>
          </a:p>
          <a:p>
            <a:pPr marL="746125" lvl="1" indent="-342900">
              <a:buFont typeface="Arial" panose="020B0604020202020204" pitchFamily="34" charset="0"/>
              <a:buChar char="•"/>
            </a:pPr>
            <a:r>
              <a:rPr lang="en-US" sz="2000" dirty="0"/>
              <a:t>This implies that the scheduling and allocation of VMs are random and independent of time. </a:t>
            </a:r>
          </a:p>
          <a:p>
            <a:pPr marL="746125" lvl="1" indent="-342900">
              <a:buFont typeface="Arial" panose="020B0604020202020204" pitchFamily="34" charset="0"/>
              <a:buChar char="•"/>
            </a:pPr>
            <a:endParaRPr lang="en-US" sz="1600" dirty="0"/>
          </a:p>
          <a:p>
            <a:pPr marL="342900" indent="-342900">
              <a:buFont typeface="Arial" panose="020B0604020202020204" pitchFamily="34" charset="0"/>
              <a:buChar char="•"/>
            </a:pPr>
            <a:r>
              <a:rPr lang="en-US" sz="2400" dirty="0"/>
              <a:t>In contrast, GCF exhibits a more stable execution duration regardless of the memory size.</a:t>
            </a:r>
            <a:endParaRPr lang="en-US" altLang="en-US" sz="2400" dirty="0">
              <a:latin typeface="Trebuchet MS" pitchFamily="34" charset="0"/>
              <a:ea typeface="SimSun" panose="02010600030101010101" pitchFamily="2" charset="-122"/>
            </a:endParaRPr>
          </a:p>
        </p:txBody>
      </p:sp>
      <p:sp>
        <p:nvSpPr>
          <p:cNvPr id="19461" name="Text Box 4"/>
          <p:cNvSpPr txBox="1">
            <a:spLocks noChangeArrowheads="1"/>
          </p:cNvSpPr>
          <p:nvPr/>
        </p:nvSpPr>
        <p:spPr bwMode="auto">
          <a:xfrm>
            <a:off x="3500438" y="6286500"/>
            <a:ext cx="2133600" cy="3651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3465A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lgn="just"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Droid Sans Fallback" charset="0"/>
                <a:cs typeface="Droid Sans Fallback" charset="0"/>
              </a:defRPr>
            </a:lvl1pPr>
            <a:lvl2pPr algn="just"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Droid Sans Fallback" charset="0"/>
                <a:cs typeface="Droid Sans Fallback" charset="0"/>
              </a:defRPr>
            </a:lvl2pPr>
            <a:lvl3pPr algn="just"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Droid Sans Fallback" charset="0"/>
                <a:cs typeface="Droid Sans Fallback" charset="0"/>
              </a:defRPr>
            </a:lvl3pPr>
            <a:lvl4pPr algn="just"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4pPr>
            <a:lvl5pPr algn="just"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5pPr>
            <a:lvl6pPr marL="25146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6pPr>
            <a:lvl7pPr marL="29718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7pPr>
            <a:lvl8pPr marL="34290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8pPr>
            <a:lvl9pPr marL="38862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9pPr>
          </a:lstStyle>
          <a:p>
            <a:pPr algn="ctr" eaLnBrk="1" hangingPunct="1">
              <a:spcBef>
                <a:spcPct val="0"/>
              </a:spcBef>
              <a:buClrTx/>
              <a:buFontTx/>
              <a:buNone/>
            </a:pPr>
            <a:fld id="{1EBEEFD7-5D7A-4D1E-BFE8-FD205FB1FF13}" type="slidenum">
              <a:rPr lang="en-US" altLang="en-US" sz="1200">
                <a:solidFill>
                  <a:srgbClr val="898989"/>
                </a:solidFill>
                <a:latin typeface="Trebuchet MS" pitchFamily="34" charset="0"/>
                <a:ea typeface="SimSun" panose="02010600030101010101" pitchFamily="2" charset="-122"/>
              </a:rPr>
              <a:pPr algn="ctr" eaLnBrk="1" hangingPunct="1">
                <a:spcBef>
                  <a:spcPct val="0"/>
                </a:spcBef>
                <a:buClrTx/>
                <a:buFontTx/>
                <a:buNone/>
              </a:pPr>
              <a:t>38</a:t>
            </a:fld>
            <a:endParaRPr lang="en-US" altLang="en-US" sz="1200" dirty="0">
              <a:solidFill>
                <a:srgbClr val="898989"/>
              </a:solidFill>
              <a:latin typeface="Trebuchet MS" pitchFamily="34" charset="0"/>
              <a:ea typeface="SimSun" panose="02010600030101010101" pitchFamily="2" charset="-122"/>
            </a:endParaRPr>
          </a:p>
        </p:txBody>
      </p:sp>
      <p:sp>
        <p:nvSpPr>
          <p:cNvPr id="2" name="Footer Placeholder 1"/>
          <p:cNvSpPr>
            <a:spLocks noGrp="1"/>
          </p:cNvSpPr>
          <p:nvPr>
            <p:ph type="ftr" idx="11"/>
          </p:nvPr>
        </p:nvSpPr>
        <p:spPr/>
        <p:txBody>
          <a:bodyPr/>
          <a:lstStyle/>
          <a:p>
            <a:pPr>
              <a:defRPr/>
            </a:pPr>
            <a:r>
              <a:rPr lang="en-US" altLang="en-US" smtClean="0"/>
              <a:t>Li, Drew, &amp; Liu   © Springer 2021</a:t>
            </a:r>
            <a:endParaRPr lang="en-US" altLang="en-US" dirty="0"/>
          </a:p>
        </p:txBody>
      </p:sp>
      <p:sp>
        <p:nvSpPr>
          <p:cNvPr id="6" name="Slide Number Placeholder 5"/>
          <p:cNvSpPr>
            <a:spLocks noGrp="1"/>
          </p:cNvSpPr>
          <p:nvPr>
            <p:ph type="sldNum" idx="12"/>
          </p:nvPr>
        </p:nvSpPr>
        <p:spPr/>
        <p:txBody>
          <a:bodyPr/>
          <a:lstStyle/>
          <a:p>
            <a:fld id="{9CBF9362-2730-4B3F-95F7-82CE4491E16F}" type="slidenum">
              <a:rPr lang="en-US" altLang="en-US" smtClean="0"/>
              <a:pPr/>
              <a:t>38</a:t>
            </a:fld>
            <a:endParaRPr lang="en-US" altLang="en-US"/>
          </a:p>
        </p:txBody>
      </p:sp>
    </p:spTree>
    <p:extLst>
      <p:ext uri="{BB962C8B-B14F-4D97-AF65-F5344CB8AC3E}">
        <p14:creationId xmlns:p14="http://schemas.microsoft.com/office/powerpoint/2010/main" val="95971927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1"/>
          <p:cNvSpPr txBox="1">
            <a:spLocks noChangeArrowheads="1"/>
          </p:cNvSpPr>
          <p:nvPr/>
        </p:nvSpPr>
        <p:spPr bwMode="auto">
          <a:xfrm>
            <a:off x="295275" y="609600"/>
            <a:ext cx="8540750" cy="10668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3465A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nchor="ctr"/>
          <a:lstStyle>
            <a:lvl1pPr algn="just"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Droid Sans Fallback" charset="0"/>
                <a:cs typeface="Droid Sans Fallback" charset="0"/>
              </a:defRPr>
            </a:lvl1pPr>
            <a:lvl2pPr algn="just"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Droid Sans Fallback" charset="0"/>
                <a:cs typeface="Droid Sans Fallback" charset="0"/>
              </a:defRPr>
            </a:lvl2pPr>
            <a:lvl3pPr algn="just"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Droid Sans Fallback" charset="0"/>
                <a:cs typeface="Droid Sans Fallback" charset="0"/>
              </a:defRPr>
            </a:lvl3pPr>
            <a:lvl4pPr algn="just"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4pPr>
            <a:lvl5pPr algn="just"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5pPr>
            <a:lvl6pPr marL="25146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6pPr>
            <a:lvl7pPr marL="29718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7pPr>
            <a:lvl8pPr marL="34290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8pPr>
            <a:lvl9pPr marL="38862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9pPr>
          </a:lstStyle>
          <a:p>
            <a:pPr algn="ctr" eaLnBrk="1" hangingPunct="1">
              <a:spcBef>
                <a:spcPct val="0"/>
              </a:spcBef>
              <a:buClrTx/>
              <a:buFontTx/>
              <a:buNone/>
            </a:pPr>
            <a:r>
              <a:rPr lang="en-US" b="1" dirty="0"/>
              <a:t>Further Exploration</a:t>
            </a:r>
            <a:endParaRPr lang="en-US" altLang="en-US" b="1" dirty="0">
              <a:latin typeface="Trebuchet MS" pitchFamily="34" charset="0"/>
              <a:ea typeface="SimSun" panose="02010600030101010101" pitchFamily="2" charset="-122"/>
            </a:endParaRPr>
          </a:p>
        </p:txBody>
      </p:sp>
      <p:sp>
        <p:nvSpPr>
          <p:cNvPr id="19459" name="Text Box 2"/>
          <p:cNvSpPr txBox="1">
            <a:spLocks noChangeArrowheads="1"/>
          </p:cNvSpPr>
          <p:nvPr/>
        </p:nvSpPr>
        <p:spPr bwMode="auto">
          <a:xfrm>
            <a:off x="295275" y="1676400"/>
            <a:ext cx="7924800" cy="350043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3465A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nchor="ctr"/>
          <a:lstStyle>
            <a:lvl1pPr marL="339725" indent="-339725" algn="just" eaLnBrk="0" hangingPunct="0">
              <a:spcBef>
                <a:spcPts val="800"/>
              </a:spcBef>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3200">
                <a:solidFill>
                  <a:srgbClr val="000000"/>
                </a:solidFill>
                <a:latin typeface="Calibri" panose="020F0502020204030204" pitchFamily="34" charset="0"/>
                <a:ea typeface="Droid Sans Fallback" charset="0"/>
                <a:cs typeface="Droid Sans Fallback" charset="0"/>
              </a:defRPr>
            </a:lvl1pPr>
            <a:lvl2pPr algn="just" eaLnBrk="0" hangingPunct="0">
              <a:spcBef>
                <a:spcPts val="700"/>
              </a:spcBef>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800">
                <a:solidFill>
                  <a:srgbClr val="000000"/>
                </a:solidFill>
                <a:latin typeface="Calibri" panose="020F0502020204030204" pitchFamily="34" charset="0"/>
                <a:ea typeface="Droid Sans Fallback" charset="0"/>
                <a:cs typeface="Droid Sans Fallback" charset="0"/>
              </a:defRPr>
            </a:lvl2pPr>
            <a:lvl3pPr algn="just" eaLnBrk="0" hangingPunct="0">
              <a:spcBef>
                <a:spcPts val="600"/>
              </a:spcBef>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400">
                <a:solidFill>
                  <a:srgbClr val="000000"/>
                </a:solidFill>
                <a:latin typeface="Calibri" panose="020F0502020204030204" pitchFamily="34" charset="0"/>
                <a:ea typeface="Droid Sans Fallback" charset="0"/>
                <a:cs typeface="Droid Sans Fallback" charset="0"/>
              </a:defRPr>
            </a:lvl3pPr>
            <a:lvl4pPr algn="just" eaLnBrk="0" hangingPunct="0">
              <a:spcBef>
                <a:spcPts val="500"/>
              </a:spcBef>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Calibri" panose="020F0502020204030204" pitchFamily="34" charset="0"/>
                <a:ea typeface="Droid Sans Fallback" charset="0"/>
                <a:cs typeface="Droid Sans Fallback" charset="0"/>
              </a:defRPr>
            </a:lvl4pPr>
            <a:lvl5pPr algn="just" eaLnBrk="0" hangingPunct="0">
              <a:spcBef>
                <a:spcPts val="500"/>
              </a:spcBef>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Calibri" panose="020F0502020204030204" pitchFamily="34" charset="0"/>
                <a:ea typeface="Droid Sans Fallback" charset="0"/>
                <a:cs typeface="Droid Sans Fallback" charset="0"/>
              </a:defRPr>
            </a:lvl5pPr>
            <a:lvl6pPr marL="25146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Calibri" panose="020F0502020204030204" pitchFamily="34" charset="0"/>
                <a:ea typeface="Droid Sans Fallback" charset="0"/>
                <a:cs typeface="Droid Sans Fallback" charset="0"/>
              </a:defRPr>
            </a:lvl6pPr>
            <a:lvl7pPr marL="29718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Calibri" panose="020F0502020204030204" pitchFamily="34" charset="0"/>
                <a:ea typeface="Droid Sans Fallback" charset="0"/>
                <a:cs typeface="Droid Sans Fallback" charset="0"/>
              </a:defRPr>
            </a:lvl7pPr>
            <a:lvl8pPr marL="34290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Calibri" panose="020F0502020204030204" pitchFamily="34" charset="0"/>
                <a:ea typeface="Droid Sans Fallback" charset="0"/>
                <a:cs typeface="Droid Sans Fallback" charset="0"/>
              </a:defRPr>
            </a:lvl8pPr>
            <a:lvl9pPr marL="38862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Calibri" panose="020F0502020204030204" pitchFamily="34" charset="0"/>
                <a:ea typeface="Droid Sans Fallback" charset="0"/>
                <a:cs typeface="Droid Sans Fallback" charset="0"/>
              </a:defRPr>
            </a:lvl9pPr>
          </a:lstStyle>
          <a:p>
            <a:pPr lvl="1" eaLnBrk="1" hangingPunct="1">
              <a:spcBef>
                <a:spcPts val="500"/>
              </a:spcBef>
              <a:buFont typeface="Arial" panose="020B0604020202020204" pitchFamily="34" charset="0"/>
              <a:buChar char="•"/>
            </a:pPr>
            <a:r>
              <a:rPr lang="en-US" altLang="en-US" sz="2400" dirty="0">
                <a:latin typeface="Trebuchet MS" pitchFamily="34" charset="0"/>
                <a:ea typeface="SimSun" panose="02010600030101010101" pitchFamily="2" charset="-122"/>
              </a:rPr>
              <a:t>Cloud and edge computing remains a new field for both industry and research community. </a:t>
            </a:r>
          </a:p>
          <a:p>
            <a:pPr lvl="1" eaLnBrk="1" hangingPunct="1">
              <a:spcBef>
                <a:spcPts val="500"/>
              </a:spcBef>
              <a:buFont typeface="Arial" panose="020B0604020202020204" pitchFamily="34" charset="0"/>
              <a:buChar char="•"/>
            </a:pPr>
            <a:endParaRPr lang="en-US" altLang="en-US" sz="2400" dirty="0">
              <a:latin typeface="Trebuchet MS" pitchFamily="34" charset="0"/>
              <a:ea typeface="SimSun" panose="02010600030101010101" pitchFamily="2" charset="-122"/>
            </a:endParaRPr>
          </a:p>
          <a:p>
            <a:pPr lvl="1" eaLnBrk="1" hangingPunct="1">
              <a:spcBef>
                <a:spcPts val="500"/>
              </a:spcBef>
              <a:buFont typeface="Arial" panose="020B0604020202020204" pitchFamily="34" charset="0"/>
              <a:buChar char="•"/>
            </a:pPr>
            <a:r>
              <a:rPr lang="en-US" altLang="en-US" sz="2400" dirty="0">
                <a:latin typeface="Trebuchet MS" pitchFamily="34" charset="0"/>
                <a:ea typeface="SimSun" panose="02010600030101010101" pitchFamily="2" charset="-122"/>
              </a:rPr>
              <a:t>Many of the related materials can be found as white papers from such major cloud and edge computing providers as Amazon, Google, and Microsoft.</a:t>
            </a:r>
          </a:p>
        </p:txBody>
      </p:sp>
      <p:sp>
        <p:nvSpPr>
          <p:cNvPr id="19461" name="Text Box 4"/>
          <p:cNvSpPr txBox="1">
            <a:spLocks noChangeArrowheads="1"/>
          </p:cNvSpPr>
          <p:nvPr/>
        </p:nvSpPr>
        <p:spPr bwMode="auto">
          <a:xfrm>
            <a:off x="3500438" y="6286500"/>
            <a:ext cx="2133600" cy="3651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3465A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lgn="just"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Droid Sans Fallback" charset="0"/>
                <a:cs typeface="Droid Sans Fallback" charset="0"/>
              </a:defRPr>
            </a:lvl1pPr>
            <a:lvl2pPr algn="just"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Droid Sans Fallback" charset="0"/>
                <a:cs typeface="Droid Sans Fallback" charset="0"/>
              </a:defRPr>
            </a:lvl2pPr>
            <a:lvl3pPr algn="just"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Droid Sans Fallback" charset="0"/>
                <a:cs typeface="Droid Sans Fallback" charset="0"/>
              </a:defRPr>
            </a:lvl3pPr>
            <a:lvl4pPr algn="just"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4pPr>
            <a:lvl5pPr algn="just"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5pPr>
            <a:lvl6pPr marL="25146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6pPr>
            <a:lvl7pPr marL="29718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7pPr>
            <a:lvl8pPr marL="34290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8pPr>
            <a:lvl9pPr marL="38862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9pPr>
          </a:lstStyle>
          <a:p>
            <a:pPr algn="ctr" eaLnBrk="1" hangingPunct="1">
              <a:spcBef>
                <a:spcPct val="0"/>
              </a:spcBef>
              <a:buClrTx/>
              <a:buFontTx/>
              <a:buNone/>
            </a:pPr>
            <a:fld id="{1EBEEFD7-5D7A-4D1E-BFE8-FD205FB1FF13}" type="slidenum">
              <a:rPr lang="en-US" altLang="en-US" sz="1200">
                <a:solidFill>
                  <a:srgbClr val="898989"/>
                </a:solidFill>
                <a:latin typeface="Trebuchet MS" pitchFamily="34" charset="0"/>
                <a:ea typeface="SimSun" panose="02010600030101010101" pitchFamily="2" charset="-122"/>
              </a:rPr>
              <a:pPr algn="ctr" eaLnBrk="1" hangingPunct="1">
                <a:spcBef>
                  <a:spcPct val="0"/>
                </a:spcBef>
                <a:buClrTx/>
                <a:buFontTx/>
                <a:buNone/>
              </a:pPr>
              <a:t>39</a:t>
            </a:fld>
            <a:endParaRPr lang="en-US" altLang="en-US" sz="1200" dirty="0">
              <a:solidFill>
                <a:srgbClr val="898989"/>
              </a:solidFill>
              <a:latin typeface="Trebuchet MS" pitchFamily="34" charset="0"/>
              <a:ea typeface="SimSun" panose="02010600030101010101" pitchFamily="2" charset="-122"/>
            </a:endParaRPr>
          </a:p>
        </p:txBody>
      </p:sp>
      <p:sp>
        <p:nvSpPr>
          <p:cNvPr id="2" name="Footer Placeholder 1"/>
          <p:cNvSpPr>
            <a:spLocks noGrp="1"/>
          </p:cNvSpPr>
          <p:nvPr>
            <p:ph type="ftr" idx="11"/>
          </p:nvPr>
        </p:nvSpPr>
        <p:spPr/>
        <p:txBody>
          <a:bodyPr/>
          <a:lstStyle/>
          <a:p>
            <a:pPr>
              <a:defRPr/>
            </a:pPr>
            <a:r>
              <a:rPr lang="en-US" altLang="en-US" smtClean="0"/>
              <a:t>Li, Drew, &amp; Liu   © Springer 2021</a:t>
            </a:r>
            <a:endParaRPr lang="en-US" altLang="en-US" dirty="0"/>
          </a:p>
        </p:txBody>
      </p:sp>
      <p:sp>
        <p:nvSpPr>
          <p:cNvPr id="6" name="Slide Number Placeholder 5"/>
          <p:cNvSpPr>
            <a:spLocks noGrp="1"/>
          </p:cNvSpPr>
          <p:nvPr>
            <p:ph type="sldNum" idx="12"/>
          </p:nvPr>
        </p:nvSpPr>
        <p:spPr/>
        <p:txBody>
          <a:bodyPr/>
          <a:lstStyle/>
          <a:p>
            <a:fld id="{9CBF9362-2730-4B3F-95F7-82CE4491E16F}" type="slidenum">
              <a:rPr lang="en-US" altLang="en-US" smtClean="0"/>
              <a:pPr/>
              <a:t>39</a:t>
            </a:fld>
            <a:endParaRPr lang="en-US" altLang="en-US"/>
          </a:p>
        </p:txBody>
      </p:sp>
    </p:spTree>
    <p:extLst>
      <p:ext uri="{BB962C8B-B14F-4D97-AF65-F5344CB8AC3E}">
        <p14:creationId xmlns:p14="http://schemas.microsoft.com/office/powerpoint/2010/main" val="256449366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1"/>
          <p:cNvSpPr txBox="1">
            <a:spLocks noChangeArrowheads="1"/>
          </p:cNvSpPr>
          <p:nvPr/>
        </p:nvSpPr>
        <p:spPr bwMode="auto">
          <a:xfrm>
            <a:off x="436562" y="533400"/>
            <a:ext cx="8258175" cy="678376"/>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3465A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nchor="ctr"/>
          <a:lstStyle>
            <a:lvl1pPr algn="just"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Droid Sans Fallback" charset="0"/>
                <a:cs typeface="Droid Sans Fallback" charset="0"/>
              </a:defRPr>
            </a:lvl1pPr>
            <a:lvl2pPr algn="just"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Droid Sans Fallback" charset="0"/>
                <a:cs typeface="Droid Sans Fallback" charset="0"/>
              </a:defRPr>
            </a:lvl2pPr>
            <a:lvl3pPr algn="just"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Droid Sans Fallback" charset="0"/>
                <a:cs typeface="Droid Sans Fallback" charset="0"/>
              </a:defRPr>
            </a:lvl3pPr>
            <a:lvl4pPr algn="just"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4pPr>
            <a:lvl5pPr algn="just"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5pPr>
            <a:lvl6pPr marL="25146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6pPr>
            <a:lvl7pPr marL="29718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7pPr>
            <a:lvl8pPr marL="34290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8pPr>
            <a:lvl9pPr marL="38862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9pPr>
          </a:lstStyle>
          <a:p>
            <a:pPr algn="ctr" eaLnBrk="1" hangingPunct="1">
              <a:spcBef>
                <a:spcPct val="0"/>
              </a:spcBef>
              <a:buClrTx/>
              <a:buFontTx/>
              <a:buNone/>
            </a:pPr>
            <a:r>
              <a:rPr lang="en-US" altLang="en-US" b="1" dirty="0">
                <a:latin typeface="Trebuchet MS" pitchFamily="34" charset="0"/>
                <a:ea typeface="SimSun" panose="02010600030101010101" pitchFamily="2" charset="-122"/>
              </a:rPr>
              <a:t>Conceptual Overview of Cloud Computing</a:t>
            </a:r>
          </a:p>
        </p:txBody>
      </p:sp>
      <p:sp>
        <p:nvSpPr>
          <p:cNvPr id="7172" name="Text Box 3"/>
          <p:cNvSpPr txBox="1">
            <a:spLocks noChangeArrowheads="1"/>
          </p:cNvSpPr>
          <p:nvPr/>
        </p:nvSpPr>
        <p:spPr bwMode="auto">
          <a:xfrm>
            <a:off x="3500438" y="6286500"/>
            <a:ext cx="2133600" cy="3651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3465A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lgn="just"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Droid Sans Fallback" charset="0"/>
                <a:cs typeface="Droid Sans Fallback" charset="0"/>
              </a:defRPr>
            </a:lvl1pPr>
            <a:lvl2pPr algn="just"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Droid Sans Fallback" charset="0"/>
                <a:cs typeface="Droid Sans Fallback" charset="0"/>
              </a:defRPr>
            </a:lvl2pPr>
            <a:lvl3pPr algn="just"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Droid Sans Fallback" charset="0"/>
                <a:cs typeface="Droid Sans Fallback" charset="0"/>
              </a:defRPr>
            </a:lvl3pPr>
            <a:lvl4pPr algn="just"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4pPr>
            <a:lvl5pPr algn="just"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5pPr>
            <a:lvl6pPr marL="25146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6pPr>
            <a:lvl7pPr marL="29718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7pPr>
            <a:lvl8pPr marL="34290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8pPr>
            <a:lvl9pPr marL="38862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9pPr>
          </a:lstStyle>
          <a:p>
            <a:pPr algn="ctr" eaLnBrk="1" hangingPunct="1">
              <a:spcBef>
                <a:spcPct val="0"/>
              </a:spcBef>
              <a:buClrTx/>
              <a:buFontTx/>
              <a:buNone/>
            </a:pPr>
            <a:fld id="{06B0D0FF-09CD-4FD8-B8FD-32FD081CE1FC}" type="slidenum">
              <a:rPr lang="en-US" altLang="en-US" sz="1200">
                <a:solidFill>
                  <a:srgbClr val="898989"/>
                </a:solidFill>
                <a:latin typeface="Trebuchet MS" pitchFamily="34" charset="0"/>
                <a:ea typeface="SimSun" panose="02010600030101010101" pitchFamily="2" charset="-122"/>
              </a:rPr>
              <a:pPr algn="ctr" eaLnBrk="1" hangingPunct="1">
                <a:spcBef>
                  <a:spcPct val="0"/>
                </a:spcBef>
                <a:buClrTx/>
                <a:buFontTx/>
                <a:buNone/>
              </a:pPr>
              <a:t>4</a:t>
            </a:fld>
            <a:endParaRPr lang="en-US" altLang="en-US" sz="1200" dirty="0">
              <a:solidFill>
                <a:srgbClr val="898989"/>
              </a:solidFill>
              <a:latin typeface="Trebuchet MS" pitchFamily="34" charset="0"/>
              <a:ea typeface="SimSun" panose="02010600030101010101" pitchFamily="2" charset="-122"/>
            </a:endParaRPr>
          </a:p>
        </p:txBody>
      </p:sp>
      <p:sp>
        <p:nvSpPr>
          <p:cNvPr id="7174" name="Text Box 2"/>
          <p:cNvSpPr txBox="1">
            <a:spLocks noChangeArrowheads="1"/>
          </p:cNvSpPr>
          <p:nvPr/>
        </p:nvSpPr>
        <p:spPr bwMode="auto">
          <a:xfrm>
            <a:off x="533400" y="4046024"/>
            <a:ext cx="7772400" cy="21261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3465A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lvl1pPr marL="339725" indent="-339725" algn="just" eaLnBrk="0" hangingPunct="0">
              <a:spcBef>
                <a:spcPts val="800"/>
              </a:spcBef>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3200">
                <a:solidFill>
                  <a:srgbClr val="000000"/>
                </a:solidFill>
                <a:latin typeface="Calibri" panose="020F0502020204030204" pitchFamily="34" charset="0"/>
                <a:ea typeface="Droid Sans Fallback" charset="0"/>
                <a:cs typeface="Droid Sans Fallback" charset="0"/>
              </a:defRPr>
            </a:lvl1pPr>
            <a:lvl2pPr algn="just" eaLnBrk="0" hangingPunct="0">
              <a:spcBef>
                <a:spcPts val="700"/>
              </a:spcBef>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800">
                <a:solidFill>
                  <a:srgbClr val="000000"/>
                </a:solidFill>
                <a:latin typeface="Calibri" panose="020F0502020204030204" pitchFamily="34" charset="0"/>
                <a:ea typeface="Droid Sans Fallback" charset="0"/>
                <a:cs typeface="Droid Sans Fallback" charset="0"/>
              </a:defRPr>
            </a:lvl2pPr>
            <a:lvl3pPr algn="just" eaLnBrk="0" hangingPunct="0">
              <a:spcBef>
                <a:spcPts val="600"/>
              </a:spcBef>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400">
                <a:solidFill>
                  <a:srgbClr val="000000"/>
                </a:solidFill>
                <a:latin typeface="Calibri" panose="020F0502020204030204" pitchFamily="34" charset="0"/>
                <a:ea typeface="Droid Sans Fallback" charset="0"/>
                <a:cs typeface="Droid Sans Fallback" charset="0"/>
              </a:defRPr>
            </a:lvl3pPr>
            <a:lvl4pPr algn="just" eaLnBrk="0" hangingPunct="0">
              <a:spcBef>
                <a:spcPts val="500"/>
              </a:spcBef>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Calibri" panose="020F0502020204030204" pitchFamily="34" charset="0"/>
                <a:ea typeface="Droid Sans Fallback" charset="0"/>
                <a:cs typeface="Droid Sans Fallback" charset="0"/>
              </a:defRPr>
            </a:lvl4pPr>
            <a:lvl5pPr algn="just" eaLnBrk="0" hangingPunct="0">
              <a:spcBef>
                <a:spcPts val="500"/>
              </a:spcBef>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Calibri" panose="020F0502020204030204" pitchFamily="34" charset="0"/>
                <a:ea typeface="Droid Sans Fallback" charset="0"/>
                <a:cs typeface="Droid Sans Fallback" charset="0"/>
              </a:defRPr>
            </a:lvl5pPr>
            <a:lvl6pPr marL="25146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Calibri" panose="020F0502020204030204" pitchFamily="34" charset="0"/>
                <a:ea typeface="Droid Sans Fallback" charset="0"/>
                <a:cs typeface="Droid Sans Fallback" charset="0"/>
              </a:defRPr>
            </a:lvl6pPr>
            <a:lvl7pPr marL="29718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Calibri" panose="020F0502020204030204" pitchFamily="34" charset="0"/>
                <a:ea typeface="Droid Sans Fallback" charset="0"/>
                <a:cs typeface="Droid Sans Fallback" charset="0"/>
              </a:defRPr>
            </a:lvl7pPr>
            <a:lvl8pPr marL="34290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Calibri" panose="020F0502020204030204" pitchFamily="34" charset="0"/>
                <a:ea typeface="Droid Sans Fallback" charset="0"/>
                <a:cs typeface="Droid Sans Fallback" charset="0"/>
              </a:defRPr>
            </a:lvl8pPr>
            <a:lvl9pPr marL="38862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Calibri" panose="020F0502020204030204" pitchFamily="34" charset="0"/>
                <a:ea typeface="Droid Sans Fallback" charset="0"/>
                <a:cs typeface="Droid Sans Fallback" charset="0"/>
              </a:defRPr>
            </a:lvl9pPr>
          </a:lstStyle>
          <a:p>
            <a:pPr eaLnBrk="1" hangingPunct="1">
              <a:spcBef>
                <a:spcPts val="600"/>
              </a:spcBef>
              <a:buFont typeface="Arial" panose="020B0604020202020204" pitchFamily="34" charset="0"/>
              <a:buChar char="•"/>
            </a:pPr>
            <a:r>
              <a:rPr lang="en-US" altLang="en-US" sz="2000" dirty="0">
                <a:latin typeface="Trebuchet MS" pitchFamily="34" charset="0"/>
                <a:ea typeface="SimSun" panose="02010600030101010101" pitchFamily="2" charset="-122"/>
              </a:rPr>
              <a:t>Cloud users use </a:t>
            </a:r>
            <a:r>
              <a:rPr lang="en-US" altLang="en-US" sz="2000" dirty="0" smtClean="0">
                <a:latin typeface="Trebuchet MS" pitchFamily="34" charset="0"/>
                <a:ea typeface="SimSun" panose="02010600030101010101" pitchFamily="2" charset="-122"/>
              </a:rPr>
              <a:t>an Internet </a:t>
            </a:r>
            <a:r>
              <a:rPr lang="en-US" altLang="en-US" sz="2000" dirty="0">
                <a:latin typeface="Trebuchet MS" pitchFamily="34" charset="0"/>
                <a:ea typeface="SimSun" panose="02010600030101010101" pitchFamily="2" charset="-122"/>
              </a:rPr>
              <a:t>enabled device to connect to a cloud </a:t>
            </a:r>
            <a:r>
              <a:rPr lang="en-US" altLang="en-US" sz="2000" dirty="0" smtClean="0">
                <a:latin typeface="Trebuchet MS" pitchFamily="34" charset="0"/>
                <a:ea typeface="SimSun" panose="02010600030101010101" pitchFamily="2" charset="-122"/>
              </a:rPr>
              <a:t>service </a:t>
            </a:r>
            <a:r>
              <a:rPr lang="en-US" altLang="en-US" sz="2000" dirty="0">
                <a:latin typeface="Trebuchet MS" pitchFamily="34" charset="0"/>
                <a:ea typeface="SimSun" panose="02010600030101010101" pitchFamily="2" charset="-122"/>
              </a:rPr>
              <a:t>provider.</a:t>
            </a:r>
          </a:p>
          <a:p>
            <a:pPr eaLnBrk="1" hangingPunct="1">
              <a:spcBef>
                <a:spcPts val="600"/>
              </a:spcBef>
              <a:buFont typeface="Arial" panose="020B0604020202020204" pitchFamily="34" charset="0"/>
              <a:buChar char="•"/>
            </a:pPr>
            <a:r>
              <a:rPr lang="en-US" altLang="en-US" sz="2000" dirty="0">
                <a:latin typeface="Trebuchet MS" pitchFamily="34" charset="0"/>
                <a:ea typeface="SimSun" panose="02010600030101010101" pitchFamily="2" charset="-122"/>
              </a:rPr>
              <a:t>The cloud provider can provide superior computing resources such as storage, computation and bandwidth.</a:t>
            </a:r>
          </a:p>
          <a:p>
            <a:pPr eaLnBrk="1" hangingPunct="1">
              <a:spcBef>
                <a:spcPts val="600"/>
              </a:spcBef>
              <a:buFont typeface="Arial" panose="020B0604020202020204" pitchFamily="34" charset="0"/>
              <a:buChar char="•"/>
            </a:pPr>
            <a:r>
              <a:rPr lang="en-US" altLang="en-US" sz="2000" dirty="0">
                <a:latin typeface="Trebuchet MS" pitchFamily="34" charset="0"/>
                <a:ea typeface="SimSun" panose="02010600030101010101" pitchFamily="2" charset="-122"/>
              </a:rPr>
              <a:t>End users can store data in the cloud, making ubiquitous data access possible. </a:t>
            </a:r>
          </a:p>
        </p:txBody>
      </p:sp>
      <p:sp>
        <p:nvSpPr>
          <p:cNvPr id="2" name="Footer Placeholder 1"/>
          <p:cNvSpPr>
            <a:spLocks noGrp="1"/>
          </p:cNvSpPr>
          <p:nvPr>
            <p:ph type="ftr" idx="11"/>
          </p:nvPr>
        </p:nvSpPr>
        <p:spPr/>
        <p:txBody>
          <a:bodyPr/>
          <a:lstStyle/>
          <a:p>
            <a:pPr>
              <a:defRPr/>
            </a:pPr>
            <a:r>
              <a:rPr lang="en-US" altLang="en-US" smtClean="0"/>
              <a:t>Li, Drew, &amp; Liu   © Springer 2021</a:t>
            </a:r>
            <a:endParaRPr lang="en-US" altLang="en-US" dirty="0"/>
          </a:p>
        </p:txBody>
      </p:sp>
      <p:sp>
        <p:nvSpPr>
          <p:cNvPr id="7" name="Slide Number Placeholder 6"/>
          <p:cNvSpPr>
            <a:spLocks noGrp="1"/>
          </p:cNvSpPr>
          <p:nvPr>
            <p:ph type="sldNum" idx="12"/>
          </p:nvPr>
        </p:nvSpPr>
        <p:spPr/>
        <p:txBody>
          <a:bodyPr/>
          <a:lstStyle/>
          <a:p>
            <a:fld id="{9CBF9362-2730-4B3F-95F7-82CE4491E16F}" type="slidenum">
              <a:rPr lang="en-US" altLang="en-US" smtClean="0"/>
              <a:pPr/>
              <a:t>4</a:t>
            </a:fld>
            <a:endParaRPr lang="en-US" altLang="en-US"/>
          </a:p>
        </p:txBody>
      </p:sp>
      <p:sp>
        <p:nvSpPr>
          <p:cNvPr id="3" name="TextBox 2"/>
          <p:cNvSpPr txBox="1"/>
          <p:nvPr/>
        </p:nvSpPr>
        <p:spPr>
          <a:xfrm>
            <a:off x="1524000" y="3669268"/>
            <a:ext cx="6096000" cy="369332"/>
          </a:xfrm>
          <a:prstGeom prst="rect">
            <a:avLst/>
          </a:prstGeom>
          <a:noFill/>
        </p:spPr>
        <p:txBody>
          <a:bodyPr wrap="square" rtlCol="0">
            <a:spAutoFit/>
          </a:bodyPr>
          <a:lstStyle/>
          <a:p>
            <a:pPr algn="ctr"/>
            <a:r>
              <a:rPr lang="en-US" sz="1800" b="1" dirty="0">
                <a:solidFill>
                  <a:schemeClr val="tx1"/>
                </a:solidFill>
                <a:latin typeface="Trebuchet MS" panose="020B0603020202020204" pitchFamily="34" charset="0"/>
              </a:rPr>
              <a:t>Fig 18.1: </a:t>
            </a:r>
            <a:r>
              <a:rPr lang="en-US" sz="1800" dirty="0">
                <a:solidFill>
                  <a:schemeClr val="tx1"/>
                </a:solidFill>
                <a:latin typeface="Trebuchet MS" panose="020B0603020202020204" pitchFamily="34" charset="0"/>
              </a:rPr>
              <a:t>A conceptual overview of cloud computing</a:t>
            </a:r>
          </a:p>
        </p:txBody>
      </p:sp>
      <p:pic>
        <p:nvPicPr>
          <p:cNvPr id="5" name="Picture 4"/>
          <p:cNvPicPr>
            <a:picLocks noChangeAspect="1"/>
          </p:cNvPicPr>
          <p:nvPr/>
        </p:nvPicPr>
        <p:blipFill>
          <a:blip r:embed="rId3"/>
          <a:stretch>
            <a:fillRect/>
          </a:stretch>
        </p:blipFill>
        <p:spPr>
          <a:xfrm>
            <a:off x="2400300" y="1219201"/>
            <a:ext cx="4461072" cy="2442642"/>
          </a:xfrm>
          <a:prstGeom prst="rect">
            <a:avLst/>
          </a:prstGeom>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1"/>
          <p:cNvSpPr txBox="1">
            <a:spLocks noChangeArrowheads="1"/>
          </p:cNvSpPr>
          <p:nvPr/>
        </p:nvSpPr>
        <p:spPr bwMode="auto">
          <a:xfrm>
            <a:off x="457200" y="538163"/>
            <a:ext cx="8229600" cy="83343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3465A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nchor="ctr"/>
          <a:lstStyle>
            <a:lvl1pPr algn="just"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Droid Sans Fallback" charset="0"/>
                <a:cs typeface="Droid Sans Fallback" charset="0"/>
              </a:defRPr>
            </a:lvl1pPr>
            <a:lvl2pPr algn="just"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Droid Sans Fallback" charset="0"/>
                <a:cs typeface="Droid Sans Fallback" charset="0"/>
              </a:defRPr>
            </a:lvl2pPr>
            <a:lvl3pPr algn="just"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Droid Sans Fallback" charset="0"/>
                <a:cs typeface="Droid Sans Fallback" charset="0"/>
              </a:defRPr>
            </a:lvl3pPr>
            <a:lvl4pPr algn="just"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4pPr>
            <a:lvl5pPr algn="just"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5pPr>
            <a:lvl6pPr marL="25146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6pPr>
            <a:lvl7pPr marL="29718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7pPr>
            <a:lvl8pPr marL="34290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8pPr>
            <a:lvl9pPr marL="38862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9pPr>
          </a:lstStyle>
          <a:p>
            <a:pPr algn="ctr" eaLnBrk="1" hangingPunct="1">
              <a:spcBef>
                <a:spcPct val="0"/>
              </a:spcBef>
              <a:buClrTx/>
              <a:buFontTx/>
              <a:buNone/>
            </a:pPr>
            <a:r>
              <a:rPr lang="en-US" altLang="en-US" b="1" dirty="0">
                <a:latin typeface="Trebuchet MS" pitchFamily="34" charset="0"/>
              </a:rPr>
              <a:t>Cloud Computing: Characteristics</a:t>
            </a:r>
            <a:endParaRPr lang="en-US" altLang="en-US" b="1" dirty="0">
              <a:latin typeface="Trebuchet MS" pitchFamily="34" charset="0"/>
              <a:ea typeface="SimSun" panose="02010600030101010101" pitchFamily="2" charset="-122"/>
            </a:endParaRPr>
          </a:p>
        </p:txBody>
      </p:sp>
      <p:sp>
        <p:nvSpPr>
          <p:cNvPr id="8195" name="Text Box 2"/>
          <p:cNvSpPr txBox="1">
            <a:spLocks noChangeArrowheads="1"/>
          </p:cNvSpPr>
          <p:nvPr/>
        </p:nvSpPr>
        <p:spPr bwMode="auto">
          <a:xfrm>
            <a:off x="679450" y="1393092"/>
            <a:ext cx="7772400" cy="51085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3465A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lvl1pPr marL="339725" indent="-339725" algn="just" eaLnBrk="0" hangingPunct="0">
              <a:spcBef>
                <a:spcPts val="800"/>
              </a:spcBef>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3200">
                <a:solidFill>
                  <a:srgbClr val="000000"/>
                </a:solidFill>
                <a:latin typeface="Calibri" panose="020F0502020204030204" pitchFamily="34" charset="0"/>
                <a:ea typeface="Droid Sans Fallback" charset="0"/>
                <a:cs typeface="Droid Sans Fallback" charset="0"/>
              </a:defRPr>
            </a:lvl1pPr>
            <a:lvl2pPr algn="just" eaLnBrk="0" hangingPunct="0">
              <a:spcBef>
                <a:spcPts val="700"/>
              </a:spcBef>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800">
                <a:solidFill>
                  <a:srgbClr val="000000"/>
                </a:solidFill>
                <a:latin typeface="Calibri" panose="020F0502020204030204" pitchFamily="34" charset="0"/>
                <a:ea typeface="Droid Sans Fallback" charset="0"/>
                <a:cs typeface="Droid Sans Fallback" charset="0"/>
              </a:defRPr>
            </a:lvl2pPr>
            <a:lvl3pPr marL="914400" algn="just" eaLnBrk="0" hangingPunct="0">
              <a:spcBef>
                <a:spcPts val="600"/>
              </a:spcBef>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400">
                <a:solidFill>
                  <a:srgbClr val="000000"/>
                </a:solidFill>
                <a:latin typeface="Calibri" panose="020F0502020204030204" pitchFamily="34" charset="0"/>
                <a:ea typeface="Droid Sans Fallback" charset="0"/>
                <a:cs typeface="Droid Sans Fallback" charset="0"/>
              </a:defRPr>
            </a:lvl3pPr>
            <a:lvl4pPr algn="just" eaLnBrk="0" hangingPunct="0">
              <a:spcBef>
                <a:spcPts val="500"/>
              </a:spcBef>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Calibri" panose="020F0502020204030204" pitchFamily="34" charset="0"/>
                <a:ea typeface="Droid Sans Fallback" charset="0"/>
                <a:cs typeface="Droid Sans Fallback" charset="0"/>
              </a:defRPr>
            </a:lvl4pPr>
            <a:lvl5pPr algn="just" eaLnBrk="0" hangingPunct="0">
              <a:spcBef>
                <a:spcPts val="500"/>
              </a:spcBef>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Calibri" panose="020F0502020204030204" pitchFamily="34" charset="0"/>
                <a:ea typeface="Droid Sans Fallback" charset="0"/>
                <a:cs typeface="Droid Sans Fallback" charset="0"/>
              </a:defRPr>
            </a:lvl5pPr>
            <a:lvl6pPr marL="25146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Calibri" panose="020F0502020204030204" pitchFamily="34" charset="0"/>
                <a:ea typeface="Droid Sans Fallback" charset="0"/>
                <a:cs typeface="Droid Sans Fallback" charset="0"/>
              </a:defRPr>
            </a:lvl6pPr>
            <a:lvl7pPr marL="29718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Calibri" panose="020F0502020204030204" pitchFamily="34" charset="0"/>
                <a:ea typeface="Droid Sans Fallback" charset="0"/>
                <a:cs typeface="Droid Sans Fallback" charset="0"/>
              </a:defRPr>
            </a:lvl7pPr>
            <a:lvl8pPr marL="34290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Calibri" panose="020F0502020204030204" pitchFamily="34" charset="0"/>
                <a:ea typeface="Droid Sans Fallback" charset="0"/>
                <a:cs typeface="Droid Sans Fallback" charset="0"/>
              </a:defRPr>
            </a:lvl8pPr>
            <a:lvl9pPr marL="38862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Calibri" panose="020F0502020204030204" pitchFamily="34" charset="0"/>
                <a:ea typeface="Droid Sans Fallback" charset="0"/>
                <a:cs typeface="Droid Sans Fallback" charset="0"/>
              </a:defRPr>
            </a:lvl9pPr>
          </a:lstStyle>
          <a:p>
            <a:pPr eaLnBrk="1" hangingPunct="1">
              <a:spcBef>
                <a:spcPts val="500"/>
              </a:spcBef>
              <a:buFont typeface="Arial" panose="020B0604020202020204" pitchFamily="34" charset="0"/>
              <a:buChar char="•"/>
            </a:pPr>
            <a:r>
              <a:rPr lang="en-US" altLang="en-US" sz="2000" dirty="0">
                <a:latin typeface="Trebuchet MS" pitchFamily="34" charset="0"/>
                <a:ea typeface="SimSun" panose="02010600030101010101" pitchFamily="2" charset="-122"/>
              </a:rPr>
              <a:t>Common set of characteristics identified by National Institute of Standards and Technology (NIST).</a:t>
            </a:r>
          </a:p>
          <a:p>
            <a:pPr lvl="1" eaLnBrk="1" hangingPunct="1">
              <a:spcBef>
                <a:spcPts val="500"/>
              </a:spcBef>
              <a:buFont typeface="Arial" panose="020B0604020202020204" pitchFamily="34" charset="0"/>
              <a:buChar char="•"/>
            </a:pPr>
            <a:r>
              <a:rPr lang="en-US" altLang="en-US" sz="2000" b="1" dirty="0">
                <a:latin typeface="Trebuchet MS" pitchFamily="34" charset="0"/>
                <a:ea typeface="SimSun" panose="02010600030101010101" pitchFamily="2" charset="-122"/>
              </a:rPr>
              <a:t>On-Demand Self Service.</a:t>
            </a:r>
          </a:p>
          <a:p>
            <a:pPr lvl="2" indent="0" eaLnBrk="1" hangingPunct="1">
              <a:spcBef>
                <a:spcPts val="500"/>
              </a:spcBef>
            </a:pPr>
            <a:r>
              <a:rPr lang="en-US" altLang="en-US" sz="2000" dirty="0">
                <a:latin typeface="Trebuchet MS" pitchFamily="34" charset="0"/>
                <a:ea typeface="SimSun" panose="02010600030101010101" pitchFamily="2" charset="-122"/>
              </a:rPr>
              <a:t>A user can unilaterally provision computing resources. </a:t>
            </a:r>
          </a:p>
          <a:p>
            <a:pPr lvl="1" eaLnBrk="1" hangingPunct="1">
              <a:spcBef>
                <a:spcPts val="500"/>
              </a:spcBef>
              <a:buFont typeface="Arial" panose="020B0604020202020204" pitchFamily="34" charset="0"/>
              <a:buChar char="•"/>
            </a:pPr>
            <a:r>
              <a:rPr lang="en-US" altLang="en-US" sz="2000" b="1" dirty="0">
                <a:latin typeface="Trebuchet MS" pitchFamily="34" charset="0"/>
                <a:ea typeface="SimSun" panose="02010600030101010101" pitchFamily="2" charset="-122"/>
              </a:rPr>
              <a:t>Resource Pooling and Rapid Elasticity.</a:t>
            </a:r>
          </a:p>
          <a:p>
            <a:pPr lvl="2" indent="0" eaLnBrk="1" hangingPunct="1">
              <a:spcBef>
                <a:spcPts val="500"/>
              </a:spcBef>
              <a:buFont typeface="Arial" panose="020B0604020202020204" pitchFamily="34" charset="0"/>
              <a:buChar char="•"/>
            </a:pPr>
            <a:r>
              <a:rPr lang="en-US" altLang="en-US" sz="2000" dirty="0">
                <a:latin typeface="Trebuchet MS" pitchFamily="34" charset="0"/>
                <a:ea typeface="SimSun" panose="02010600030101010101" pitchFamily="2" charset="-122"/>
              </a:rPr>
              <a:t>Cloud resources are available for provisioning by multiple users and resources can be dynamically assigned.</a:t>
            </a:r>
          </a:p>
          <a:p>
            <a:pPr lvl="1" eaLnBrk="1" hangingPunct="1">
              <a:spcBef>
                <a:spcPts val="500"/>
              </a:spcBef>
              <a:buFont typeface="Arial" panose="020B0604020202020204" pitchFamily="34" charset="0"/>
              <a:buChar char="•"/>
            </a:pPr>
            <a:r>
              <a:rPr lang="en-US" altLang="en-US" sz="2000" b="1" dirty="0">
                <a:latin typeface="Trebuchet MS" pitchFamily="34" charset="0"/>
                <a:ea typeface="SimSun" panose="02010600030101010101" pitchFamily="2" charset="-122"/>
              </a:rPr>
              <a:t>Measured Service.</a:t>
            </a:r>
          </a:p>
          <a:p>
            <a:pPr lvl="2" indent="0" eaLnBrk="1" hangingPunct="1">
              <a:spcBef>
                <a:spcPts val="500"/>
              </a:spcBef>
              <a:buFont typeface="Arial" panose="020B0604020202020204" pitchFamily="34" charset="0"/>
              <a:buChar char="•"/>
            </a:pPr>
            <a:r>
              <a:rPr lang="en-US" altLang="en-US" sz="2000" dirty="0">
                <a:latin typeface="Trebuchet MS" pitchFamily="34" charset="0"/>
                <a:ea typeface="SimSun" panose="02010600030101010101" pitchFamily="2" charset="-122"/>
              </a:rPr>
              <a:t>Computing resource usage (</a:t>
            </a:r>
            <a:r>
              <a:rPr lang="en-US" altLang="en-US" sz="2000" dirty="0" err="1">
                <a:latin typeface="Trebuchet MS" pitchFamily="34" charset="0"/>
                <a:ea typeface="SimSun" panose="02010600030101010101" pitchFamily="2" charset="-122"/>
              </a:rPr>
              <a:t>eg</a:t>
            </a:r>
            <a:r>
              <a:rPr lang="en-US" altLang="en-US" sz="2000" dirty="0">
                <a:latin typeface="Trebuchet MS" pitchFamily="34" charset="0"/>
                <a:ea typeface="SimSun" panose="02010600030101010101" pitchFamily="2" charset="-122"/>
              </a:rPr>
              <a:t>. computation, storage, bandwidth)  can be monitored, controlled and reported to both the cloud provider and user.   </a:t>
            </a:r>
          </a:p>
          <a:p>
            <a:pPr lvl="1" eaLnBrk="1" hangingPunct="1">
              <a:spcBef>
                <a:spcPts val="500"/>
              </a:spcBef>
              <a:buFont typeface="Arial" panose="020B0604020202020204" pitchFamily="34" charset="0"/>
              <a:buChar char="•"/>
            </a:pPr>
            <a:r>
              <a:rPr lang="en-US" altLang="en-US" sz="2000" b="1" dirty="0">
                <a:latin typeface="Trebuchet MS" pitchFamily="34" charset="0"/>
                <a:ea typeface="SimSun" panose="02010600030101010101" pitchFamily="2" charset="-122"/>
              </a:rPr>
              <a:t>Broad Network Access.</a:t>
            </a:r>
          </a:p>
          <a:p>
            <a:pPr lvl="2" indent="0" eaLnBrk="1" hangingPunct="1">
              <a:spcBef>
                <a:spcPts val="500"/>
              </a:spcBef>
              <a:buFont typeface="Arial" panose="020B0604020202020204" pitchFamily="34" charset="0"/>
              <a:buChar char="•"/>
            </a:pPr>
            <a:r>
              <a:rPr lang="en-US" altLang="en-US" sz="2000" dirty="0">
                <a:latin typeface="Trebuchet MS" pitchFamily="34" charset="0"/>
                <a:ea typeface="SimSun" panose="02010600030101010101" pitchFamily="2" charset="-122"/>
              </a:rPr>
              <a:t>Persistent and high quality network access is available.</a:t>
            </a:r>
          </a:p>
          <a:p>
            <a:pPr lvl="2" indent="0" eaLnBrk="1" hangingPunct="1">
              <a:spcBef>
                <a:spcPts val="500"/>
              </a:spcBef>
              <a:buFont typeface="Arial" panose="020B0604020202020204" pitchFamily="34" charset="0"/>
              <a:buChar char="•"/>
            </a:pPr>
            <a:endParaRPr lang="en-US" altLang="en-US" sz="2000" dirty="0">
              <a:latin typeface="Trebuchet MS" pitchFamily="34" charset="0"/>
              <a:ea typeface="SimSun" panose="02010600030101010101" pitchFamily="2" charset="-122"/>
            </a:endParaRPr>
          </a:p>
          <a:p>
            <a:pPr lvl="1" eaLnBrk="1" hangingPunct="1">
              <a:spcBef>
                <a:spcPts val="500"/>
              </a:spcBef>
              <a:buFont typeface="Arial" panose="020B0604020202020204" pitchFamily="34" charset="0"/>
              <a:buChar char="•"/>
            </a:pPr>
            <a:endParaRPr lang="en-US" altLang="en-US" sz="2000" dirty="0">
              <a:latin typeface="Trebuchet MS" pitchFamily="34" charset="0"/>
              <a:ea typeface="SimSun" panose="02010600030101010101" pitchFamily="2" charset="-122"/>
            </a:endParaRPr>
          </a:p>
          <a:p>
            <a:pPr lvl="1" eaLnBrk="1" hangingPunct="1">
              <a:spcBef>
                <a:spcPts val="500"/>
              </a:spcBef>
              <a:buFont typeface="Arial" panose="020B0604020202020204" pitchFamily="34" charset="0"/>
              <a:buChar char="•"/>
            </a:pPr>
            <a:endParaRPr lang="en-US" altLang="en-US" sz="2000" b="1" dirty="0">
              <a:latin typeface="Trebuchet MS" pitchFamily="34" charset="0"/>
              <a:ea typeface="SimSun" panose="02010600030101010101" pitchFamily="2" charset="-122"/>
            </a:endParaRPr>
          </a:p>
          <a:p>
            <a:pPr lvl="1" eaLnBrk="1" hangingPunct="1">
              <a:spcBef>
                <a:spcPts val="500"/>
              </a:spcBef>
              <a:buFont typeface="Arial" panose="020B0604020202020204" pitchFamily="34" charset="0"/>
              <a:buChar char="•"/>
            </a:pPr>
            <a:endParaRPr lang="en-US" altLang="en-US" sz="2000" b="1" dirty="0">
              <a:latin typeface="Trebuchet MS" pitchFamily="34" charset="0"/>
              <a:ea typeface="SimSun" panose="02010600030101010101" pitchFamily="2" charset="-122"/>
            </a:endParaRPr>
          </a:p>
          <a:p>
            <a:pPr lvl="1" eaLnBrk="1" hangingPunct="1">
              <a:spcBef>
                <a:spcPts val="500"/>
              </a:spcBef>
              <a:buFont typeface="Arial" panose="020B0604020202020204" pitchFamily="34" charset="0"/>
              <a:buChar char="•"/>
            </a:pPr>
            <a:endParaRPr lang="en-US" altLang="en-US" sz="2000" dirty="0">
              <a:latin typeface="Trebuchet MS" pitchFamily="34" charset="0"/>
              <a:ea typeface="SimSun" panose="02010600030101010101" pitchFamily="2" charset="-122"/>
            </a:endParaRPr>
          </a:p>
          <a:p>
            <a:pPr eaLnBrk="1" hangingPunct="1">
              <a:spcBef>
                <a:spcPts val="500"/>
              </a:spcBef>
              <a:buFont typeface="Arial" panose="020B0604020202020204" pitchFamily="34" charset="0"/>
              <a:buChar char="•"/>
            </a:pPr>
            <a:endParaRPr lang="en-US" altLang="en-US" sz="2000" dirty="0">
              <a:latin typeface="Trebuchet MS" pitchFamily="34" charset="0"/>
              <a:ea typeface="SimSun" panose="02010600030101010101" pitchFamily="2" charset="-122"/>
            </a:endParaRPr>
          </a:p>
          <a:p>
            <a:pPr eaLnBrk="1" hangingPunct="1">
              <a:spcBef>
                <a:spcPts val="500"/>
              </a:spcBef>
              <a:buClrTx/>
              <a:buFontTx/>
              <a:buNone/>
            </a:pPr>
            <a:endParaRPr lang="en-US" altLang="en-US" sz="2000" dirty="0">
              <a:latin typeface="Trebuchet MS" pitchFamily="34" charset="0"/>
              <a:ea typeface="SimSun" panose="02010600030101010101" pitchFamily="2" charset="-122"/>
            </a:endParaRPr>
          </a:p>
        </p:txBody>
      </p:sp>
      <p:sp>
        <p:nvSpPr>
          <p:cNvPr id="8197" name="Text Box 4"/>
          <p:cNvSpPr txBox="1">
            <a:spLocks noChangeArrowheads="1"/>
          </p:cNvSpPr>
          <p:nvPr/>
        </p:nvSpPr>
        <p:spPr bwMode="auto">
          <a:xfrm>
            <a:off x="3500438" y="6286500"/>
            <a:ext cx="2133600" cy="3651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3465A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lgn="just"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Droid Sans Fallback" charset="0"/>
                <a:cs typeface="Droid Sans Fallback" charset="0"/>
              </a:defRPr>
            </a:lvl1pPr>
            <a:lvl2pPr algn="just"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Droid Sans Fallback" charset="0"/>
                <a:cs typeface="Droid Sans Fallback" charset="0"/>
              </a:defRPr>
            </a:lvl2pPr>
            <a:lvl3pPr algn="just"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Droid Sans Fallback" charset="0"/>
                <a:cs typeface="Droid Sans Fallback" charset="0"/>
              </a:defRPr>
            </a:lvl3pPr>
            <a:lvl4pPr algn="just"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4pPr>
            <a:lvl5pPr algn="just"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5pPr>
            <a:lvl6pPr marL="25146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6pPr>
            <a:lvl7pPr marL="29718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7pPr>
            <a:lvl8pPr marL="34290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8pPr>
            <a:lvl9pPr marL="38862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9pPr>
          </a:lstStyle>
          <a:p>
            <a:pPr algn="ctr" eaLnBrk="1" hangingPunct="1">
              <a:spcBef>
                <a:spcPct val="0"/>
              </a:spcBef>
              <a:buClrTx/>
              <a:buFontTx/>
              <a:buNone/>
            </a:pPr>
            <a:fld id="{BFB70374-4B20-436A-900B-58B11E379FA2}" type="slidenum">
              <a:rPr lang="en-US" altLang="en-US" sz="1200">
                <a:solidFill>
                  <a:srgbClr val="898989"/>
                </a:solidFill>
                <a:latin typeface="Trebuchet MS" pitchFamily="34" charset="0"/>
                <a:ea typeface="SimSun" panose="02010600030101010101" pitchFamily="2" charset="-122"/>
              </a:rPr>
              <a:pPr algn="ctr" eaLnBrk="1" hangingPunct="1">
                <a:spcBef>
                  <a:spcPct val="0"/>
                </a:spcBef>
                <a:buClrTx/>
                <a:buFontTx/>
                <a:buNone/>
              </a:pPr>
              <a:t>5</a:t>
            </a:fld>
            <a:endParaRPr lang="en-US" altLang="en-US" sz="1200" dirty="0">
              <a:solidFill>
                <a:srgbClr val="898989"/>
              </a:solidFill>
              <a:latin typeface="Trebuchet MS" pitchFamily="34" charset="0"/>
              <a:ea typeface="SimSun" panose="02010600030101010101" pitchFamily="2" charset="-122"/>
            </a:endParaRPr>
          </a:p>
        </p:txBody>
      </p:sp>
      <p:sp>
        <p:nvSpPr>
          <p:cNvPr id="2" name="Footer Placeholder 1"/>
          <p:cNvSpPr>
            <a:spLocks noGrp="1"/>
          </p:cNvSpPr>
          <p:nvPr>
            <p:ph type="ftr" idx="11"/>
          </p:nvPr>
        </p:nvSpPr>
        <p:spPr/>
        <p:txBody>
          <a:bodyPr/>
          <a:lstStyle/>
          <a:p>
            <a:pPr>
              <a:defRPr/>
            </a:pPr>
            <a:r>
              <a:rPr lang="en-US" altLang="en-US" smtClean="0"/>
              <a:t>Li, Drew, &amp; Liu   © Springer 2021</a:t>
            </a:r>
            <a:endParaRPr lang="en-US" altLang="en-US" dirty="0"/>
          </a:p>
        </p:txBody>
      </p:sp>
      <p:sp>
        <p:nvSpPr>
          <p:cNvPr id="6" name="Slide Number Placeholder 5"/>
          <p:cNvSpPr>
            <a:spLocks noGrp="1"/>
          </p:cNvSpPr>
          <p:nvPr>
            <p:ph type="sldNum" idx="12"/>
          </p:nvPr>
        </p:nvSpPr>
        <p:spPr/>
        <p:txBody>
          <a:bodyPr/>
          <a:lstStyle/>
          <a:p>
            <a:fld id="{9CBF9362-2730-4B3F-95F7-82CE4491E16F}" type="slidenum">
              <a:rPr lang="en-US" altLang="en-US" smtClean="0"/>
              <a:pPr/>
              <a:t>5</a:t>
            </a:fld>
            <a:endParaRPr lang="en-US" altLang="en-US"/>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1"/>
          <p:cNvSpPr txBox="1">
            <a:spLocks noChangeArrowheads="1"/>
          </p:cNvSpPr>
          <p:nvPr/>
        </p:nvSpPr>
        <p:spPr bwMode="auto">
          <a:xfrm>
            <a:off x="714375" y="458786"/>
            <a:ext cx="7772400" cy="660401"/>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3465A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nchor="ctr"/>
          <a:lstStyle>
            <a:lvl1pPr algn="just"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Droid Sans Fallback" charset="0"/>
                <a:cs typeface="Droid Sans Fallback" charset="0"/>
              </a:defRPr>
            </a:lvl1pPr>
            <a:lvl2pPr algn="just"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Droid Sans Fallback" charset="0"/>
                <a:cs typeface="Droid Sans Fallback" charset="0"/>
              </a:defRPr>
            </a:lvl2pPr>
            <a:lvl3pPr algn="just"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Droid Sans Fallback" charset="0"/>
                <a:cs typeface="Droid Sans Fallback" charset="0"/>
              </a:defRPr>
            </a:lvl3pPr>
            <a:lvl4pPr algn="just"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4pPr>
            <a:lvl5pPr algn="just"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5pPr>
            <a:lvl6pPr marL="25146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6pPr>
            <a:lvl7pPr marL="29718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7pPr>
            <a:lvl8pPr marL="34290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8pPr>
            <a:lvl9pPr marL="38862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9pPr>
          </a:lstStyle>
          <a:p>
            <a:pPr algn="ctr" eaLnBrk="1" hangingPunct="1">
              <a:spcBef>
                <a:spcPct val="0"/>
              </a:spcBef>
              <a:buClrTx/>
              <a:buFontTx/>
              <a:buNone/>
            </a:pPr>
            <a:r>
              <a:rPr lang="en-US" altLang="en-US" b="1" dirty="0">
                <a:latin typeface="Trebuchet MS" pitchFamily="34" charset="0"/>
                <a:ea typeface="SimSun" panose="02010600030101010101" pitchFamily="2" charset="-122"/>
              </a:rPr>
              <a:t>Different Cloud Service Models</a:t>
            </a:r>
          </a:p>
        </p:txBody>
      </p:sp>
      <p:sp>
        <p:nvSpPr>
          <p:cNvPr id="9219" name="Text Box 2"/>
          <p:cNvSpPr txBox="1">
            <a:spLocks noChangeArrowheads="1"/>
          </p:cNvSpPr>
          <p:nvPr/>
        </p:nvSpPr>
        <p:spPr bwMode="auto">
          <a:xfrm>
            <a:off x="685800" y="1066800"/>
            <a:ext cx="7772400" cy="618966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3465A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lvl1pPr marL="342900" indent="-339725" algn="just" eaLnBrk="0" hangingPunct="0">
              <a:spcBef>
                <a:spcPts val="800"/>
              </a:spcBef>
              <a:tabLst>
                <a:tab pos="342900" algn="l"/>
                <a:tab pos="630238"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sz="3200">
                <a:solidFill>
                  <a:srgbClr val="000000"/>
                </a:solidFill>
                <a:latin typeface="Calibri" panose="020F0502020204030204" pitchFamily="34" charset="0"/>
                <a:ea typeface="Droid Sans Fallback" charset="0"/>
                <a:cs typeface="Droid Sans Fallback" charset="0"/>
              </a:defRPr>
            </a:lvl1pPr>
            <a:lvl2pPr algn="just" eaLnBrk="0" hangingPunct="0">
              <a:spcBef>
                <a:spcPts val="700"/>
              </a:spcBef>
              <a:tabLst>
                <a:tab pos="342900" algn="l"/>
                <a:tab pos="630238"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sz="2800">
                <a:solidFill>
                  <a:srgbClr val="000000"/>
                </a:solidFill>
                <a:latin typeface="Calibri" panose="020F0502020204030204" pitchFamily="34" charset="0"/>
                <a:ea typeface="Droid Sans Fallback" charset="0"/>
                <a:cs typeface="Droid Sans Fallback" charset="0"/>
              </a:defRPr>
            </a:lvl2pPr>
            <a:lvl3pPr algn="just" eaLnBrk="0" hangingPunct="0">
              <a:spcBef>
                <a:spcPts val="600"/>
              </a:spcBef>
              <a:tabLst>
                <a:tab pos="342900" algn="l"/>
                <a:tab pos="630238"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sz="2400">
                <a:solidFill>
                  <a:srgbClr val="000000"/>
                </a:solidFill>
                <a:latin typeface="Calibri" panose="020F0502020204030204" pitchFamily="34" charset="0"/>
                <a:ea typeface="Droid Sans Fallback" charset="0"/>
                <a:cs typeface="Droid Sans Fallback" charset="0"/>
              </a:defRPr>
            </a:lvl3pPr>
            <a:lvl4pPr algn="just" eaLnBrk="0" hangingPunct="0">
              <a:spcBef>
                <a:spcPts val="500"/>
              </a:spcBef>
              <a:tabLst>
                <a:tab pos="342900" algn="l"/>
                <a:tab pos="630238"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sz="2000">
                <a:solidFill>
                  <a:srgbClr val="000000"/>
                </a:solidFill>
                <a:latin typeface="Calibri" panose="020F0502020204030204" pitchFamily="34" charset="0"/>
                <a:ea typeface="Droid Sans Fallback" charset="0"/>
                <a:cs typeface="Droid Sans Fallback" charset="0"/>
              </a:defRPr>
            </a:lvl4pPr>
            <a:lvl5pPr algn="just" eaLnBrk="0" hangingPunct="0">
              <a:spcBef>
                <a:spcPts val="500"/>
              </a:spcBef>
              <a:tabLst>
                <a:tab pos="342900" algn="l"/>
                <a:tab pos="630238"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sz="2000">
                <a:solidFill>
                  <a:srgbClr val="000000"/>
                </a:solidFill>
                <a:latin typeface="Calibri" panose="020F0502020204030204" pitchFamily="34" charset="0"/>
                <a:ea typeface="Droid Sans Fallback" charset="0"/>
                <a:cs typeface="Droid Sans Fallback" charset="0"/>
              </a:defRPr>
            </a:lvl5pPr>
            <a:lvl6pPr marL="25146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342900" algn="l"/>
                <a:tab pos="630238"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sz="2000">
                <a:solidFill>
                  <a:srgbClr val="000000"/>
                </a:solidFill>
                <a:latin typeface="Calibri" panose="020F0502020204030204" pitchFamily="34" charset="0"/>
                <a:ea typeface="Droid Sans Fallback" charset="0"/>
                <a:cs typeface="Droid Sans Fallback" charset="0"/>
              </a:defRPr>
            </a:lvl6pPr>
            <a:lvl7pPr marL="29718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342900" algn="l"/>
                <a:tab pos="630238"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sz="2000">
                <a:solidFill>
                  <a:srgbClr val="000000"/>
                </a:solidFill>
                <a:latin typeface="Calibri" panose="020F0502020204030204" pitchFamily="34" charset="0"/>
                <a:ea typeface="Droid Sans Fallback" charset="0"/>
                <a:cs typeface="Droid Sans Fallback" charset="0"/>
              </a:defRPr>
            </a:lvl7pPr>
            <a:lvl8pPr marL="34290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342900" algn="l"/>
                <a:tab pos="630238"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sz="2000">
                <a:solidFill>
                  <a:srgbClr val="000000"/>
                </a:solidFill>
                <a:latin typeface="Calibri" panose="020F0502020204030204" pitchFamily="34" charset="0"/>
                <a:ea typeface="Droid Sans Fallback" charset="0"/>
                <a:cs typeface="Droid Sans Fallback" charset="0"/>
              </a:defRPr>
            </a:lvl8pPr>
            <a:lvl9pPr marL="38862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342900" algn="l"/>
                <a:tab pos="630238"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sz="2000">
                <a:solidFill>
                  <a:srgbClr val="000000"/>
                </a:solidFill>
                <a:latin typeface="Calibri" panose="020F0502020204030204" pitchFamily="34" charset="0"/>
                <a:ea typeface="Droid Sans Fallback" charset="0"/>
                <a:cs typeface="Droid Sans Fallback" charset="0"/>
              </a:defRPr>
            </a:lvl9pPr>
          </a:lstStyle>
          <a:p>
            <a:pPr eaLnBrk="1" hangingPunct="1">
              <a:spcBef>
                <a:spcPts val="500"/>
              </a:spcBef>
              <a:buClrTx/>
              <a:buFontTx/>
              <a:buNone/>
            </a:pPr>
            <a:r>
              <a:rPr lang="en-US" altLang="en-US" sz="2000" dirty="0">
                <a:latin typeface="Trebuchet MS" pitchFamily="34" charset="0"/>
                <a:ea typeface="SimSun" panose="02010600030101010101" pitchFamily="2" charset="-122"/>
              </a:rPr>
              <a:t>	</a:t>
            </a:r>
          </a:p>
          <a:p>
            <a:pPr eaLnBrk="1" hangingPunct="1">
              <a:spcBef>
                <a:spcPts val="500"/>
              </a:spcBef>
              <a:buClrTx/>
              <a:buFontTx/>
              <a:buNone/>
            </a:pPr>
            <a:endParaRPr lang="en-US" altLang="en-US" sz="2000" dirty="0">
              <a:latin typeface="Trebuchet MS" pitchFamily="34" charset="0"/>
              <a:ea typeface="SimSun" panose="02010600030101010101" pitchFamily="2" charset="-122"/>
            </a:endParaRPr>
          </a:p>
        </p:txBody>
      </p:sp>
      <p:sp>
        <p:nvSpPr>
          <p:cNvPr id="9221" name="Text Box 4"/>
          <p:cNvSpPr txBox="1">
            <a:spLocks noChangeArrowheads="1"/>
          </p:cNvSpPr>
          <p:nvPr/>
        </p:nvSpPr>
        <p:spPr bwMode="auto">
          <a:xfrm>
            <a:off x="3500438" y="6286500"/>
            <a:ext cx="2133600" cy="3651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3465A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lgn="just"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Droid Sans Fallback" charset="0"/>
                <a:cs typeface="Droid Sans Fallback" charset="0"/>
              </a:defRPr>
            </a:lvl1pPr>
            <a:lvl2pPr algn="just"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Droid Sans Fallback" charset="0"/>
                <a:cs typeface="Droid Sans Fallback" charset="0"/>
              </a:defRPr>
            </a:lvl2pPr>
            <a:lvl3pPr algn="just"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Droid Sans Fallback" charset="0"/>
                <a:cs typeface="Droid Sans Fallback" charset="0"/>
              </a:defRPr>
            </a:lvl3pPr>
            <a:lvl4pPr algn="just"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4pPr>
            <a:lvl5pPr algn="just"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5pPr>
            <a:lvl6pPr marL="25146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6pPr>
            <a:lvl7pPr marL="29718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7pPr>
            <a:lvl8pPr marL="34290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8pPr>
            <a:lvl9pPr marL="38862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9pPr>
          </a:lstStyle>
          <a:p>
            <a:pPr algn="ctr" eaLnBrk="1" hangingPunct="1">
              <a:spcBef>
                <a:spcPct val="0"/>
              </a:spcBef>
              <a:buClrTx/>
              <a:buFontTx/>
              <a:buNone/>
            </a:pPr>
            <a:fld id="{FC5405D2-ADC7-4A87-81BA-273925875AB0}" type="slidenum">
              <a:rPr lang="en-US" altLang="en-US" sz="1200">
                <a:solidFill>
                  <a:srgbClr val="898989"/>
                </a:solidFill>
                <a:latin typeface="Trebuchet MS" pitchFamily="34" charset="0"/>
                <a:ea typeface="SimSun" panose="02010600030101010101" pitchFamily="2" charset="-122"/>
              </a:rPr>
              <a:pPr algn="ctr" eaLnBrk="1" hangingPunct="1">
                <a:spcBef>
                  <a:spcPct val="0"/>
                </a:spcBef>
                <a:buClrTx/>
                <a:buFontTx/>
                <a:buNone/>
              </a:pPr>
              <a:t>6</a:t>
            </a:fld>
            <a:endParaRPr lang="en-US" altLang="en-US" sz="1200" dirty="0">
              <a:solidFill>
                <a:srgbClr val="898989"/>
              </a:solidFill>
              <a:latin typeface="Trebuchet MS" pitchFamily="34" charset="0"/>
              <a:ea typeface="SimSun" panose="02010600030101010101" pitchFamily="2" charset="-122"/>
            </a:endParaRPr>
          </a:p>
        </p:txBody>
      </p:sp>
      <p:sp>
        <p:nvSpPr>
          <p:cNvPr id="7" name="Text Box 2"/>
          <p:cNvSpPr txBox="1">
            <a:spLocks noChangeArrowheads="1"/>
          </p:cNvSpPr>
          <p:nvPr/>
        </p:nvSpPr>
        <p:spPr bwMode="auto">
          <a:xfrm>
            <a:off x="533400" y="1066800"/>
            <a:ext cx="7772400" cy="51054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3465A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lvl1pPr marL="339725" indent="-339725" algn="just" eaLnBrk="0" hangingPunct="0">
              <a:spcBef>
                <a:spcPts val="800"/>
              </a:spcBef>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3200">
                <a:solidFill>
                  <a:srgbClr val="000000"/>
                </a:solidFill>
                <a:latin typeface="Calibri" panose="020F0502020204030204" pitchFamily="34" charset="0"/>
                <a:ea typeface="Droid Sans Fallback" charset="0"/>
                <a:cs typeface="Droid Sans Fallback" charset="0"/>
              </a:defRPr>
            </a:lvl1pPr>
            <a:lvl2pPr algn="just" eaLnBrk="0" hangingPunct="0">
              <a:spcBef>
                <a:spcPts val="700"/>
              </a:spcBef>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800">
                <a:solidFill>
                  <a:srgbClr val="000000"/>
                </a:solidFill>
                <a:latin typeface="Calibri" panose="020F0502020204030204" pitchFamily="34" charset="0"/>
                <a:ea typeface="Droid Sans Fallback" charset="0"/>
                <a:cs typeface="Droid Sans Fallback" charset="0"/>
              </a:defRPr>
            </a:lvl2pPr>
            <a:lvl3pPr algn="just" eaLnBrk="0" hangingPunct="0">
              <a:spcBef>
                <a:spcPts val="600"/>
              </a:spcBef>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400">
                <a:solidFill>
                  <a:srgbClr val="000000"/>
                </a:solidFill>
                <a:latin typeface="Calibri" panose="020F0502020204030204" pitchFamily="34" charset="0"/>
                <a:ea typeface="Droid Sans Fallback" charset="0"/>
                <a:cs typeface="Droid Sans Fallback" charset="0"/>
              </a:defRPr>
            </a:lvl3pPr>
            <a:lvl4pPr algn="just" eaLnBrk="0" hangingPunct="0">
              <a:spcBef>
                <a:spcPts val="500"/>
              </a:spcBef>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Calibri" panose="020F0502020204030204" pitchFamily="34" charset="0"/>
                <a:ea typeface="Droid Sans Fallback" charset="0"/>
                <a:cs typeface="Droid Sans Fallback" charset="0"/>
              </a:defRPr>
            </a:lvl4pPr>
            <a:lvl5pPr algn="just" eaLnBrk="0" hangingPunct="0">
              <a:spcBef>
                <a:spcPts val="500"/>
              </a:spcBef>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Calibri" panose="020F0502020204030204" pitchFamily="34" charset="0"/>
                <a:ea typeface="Droid Sans Fallback" charset="0"/>
                <a:cs typeface="Droid Sans Fallback" charset="0"/>
              </a:defRPr>
            </a:lvl5pPr>
            <a:lvl6pPr marL="25146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Calibri" panose="020F0502020204030204" pitchFamily="34" charset="0"/>
                <a:ea typeface="Droid Sans Fallback" charset="0"/>
                <a:cs typeface="Droid Sans Fallback" charset="0"/>
              </a:defRPr>
            </a:lvl6pPr>
            <a:lvl7pPr marL="29718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Calibri" panose="020F0502020204030204" pitchFamily="34" charset="0"/>
                <a:ea typeface="Droid Sans Fallback" charset="0"/>
                <a:cs typeface="Droid Sans Fallback" charset="0"/>
              </a:defRPr>
            </a:lvl7pPr>
            <a:lvl8pPr marL="34290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Calibri" panose="020F0502020204030204" pitchFamily="34" charset="0"/>
                <a:ea typeface="Droid Sans Fallback" charset="0"/>
                <a:cs typeface="Droid Sans Fallback" charset="0"/>
              </a:defRPr>
            </a:lvl8pPr>
            <a:lvl9pPr marL="38862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Calibri" panose="020F0502020204030204" pitchFamily="34" charset="0"/>
                <a:ea typeface="Droid Sans Fallback" charset="0"/>
                <a:cs typeface="Droid Sans Fallback" charset="0"/>
              </a:defRPr>
            </a:lvl9pPr>
          </a:lstStyle>
          <a:p>
            <a:pPr eaLnBrk="1" hangingPunct="1">
              <a:spcBef>
                <a:spcPts val="500"/>
              </a:spcBef>
              <a:buFont typeface="Arial" panose="020B0604020202020204" pitchFamily="34" charset="0"/>
              <a:buChar char="•"/>
            </a:pPr>
            <a:r>
              <a:rPr lang="en-US" altLang="en-US" sz="2000" b="1" dirty="0">
                <a:latin typeface="Trebuchet MS" pitchFamily="34" charset="0"/>
                <a:ea typeface="SimSun" panose="02010600030101010101" pitchFamily="2" charset="-122"/>
              </a:rPr>
              <a:t>Infrastructure as a Service (</a:t>
            </a:r>
            <a:r>
              <a:rPr lang="en-US" altLang="en-US" sz="2000" b="1" dirty="0" err="1">
                <a:latin typeface="Trebuchet MS" pitchFamily="34" charset="0"/>
                <a:ea typeface="SimSun" panose="02010600030101010101" pitchFamily="2" charset="-122"/>
              </a:rPr>
              <a:t>IasS</a:t>
            </a:r>
            <a:r>
              <a:rPr lang="en-US" altLang="en-US" sz="2000" b="1" dirty="0">
                <a:latin typeface="Trebuchet MS" pitchFamily="34" charset="0"/>
                <a:ea typeface="SimSun" panose="02010600030101010101" pitchFamily="2" charset="-122"/>
              </a:rPr>
              <a:t>)</a:t>
            </a:r>
          </a:p>
          <a:p>
            <a:pPr lvl="1" eaLnBrk="1" hangingPunct="1">
              <a:spcBef>
                <a:spcPts val="500"/>
              </a:spcBef>
              <a:buFont typeface="Trebuchet MS" pitchFamily="34" charset="0"/>
              <a:buChar char="-"/>
            </a:pPr>
            <a:r>
              <a:rPr lang="en-US" altLang="en-US" sz="1800" dirty="0">
                <a:latin typeface="Trebuchet MS" pitchFamily="34" charset="0"/>
                <a:ea typeface="SimSun" panose="02010600030101010101" pitchFamily="2" charset="-122"/>
              </a:rPr>
              <a:t>Provides a pool of resources, which the user accesses and configures for their needs. Users are usually free to install their own operating systems and applications. Examples include the virtual machine based Amazon EC2 and the storage service Amazon S3.</a:t>
            </a:r>
          </a:p>
          <a:p>
            <a:pPr eaLnBrk="1" hangingPunct="1">
              <a:spcBef>
                <a:spcPts val="1200"/>
              </a:spcBef>
              <a:buFont typeface="Arial" panose="020B0604020202020204" pitchFamily="34" charset="0"/>
              <a:buChar char="•"/>
            </a:pPr>
            <a:r>
              <a:rPr lang="en-US" altLang="en-US" sz="2000" b="1" dirty="0">
                <a:latin typeface="Trebuchet MS" pitchFamily="34" charset="0"/>
                <a:ea typeface="SimSun" panose="02010600030101010101" pitchFamily="2" charset="-122"/>
              </a:rPr>
              <a:t>Platform as a Service (</a:t>
            </a:r>
            <a:r>
              <a:rPr lang="en-US" altLang="en-US" sz="2000" b="1" dirty="0" err="1">
                <a:latin typeface="Trebuchet MS" pitchFamily="34" charset="0"/>
                <a:ea typeface="SimSun" panose="02010600030101010101" pitchFamily="2" charset="-122"/>
              </a:rPr>
              <a:t>PaaS</a:t>
            </a:r>
            <a:r>
              <a:rPr lang="en-US" altLang="en-US" sz="2000" b="1" dirty="0">
                <a:latin typeface="Trebuchet MS" pitchFamily="34" charset="0"/>
                <a:ea typeface="SimSun" panose="02010600030101010101" pitchFamily="2" charset="-122"/>
              </a:rPr>
              <a:t>)</a:t>
            </a:r>
          </a:p>
          <a:p>
            <a:pPr lvl="1" eaLnBrk="1" hangingPunct="1">
              <a:spcBef>
                <a:spcPts val="500"/>
              </a:spcBef>
              <a:buFont typeface="Trebuchet MS" pitchFamily="34" charset="0"/>
              <a:buChar char="-"/>
            </a:pPr>
            <a:r>
              <a:rPr lang="en-US" altLang="en-US" sz="1800" dirty="0">
                <a:latin typeface="Trebuchet MS" pitchFamily="34" charset="0"/>
                <a:ea typeface="SimSun" panose="02010600030101010101" pitchFamily="2" charset="-122"/>
              </a:rPr>
              <a:t>Delivers a development environment, typically include preselected operating systems, programming environments, databases management systems, and webservers. Google’s App Engine is a typical example. </a:t>
            </a:r>
          </a:p>
          <a:p>
            <a:pPr eaLnBrk="1" hangingPunct="1">
              <a:spcBef>
                <a:spcPts val="1200"/>
              </a:spcBef>
              <a:buFont typeface="Arial" panose="020B0604020202020204" pitchFamily="34" charset="0"/>
              <a:buChar char="•"/>
            </a:pPr>
            <a:r>
              <a:rPr lang="en-US" altLang="en-US" sz="2000" b="1" dirty="0">
                <a:latin typeface="Trebuchet MS" pitchFamily="34" charset="0"/>
                <a:ea typeface="SimSun" panose="02010600030101010101" pitchFamily="2" charset="-122"/>
              </a:rPr>
              <a:t>Software as a Service (SaaS)</a:t>
            </a:r>
          </a:p>
          <a:p>
            <a:pPr lvl="1" eaLnBrk="1" hangingPunct="1">
              <a:spcBef>
                <a:spcPts val="500"/>
              </a:spcBef>
              <a:buFont typeface="Trebuchet MS" pitchFamily="34" charset="0"/>
              <a:buChar char="-"/>
            </a:pPr>
            <a:r>
              <a:rPr lang="en-US" altLang="en-US" sz="1800" dirty="0">
                <a:latin typeface="Trebuchet MS" pitchFamily="34" charset="0"/>
                <a:ea typeface="SimSun" panose="02010600030101010101" pitchFamily="2" charset="-122"/>
              </a:rPr>
              <a:t>Allows applications to run on the infrastructure and platforms offered by the cloud. Often storing both the users data and application in the cloud. Examples include Google Drive (</a:t>
            </a:r>
            <a:r>
              <a:rPr lang="en-US" altLang="en-US" sz="1800" dirty="0" err="1">
                <a:latin typeface="Trebuchet MS" pitchFamily="34" charset="0"/>
                <a:ea typeface="SimSun" panose="02010600030101010101" pitchFamily="2" charset="-122"/>
              </a:rPr>
              <a:t>Formely</a:t>
            </a:r>
            <a:r>
              <a:rPr lang="en-US" altLang="en-US" sz="1800" dirty="0">
                <a:latin typeface="Trebuchet MS" pitchFamily="34" charset="0"/>
                <a:ea typeface="SimSun" panose="02010600030101010101" pitchFamily="2" charset="-122"/>
              </a:rPr>
              <a:t> Google Docs).</a:t>
            </a:r>
          </a:p>
          <a:p>
            <a:pPr lvl="1" eaLnBrk="1" hangingPunct="1">
              <a:spcBef>
                <a:spcPts val="500"/>
              </a:spcBef>
              <a:buFont typeface="Arial" panose="020B0604020202020204" pitchFamily="34" charset="0"/>
              <a:buChar char="•"/>
            </a:pPr>
            <a:endParaRPr lang="en-US" altLang="en-US" sz="2000" b="1" dirty="0">
              <a:latin typeface="Trebuchet MS" pitchFamily="34" charset="0"/>
              <a:ea typeface="SimSun" panose="02010600030101010101" pitchFamily="2" charset="-122"/>
            </a:endParaRPr>
          </a:p>
          <a:p>
            <a:pPr eaLnBrk="1" hangingPunct="1">
              <a:spcBef>
                <a:spcPts val="500"/>
              </a:spcBef>
            </a:pPr>
            <a:endParaRPr lang="en-US" altLang="en-US" sz="2000" b="1" dirty="0">
              <a:latin typeface="Trebuchet MS" pitchFamily="34" charset="0"/>
              <a:ea typeface="SimSun" panose="02010600030101010101" pitchFamily="2" charset="-122"/>
            </a:endParaRPr>
          </a:p>
        </p:txBody>
      </p:sp>
      <p:sp>
        <p:nvSpPr>
          <p:cNvPr id="2" name="Footer Placeholder 1"/>
          <p:cNvSpPr>
            <a:spLocks noGrp="1"/>
          </p:cNvSpPr>
          <p:nvPr>
            <p:ph type="ftr" idx="11"/>
          </p:nvPr>
        </p:nvSpPr>
        <p:spPr/>
        <p:txBody>
          <a:bodyPr/>
          <a:lstStyle/>
          <a:p>
            <a:pPr>
              <a:defRPr/>
            </a:pPr>
            <a:r>
              <a:rPr lang="en-US" altLang="en-US" smtClean="0"/>
              <a:t>Li, Drew, &amp; Liu   © Springer 2021</a:t>
            </a:r>
            <a:endParaRPr lang="en-US" altLang="en-US" dirty="0"/>
          </a:p>
        </p:txBody>
      </p:sp>
      <p:sp>
        <p:nvSpPr>
          <p:cNvPr id="8" name="Slide Number Placeholder 7"/>
          <p:cNvSpPr>
            <a:spLocks noGrp="1"/>
          </p:cNvSpPr>
          <p:nvPr>
            <p:ph type="sldNum" idx="12"/>
          </p:nvPr>
        </p:nvSpPr>
        <p:spPr/>
        <p:txBody>
          <a:bodyPr/>
          <a:lstStyle/>
          <a:p>
            <a:fld id="{9CBF9362-2730-4B3F-95F7-82CE4491E16F}" type="slidenum">
              <a:rPr lang="en-US" altLang="en-US" smtClean="0"/>
              <a:pPr/>
              <a:t>6</a:t>
            </a:fld>
            <a:endParaRPr lang="en-US" altLang="en-US"/>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1"/>
          <p:cNvSpPr txBox="1">
            <a:spLocks noChangeArrowheads="1"/>
          </p:cNvSpPr>
          <p:nvPr/>
        </p:nvSpPr>
        <p:spPr bwMode="auto">
          <a:xfrm>
            <a:off x="498475" y="609867"/>
            <a:ext cx="8147050" cy="7620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3465A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nchor="ctr"/>
          <a:lstStyle>
            <a:lvl1pPr algn="just"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Droid Sans Fallback" charset="0"/>
                <a:cs typeface="Droid Sans Fallback" charset="0"/>
              </a:defRPr>
            </a:lvl1pPr>
            <a:lvl2pPr algn="just"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Droid Sans Fallback" charset="0"/>
                <a:cs typeface="Droid Sans Fallback" charset="0"/>
              </a:defRPr>
            </a:lvl2pPr>
            <a:lvl3pPr algn="just"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Droid Sans Fallback" charset="0"/>
                <a:cs typeface="Droid Sans Fallback" charset="0"/>
              </a:defRPr>
            </a:lvl3pPr>
            <a:lvl4pPr algn="just"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4pPr>
            <a:lvl5pPr algn="just"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5pPr>
            <a:lvl6pPr marL="25146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6pPr>
            <a:lvl7pPr marL="29718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7pPr>
            <a:lvl8pPr marL="34290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8pPr>
            <a:lvl9pPr marL="38862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9pPr>
          </a:lstStyle>
          <a:p>
            <a:pPr algn="ctr" eaLnBrk="1" hangingPunct="1">
              <a:spcBef>
                <a:spcPct val="0"/>
              </a:spcBef>
              <a:buClrTx/>
              <a:buFontTx/>
              <a:buNone/>
            </a:pPr>
            <a:r>
              <a:rPr lang="en-US" altLang="en-US" b="1" dirty="0">
                <a:latin typeface="Trebuchet MS" pitchFamily="34" charset="0"/>
                <a:ea typeface="SimSun" panose="02010600030101010101" pitchFamily="2" charset="-122"/>
              </a:rPr>
              <a:t>Relations Among Different Service Models</a:t>
            </a:r>
          </a:p>
        </p:txBody>
      </p:sp>
      <p:sp>
        <p:nvSpPr>
          <p:cNvPr id="10243" name="Text Box 2"/>
          <p:cNvSpPr txBox="1">
            <a:spLocks noChangeArrowheads="1"/>
          </p:cNvSpPr>
          <p:nvPr/>
        </p:nvSpPr>
        <p:spPr bwMode="auto">
          <a:xfrm>
            <a:off x="685800" y="1066800"/>
            <a:ext cx="7772400" cy="618966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3465A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lvl1pPr marL="342900" indent="-339725" algn="just" eaLnBrk="0" hangingPunct="0">
              <a:spcBef>
                <a:spcPts val="800"/>
              </a:spcBef>
              <a:tabLst>
                <a:tab pos="342900" algn="l"/>
                <a:tab pos="630238"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sz="3200">
                <a:solidFill>
                  <a:srgbClr val="000000"/>
                </a:solidFill>
                <a:latin typeface="Calibri" panose="020F0502020204030204" pitchFamily="34" charset="0"/>
                <a:ea typeface="Droid Sans Fallback" charset="0"/>
                <a:cs typeface="Droid Sans Fallback" charset="0"/>
              </a:defRPr>
            </a:lvl1pPr>
            <a:lvl2pPr algn="just" eaLnBrk="0" hangingPunct="0">
              <a:spcBef>
                <a:spcPts val="700"/>
              </a:spcBef>
              <a:tabLst>
                <a:tab pos="342900" algn="l"/>
                <a:tab pos="630238"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sz="2800">
                <a:solidFill>
                  <a:srgbClr val="000000"/>
                </a:solidFill>
                <a:latin typeface="Calibri" panose="020F0502020204030204" pitchFamily="34" charset="0"/>
                <a:ea typeface="Droid Sans Fallback" charset="0"/>
                <a:cs typeface="Droid Sans Fallback" charset="0"/>
              </a:defRPr>
            </a:lvl2pPr>
            <a:lvl3pPr algn="just" eaLnBrk="0" hangingPunct="0">
              <a:spcBef>
                <a:spcPts val="600"/>
              </a:spcBef>
              <a:tabLst>
                <a:tab pos="342900" algn="l"/>
                <a:tab pos="630238"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sz="2400">
                <a:solidFill>
                  <a:srgbClr val="000000"/>
                </a:solidFill>
                <a:latin typeface="Calibri" panose="020F0502020204030204" pitchFamily="34" charset="0"/>
                <a:ea typeface="Droid Sans Fallback" charset="0"/>
                <a:cs typeface="Droid Sans Fallback" charset="0"/>
              </a:defRPr>
            </a:lvl3pPr>
            <a:lvl4pPr algn="just" eaLnBrk="0" hangingPunct="0">
              <a:spcBef>
                <a:spcPts val="500"/>
              </a:spcBef>
              <a:tabLst>
                <a:tab pos="342900" algn="l"/>
                <a:tab pos="630238"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sz="2000">
                <a:solidFill>
                  <a:srgbClr val="000000"/>
                </a:solidFill>
                <a:latin typeface="Calibri" panose="020F0502020204030204" pitchFamily="34" charset="0"/>
                <a:ea typeface="Droid Sans Fallback" charset="0"/>
                <a:cs typeface="Droid Sans Fallback" charset="0"/>
              </a:defRPr>
            </a:lvl4pPr>
            <a:lvl5pPr algn="just" eaLnBrk="0" hangingPunct="0">
              <a:spcBef>
                <a:spcPts val="500"/>
              </a:spcBef>
              <a:tabLst>
                <a:tab pos="342900" algn="l"/>
                <a:tab pos="630238"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sz="2000">
                <a:solidFill>
                  <a:srgbClr val="000000"/>
                </a:solidFill>
                <a:latin typeface="Calibri" panose="020F0502020204030204" pitchFamily="34" charset="0"/>
                <a:ea typeface="Droid Sans Fallback" charset="0"/>
                <a:cs typeface="Droid Sans Fallback" charset="0"/>
              </a:defRPr>
            </a:lvl5pPr>
            <a:lvl6pPr marL="25146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342900" algn="l"/>
                <a:tab pos="630238"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sz="2000">
                <a:solidFill>
                  <a:srgbClr val="000000"/>
                </a:solidFill>
                <a:latin typeface="Calibri" panose="020F0502020204030204" pitchFamily="34" charset="0"/>
                <a:ea typeface="Droid Sans Fallback" charset="0"/>
                <a:cs typeface="Droid Sans Fallback" charset="0"/>
              </a:defRPr>
            </a:lvl6pPr>
            <a:lvl7pPr marL="29718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342900" algn="l"/>
                <a:tab pos="630238"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sz="2000">
                <a:solidFill>
                  <a:srgbClr val="000000"/>
                </a:solidFill>
                <a:latin typeface="Calibri" panose="020F0502020204030204" pitchFamily="34" charset="0"/>
                <a:ea typeface="Droid Sans Fallback" charset="0"/>
                <a:cs typeface="Droid Sans Fallback" charset="0"/>
              </a:defRPr>
            </a:lvl7pPr>
            <a:lvl8pPr marL="34290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342900" algn="l"/>
                <a:tab pos="630238"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sz="2000">
                <a:solidFill>
                  <a:srgbClr val="000000"/>
                </a:solidFill>
                <a:latin typeface="Calibri" panose="020F0502020204030204" pitchFamily="34" charset="0"/>
                <a:ea typeface="Droid Sans Fallback" charset="0"/>
                <a:cs typeface="Droid Sans Fallback" charset="0"/>
              </a:defRPr>
            </a:lvl8pPr>
            <a:lvl9pPr marL="38862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342900" algn="l"/>
                <a:tab pos="630238"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sz="2000">
                <a:solidFill>
                  <a:srgbClr val="000000"/>
                </a:solidFill>
                <a:latin typeface="Calibri" panose="020F0502020204030204" pitchFamily="34" charset="0"/>
                <a:ea typeface="Droid Sans Fallback" charset="0"/>
                <a:cs typeface="Droid Sans Fallback" charset="0"/>
              </a:defRPr>
            </a:lvl9pPr>
          </a:lstStyle>
          <a:p>
            <a:pPr eaLnBrk="1" hangingPunct="1">
              <a:spcBef>
                <a:spcPts val="500"/>
              </a:spcBef>
              <a:buClrTx/>
              <a:buFontTx/>
              <a:buNone/>
            </a:pPr>
            <a:r>
              <a:rPr lang="en-US" altLang="en-US" sz="2000" dirty="0">
                <a:latin typeface="Trebuchet MS" pitchFamily="34" charset="0"/>
                <a:ea typeface="SimSun" panose="02010600030101010101" pitchFamily="2" charset="-122"/>
              </a:rPr>
              <a:t>	</a:t>
            </a:r>
          </a:p>
          <a:p>
            <a:pPr eaLnBrk="1" hangingPunct="1">
              <a:spcBef>
                <a:spcPts val="500"/>
              </a:spcBef>
              <a:buClrTx/>
              <a:buFontTx/>
              <a:buNone/>
            </a:pPr>
            <a:endParaRPr lang="en-US" altLang="en-US" sz="2000" dirty="0">
              <a:latin typeface="Trebuchet MS" pitchFamily="34" charset="0"/>
              <a:ea typeface="SimSun" panose="02010600030101010101" pitchFamily="2" charset="-122"/>
            </a:endParaRPr>
          </a:p>
        </p:txBody>
      </p:sp>
      <p:sp>
        <p:nvSpPr>
          <p:cNvPr id="10245" name="Text Box 4"/>
          <p:cNvSpPr txBox="1">
            <a:spLocks noChangeArrowheads="1"/>
          </p:cNvSpPr>
          <p:nvPr/>
        </p:nvSpPr>
        <p:spPr bwMode="auto">
          <a:xfrm>
            <a:off x="3500438" y="6286500"/>
            <a:ext cx="2133600" cy="3651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3465A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lgn="just"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Droid Sans Fallback" charset="0"/>
                <a:cs typeface="Droid Sans Fallback" charset="0"/>
              </a:defRPr>
            </a:lvl1pPr>
            <a:lvl2pPr algn="just"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Droid Sans Fallback" charset="0"/>
                <a:cs typeface="Droid Sans Fallback" charset="0"/>
              </a:defRPr>
            </a:lvl2pPr>
            <a:lvl3pPr algn="just"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Droid Sans Fallback" charset="0"/>
                <a:cs typeface="Droid Sans Fallback" charset="0"/>
              </a:defRPr>
            </a:lvl3pPr>
            <a:lvl4pPr algn="just"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4pPr>
            <a:lvl5pPr algn="just"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5pPr>
            <a:lvl6pPr marL="25146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6pPr>
            <a:lvl7pPr marL="29718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7pPr>
            <a:lvl8pPr marL="34290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8pPr>
            <a:lvl9pPr marL="38862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9pPr>
          </a:lstStyle>
          <a:p>
            <a:pPr algn="ctr" eaLnBrk="1" hangingPunct="1">
              <a:spcBef>
                <a:spcPct val="0"/>
              </a:spcBef>
              <a:buClrTx/>
              <a:buFontTx/>
              <a:buNone/>
            </a:pPr>
            <a:fld id="{E5C0EDFC-3F42-40B3-B75C-8FE2F6ACDF21}" type="slidenum">
              <a:rPr lang="en-US" altLang="en-US" sz="1200">
                <a:solidFill>
                  <a:srgbClr val="898989"/>
                </a:solidFill>
                <a:latin typeface="Trebuchet MS" pitchFamily="34" charset="0"/>
                <a:ea typeface="SimSun" panose="02010600030101010101" pitchFamily="2" charset="-122"/>
              </a:rPr>
              <a:pPr algn="ctr" eaLnBrk="1" hangingPunct="1">
                <a:spcBef>
                  <a:spcPct val="0"/>
                </a:spcBef>
                <a:buClrTx/>
                <a:buFontTx/>
                <a:buNone/>
              </a:pPr>
              <a:t>7</a:t>
            </a:fld>
            <a:endParaRPr lang="en-US" altLang="en-US" sz="1200" dirty="0">
              <a:solidFill>
                <a:srgbClr val="898989"/>
              </a:solidFill>
              <a:latin typeface="Trebuchet MS" pitchFamily="34" charset="0"/>
              <a:ea typeface="SimSun" panose="02010600030101010101" pitchFamily="2" charset="-122"/>
            </a:endParaRPr>
          </a:p>
        </p:txBody>
      </p:sp>
      <p:sp>
        <p:nvSpPr>
          <p:cNvPr id="2" name="Footer Placeholder 1"/>
          <p:cNvSpPr>
            <a:spLocks noGrp="1"/>
          </p:cNvSpPr>
          <p:nvPr>
            <p:ph type="ftr" idx="11"/>
          </p:nvPr>
        </p:nvSpPr>
        <p:spPr/>
        <p:txBody>
          <a:bodyPr/>
          <a:lstStyle/>
          <a:p>
            <a:pPr>
              <a:defRPr/>
            </a:pPr>
            <a:r>
              <a:rPr lang="en-US" altLang="en-US" smtClean="0"/>
              <a:t>Li, Drew, &amp; Liu   © Springer 2021</a:t>
            </a:r>
            <a:endParaRPr lang="en-US" altLang="en-US" dirty="0"/>
          </a:p>
        </p:txBody>
      </p:sp>
      <p:sp>
        <p:nvSpPr>
          <p:cNvPr id="7" name="Slide Number Placeholder 6"/>
          <p:cNvSpPr>
            <a:spLocks noGrp="1"/>
          </p:cNvSpPr>
          <p:nvPr>
            <p:ph type="sldNum" idx="12"/>
          </p:nvPr>
        </p:nvSpPr>
        <p:spPr/>
        <p:txBody>
          <a:bodyPr/>
          <a:lstStyle/>
          <a:p>
            <a:fld id="{9CBF9362-2730-4B3F-95F7-82CE4491E16F}" type="slidenum">
              <a:rPr lang="en-US" altLang="en-US" smtClean="0"/>
              <a:pPr/>
              <a:t>7</a:t>
            </a:fld>
            <a:endParaRPr lang="en-US" altLang="en-US"/>
          </a:p>
        </p:txBody>
      </p:sp>
      <p:sp>
        <p:nvSpPr>
          <p:cNvPr id="8" name="TextBox 7"/>
          <p:cNvSpPr txBox="1"/>
          <p:nvPr/>
        </p:nvSpPr>
        <p:spPr>
          <a:xfrm>
            <a:off x="1524000" y="5638800"/>
            <a:ext cx="6096000" cy="369332"/>
          </a:xfrm>
          <a:prstGeom prst="rect">
            <a:avLst/>
          </a:prstGeom>
          <a:noFill/>
        </p:spPr>
        <p:txBody>
          <a:bodyPr wrap="square" rtlCol="0">
            <a:spAutoFit/>
          </a:bodyPr>
          <a:lstStyle/>
          <a:p>
            <a:pPr algn="ctr"/>
            <a:r>
              <a:rPr lang="en-US" sz="1800" b="1" dirty="0">
                <a:solidFill>
                  <a:schemeClr val="tx1"/>
                </a:solidFill>
                <a:latin typeface="Trebuchet MS" panose="020B0603020202020204" pitchFamily="34" charset="0"/>
              </a:rPr>
              <a:t>Fig 18.2: </a:t>
            </a:r>
            <a:r>
              <a:rPr lang="en-US" sz="1800" dirty="0">
                <a:solidFill>
                  <a:schemeClr val="tx1"/>
                </a:solidFill>
                <a:latin typeface="Trebuchet MS" panose="020B0603020202020204" pitchFamily="34" charset="0"/>
              </a:rPr>
              <a:t>An illustration of cloud service models</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3425" y="1480084"/>
            <a:ext cx="5124450" cy="415554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1"/>
          <p:cNvSpPr txBox="1">
            <a:spLocks noChangeArrowheads="1"/>
          </p:cNvSpPr>
          <p:nvPr/>
        </p:nvSpPr>
        <p:spPr bwMode="auto">
          <a:xfrm>
            <a:off x="714375" y="457200"/>
            <a:ext cx="7772400" cy="6619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3465A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nchor="ctr"/>
          <a:lstStyle>
            <a:lvl1pPr algn="just"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Droid Sans Fallback" charset="0"/>
                <a:cs typeface="Droid Sans Fallback" charset="0"/>
              </a:defRPr>
            </a:lvl1pPr>
            <a:lvl2pPr algn="just"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Droid Sans Fallback" charset="0"/>
                <a:cs typeface="Droid Sans Fallback" charset="0"/>
              </a:defRPr>
            </a:lvl2pPr>
            <a:lvl3pPr algn="just"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Droid Sans Fallback" charset="0"/>
                <a:cs typeface="Droid Sans Fallback" charset="0"/>
              </a:defRPr>
            </a:lvl3pPr>
            <a:lvl4pPr algn="just"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4pPr>
            <a:lvl5pPr algn="just"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5pPr>
            <a:lvl6pPr marL="25146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6pPr>
            <a:lvl7pPr marL="29718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7pPr>
            <a:lvl8pPr marL="34290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8pPr>
            <a:lvl9pPr marL="38862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9pPr>
          </a:lstStyle>
          <a:p>
            <a:pPr algn="ctr" eaLnBrk="1" hangingPunct="1">
              <a:spcBef>
                <a:spcPct val="0"/>
              </a:spcBef>
              <a:buClrTx/>
              <a:buFontTx/>
              <a:buNone/>
            </a:pPr>
            <a:r>
              <a:rPr lang="en-US" altLang="en-US" b="1" dirty="0">
                <a:latin typeface="Trebuchet MS" pitchFamily="34" charset="0"/>
                <a:ea typeface="SimSun" panose="02010600030101010101" pitchFamily="2" charset="-122"/>
              </a:rPr>
              <a:t>Cloud Storage Example: Amazon S3</a:t>
            </a:r>
          </a:p>
        </p:txBody>
      </p:sp>
      <p:sp>
        <p:nvSpPr>
          <p:cNvPr id="11268" name="Text Box 4"/>
          <p:cNvSpPr txBox="1">
            <a:spLocks noChangeArrowheads="1"/>
          </p:cNvSpPr>
          <p:nvPr/>
        </p:nvSpPr>
        <p:spPr bwMode="auto">
          <a:xfrm>
            <a:off x="3500438" y="6286500"/>
            <a:ext cx="2133600" cy="3651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3465A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lgn="just"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Droid Sans Fallback" charset="0"/>
                <a:cs typeface="Droid Sans Fallback" charset="0"/>
              </a:defRPr>
            </a:lvl1pPr>
            <a:lvl2pPr algn="just"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Droid Sans Fallback" charset="0"/>
                <a:cs typeface="Droid Sans Fallback" charset="0"/>
              </a:defRPr>
            </a:lvl2pPr>
            <a:lvl3pPr algn="just"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Droid Sans Fallback" charset="0"/>
                <a:cs typeface="Droid Sans Fallback" charset="0"/>
              </a:defRPr>
            </a:lvl3pPr>
            <a:lvl4pPr algn="just"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4pPr>
            <a:lvl5pPr algn="just"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5pPr>
            <a:lvl6pPr marL="25146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6pPr>
            <a:lvl7pPr marL="29718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7pPr>
            <a:lvl8pPr marL="34290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8pPr>
            <a:lvl9pPr marL="38862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9pPr>
          </a:lstStyle>
          <a:p>
            <a:pPr algn="ctr" eaLnBrk="1" hangingPunct="1">
              <a:spcBef>
                <a:spcPct val="0"/>
              </a:spcBef>
              <a:buClrTx/>
              <a:buFontTx/>
              <a:buNone/>
            </a:pPr>
            <a:fld id="{B8D306BF-F1E7-4B20-9F96-1EADA70BE37E}" type="slidenum">
              <a:rPr lang="en-US" altLang="en-US" sz="1200">
                <a:solidFill>
                  <a:srgbClr val="898989"/>
                </a:solidFill>
                <a:latin typeface="Trebuchet MS" pitchFamily="34" charset="0"/>
                <a:ea typeface="SimSun" panose="02010600030101010101" pitchFamily="2" charset="-122"/>
              </a:rPr>
              <a:pPr algn="ctr" eaLnBrk="1" hangingPunct="1">
                <a:spcBef>
                  <a:spcPct val="0"/>
                </a:spcBef>
                <a:buClrTx/>
                <a:buFontTx/>
                <a:buNone/>
              </a:pPr>
              <a:t>8</a:t>
            </a:fld>
            <a:endParaRPr lang="en-US" altLang="en-US" sz="1200" dirty="0">
              <a:solidFill>
                <a:srgbClr val="898989"/>
              </a:solidFill>
              <a:latin typeface="Trebuchet MS" pitchFamily="34" charset="0"/>
              <a:ea typeface="SimSun" panose="02010600030101010101" pitchFamily="2" charset="-122"/>
            </a:endParaRPr>
          </a:p>
        </p:txBody>
      </p:sp>
      <p:sp>
        <p:nvSpPr>
          <p:cNvPr id="11269" name="Text Box 2"/>
          <p:cNvSpPr txBox="1">
            <a:spLocks noChangeArrowheads="1"/>
          </p:cNvSpPr>
          <p:nvPr/>
        </p:nvSpPr>
        <p:spPr bwMode="auto">
          <a:xfrm>
            <a:off x="609600" y="4000479"/>
            <a:ext cx="7772400" cy="1981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3465A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lvl1pPr marL="339725" indent="-339725" algn="just" eaLnBrk="0" hangingPunct="0">
              <a:spcBef>
                <a:spcPts val="800"/>
              </a:spcBef>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3200">
                <a:solidFill>
                  <a:srgbClr val="000000"/>
                </a:solidFill>
                <a:latin typeface="Calibri" panose="020F0502020204030204" pitchFamily="34" charset="0"/>
                <a:ea typeface="Droid Sans Fallback" charset="0"/>
                <a:cs typeface="Droid Sans Fallback" charset="0"/>
              </a:defRPr>
            </a:lvl1pPr>
            <a:lvl2pPr algn="just" eaLnBrk="0" hangingPunct="0">
              <a:spcBef>
                <a:spcPts val="700"/>
              </a:spcBef>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800">
                <a:solidFill>
                  <a:srgbClr val="000000"/>
                </a:solidFill>
                <a:latin typeface="Calibri" panose="020F0502020204030204" pitchFamily="34" charset="0"/>
                <a:ea typeface="Droid Sans Fallback" charset="0"/>
                <a:cs typeface="Droid Sans Fallback" charset="0"/>
              </a:defRPr>
            </a:lvl2pPr>
            <a:lvl3pPr algn="just" eaLnBrk="0" hangingPunct="0">
              <a:spcBef>
                <a:spcPts val="600"/>
              </a:spcBef>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400">
                <a:solidFill>
                  <a:srgbClr val="000000"/>
                </a:solidFill>
                <a:latin typeface="Calibri" panose="020F0502020204030204" pitchFamily="34" charset="0"/>
                <a:ea typeface="Droid Sans Fallback" charset="0"/>
                <a:cs typeface="Droid Sans Fallback" charset="0"/>
              </a:defRPr>
            </a:lvl3pPr>
            <a:lvl4pPr algn="just" eaLnBrk="0" hangingPunct="0">
              <a:spcBef>
                <a:spcPts val="500"/>
              </a:spcBef>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Calibri" panose="020F0502020204030204" pitchFamily="34" charset="0"/>
                <a:ea typeface="Droid Sans Fallback" charset="0"/>
                <a:cs typeface="Droid Sans Fallback" charset="0"/>
              </a:defRPr>
            </a:lvl4pPr>
            <a:lvl5pPr algn="just" eaLnBrk="0" hangingPunct="0">
              <a:spcBef>
                <a:spcPts val="500"/>
              </a:spcBef>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Calibri" panose="020F0502020204030204" pitchFamily="34" charset="0"/>
                <a:ea typeface="Droid Sans Fallback" charset="0"/>
                <a:cs typeface="Droid Sans Fallback" charset="0"/>
              </a:defRPr>
            </a:lvl5pPr>
            <a:lvl6pPr marL="25146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Calibri" panose="020F0502020204030204" pitchFamily="34" charset="0"/>
                <a:ea typeface="Droid Sans Fallback" charset="0"/>
                <a:cs typeface="Droid Sans Fallback" charset="0"/>
              </a:defRPr>
            </a:lvl6pPr>
            <a:lvl7pPr marL="29718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Calibri" panose="020F0502020204030204" pitchFamily="34" charset="0"/>
                <a:ea typeface="Droid Sans Fallback" charset="0"/>
                <a:cs typeface="Droid Sans Fallback" charset="0"/>
              </a:defRPr>
            </a:lvl7pPr>
            <a:lvl8pPr marL="34290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Calibri" panose="020F0502020204030204" pitchFamily="34" charset="0"/>
                <a:ea typeface="Droid Sans Fallback" charset="0"/>
                <a:cs typeface="Droid Sans Fallback" charset="0"/>
              </a:defRPr>
            </a:lvl8pPr>
            <a:lvl9pPr marL="38862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Calibri" panose="020F0502020204030204" pitchFamily="34" charset="0"/>
                <a:ea typeface="Droid Sans Fallback" charset="0"/>
                <a:cs typeface="Droid Sans Fallback" charset="0"/>
              </a:defRPr>
            </a:lvl9pPr>
          </a:lstStyle>
          <a:p>
            <a:pPr eaLnBrk="1" hangingPunct="1">
              <a:spcBef>
                <a:spcPts val="600"/>
              </a:spcBef>
              <a:buFont typeface="Arial" panose="020B0604020202020204" pitchFamily="34" charset="0"/>
              <a:buChar char="•"/>
            </a:pPr>
            <a:r>
              <a:rPr lang="en-US" altLang="en-US" sz="1800" dirty="0">
                <a:latin typeface="Trebuchet MS" pitchFamily="34" charset="0"/>
                <a:ea typeface="SimSun" panose="02010600030101010101" pitchFamily="2" charset="-122"/>
              </a:rPr>
              <a:t>S3 provides a web interface to store and retrieve practically any amount of data. </a:t>
            </a:r>
          </a:p>
          <a:p>
            <a:pPr eaLnBrk="1" hangingPunct="1">
              <a:spcBef>
                <a:spcPts val="600"/>
              </a:spcBef>
              <a:buFont typeface="Arial" panose="020B0604020202020204" pitchFamily="34" charset="0"/>
              <a:buChar char="•"/>
            </a:pPr>
            <a:r>
              <a:rPr lang="en-US" altLang="en-US" sz="1800" dirty="0">
                <a:latin typeface="Trebuchet MS" pitchFamily="34" charset="0"/>
                <a:ea typeface="SimSun" panose="02010600030101010101" pitchFamily="2" charset="-122"/>
              </a:rPr>
              <a:t>Intentionally built with a minimal feature set, to provide maximum performance and flexibility for end users and developers. </a:t>
            </a:r>
          </a:p>
          <a:p>
            <a:pPr eaLnBrk="1" hangingPunct="1">
              <a:spcBef>
                <a:spcPts val="600"/>
              </a:spcBef>
              <a:buFont typeface="Arial" panose="020B0604020202020204" pitchFamily="34" charset="0"/>
              <a:buChar char="•"/>
            </a:pPr>
            <a:r>
              <a:rPr lang="en-US" altLang="en-US" sz="1800" dirty="0">
                <a:latin typeface="Trebuchet MS" pitchFamily="34" charset="0"/>
                <a:ea typeface="SimSun" panose="02010600030101010101" pitchFamily="2" charset="-122"/>
              </a:rPr>
              <a:t>Features include encryption, access control as well a durability for stored data. With these features developers can create robust applications.</a:t>
            </a:r>
          </a:p>
        </p:txBody>
      </p:sp>
      <p:sp>
        <p:nvSpPr>
          <p:cNvPr id="2" name="Footer Placeholder 1"/>
          <p:cNvSpPr>
            <a:spLocks noGrp="1"/>
          </p:cNvSpPr>
          <p:nvPr>
            <p:ph type="ftr" idx="11"/>
          </p:nvPr>
        </p:nvSpPr>
        <p:spPr/>
        <p:txBody>
          <a:bodyPr/>
          <a:lstStyle/>
          <a:p>
            <a:pPr>
              <a:defRPr/>
            </a:pPr>
            <a:r>
              <a:rPr lang="en-US" altLang="en-US" smtClean="0"/>
              <a:t>Li, Drew, &amp; Liu   © Springer 2021</a:t>
            </a:r>
            <a:endParaRPr lang="en-US" altLang="en-US" dirty="0"/>
          </a:p>
        </p:txBody>
      </p:sp>
      <p:sp>
        <p:nvSpPr>
          <p:cNvPr id="7" name="Slide Number Placeholder 6"/>
          <p:cNvSpPr>
            <a:spLocks noGrp="1"/>
          </p:cNvSpPr>
          <p:nvPr>
            <p:ph type="sldNum" idx="12"/>
          </p:nvPr>
        </p:nvSpPr>
        <p:spPr/>
        <p:txBody>
          <a:bodyPr/>
          <a:lstStyle/>
          <a:p>
            <a:fld id="{9CBF9362-2730-4B3F-95F7-82CE4491E16F}" type="slidenum">
              <a:rPr lang="en-US" altLang="en-US" smtClean="0"/>
              <a:pPr/>
              <a:t>8</a:t>
            </a:fld>
            <a:endParaRPr lang="en-US" altLang="en-US"/>
          </a:p>
        </p:txBody>
      </p:sp>
      <p:sp>
        <p:nvSpPr>
          <p:cNvPr id="8" name="TextBox 7"/>
          <p:cNvSpPr txBox="1"/>
          <p:nvPr/>
        </p:nvSpPr>
        <p:spPr>
          <a:xfrm>
            <a:off x="285917" y="3602714"/>
            <a:ext cx="8610599" cy="369332"/>
          </a:xfrm>
          <a:prstGeom prst="rect">
            <a:avLst/>
          </a:prstGeom>
          <a:noFill/>
        </p:spPr>
        <p:txBody>
          <a:bodyPr wrap="square" rtlCol="0">
            <a:spAutoFit/>
          </a:bodyPr>
          <a:lstStyle/>
          <a:p>
            <a:pPr algn="ctr"/>
            <a:r>
              <a:rPr lang="en-US" sz="1800" b="1" dirty="0">
                <a:solidFill>
                  <a:schemeClr val="tx1"/>
                </a:solidFill>
                <a:latin typeface="Trebuchet MS" panose="020B0603020202020204" pitchFamily="34" charset="0"/>
              </a:rPr>
              <a:t>Fig 18.3: </a:t>
            </a:r>
            <a:r>
              <a:rPr lang="en-US" sz="1800" dirty="0">
                <a:solidFill>
                  <a:schemeClr val="tx1"/>
                </a:solidFill>
                <a:latin typeface="Trebuchet MS" panose="020B0603020202020204" pitchFamily="34" charset="0"/>
              </a:rPr>
              <a:t>An example of a data object stored in an Amazon AWS region (US West)</a:t>
            </a: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82118" y="1055045"/>
            <a:ext cx="3167063" cy="244274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1"/>
          <p:cNvSpPr txBox="1">
            <a:spLocks noChangeArrowheads="1"/>
          </p:cNvSpPr>
          <p:nvPr/>
        </p:nvSpPr>
        <p:spPr bwMode="auto">
          <a:xfrm>
            <a:off x="679450" y="756078"/>
            <a:ext cx="7772400" cy="7620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3465A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nchor="ctr"/>
          <a:lstStyle>
            <a:lvl1pPr algn="just"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Droid Sans Fallback" charset="0"/>
                <a:cs typeface="Droid Sans Fallback" charset="0"/>
              </a:defRPr>
            </a:lvl1pPr>
            <a:lvl2pPr algn="just"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Droid Sans Fallback" charset="0"/>
                <a:cs typeface="Droid Sans Fallback" charset="0"/>
              </a:defRPr>
            </a:lvl2pPr>
            <a:lvl3pPr algn="just"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Droid Sans Fallback" charset="0"/>
                <a:cs typeface="Droid Sans Fallback" charset="0"/>
              </a:defRPr>
            </a:lvl3pPr>
            <a:lvl4pPr algn="just"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4pPr>
            <a:lvl5pPr algn="just"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5pPr>
            <a:lvl6pPr marL="25146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6pPr>
            <a:lvl7pPr marL="29718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7pPr>
            <a:lvl8pPr marL="34290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8pPr>
            <a:lvl9pPr marL="38862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9pPr>
          </a:lstStyle>
          <a:p>
            <a:pPr algn="ctr" eaLnBrk="1" hangingPunct="1">
              <a:spcBef>
                <a:spcPct val="0"/>
              </a:spcBef>
              <a:buClrTx/>
              <a:buFontTx/>
              <a:buNone/>
            </a:pPr>
            <a:r>
              <a:rPr lang="en-US" altLang="en-US" b="1" dirty="0">
                <a:latin typeface="Trebuchet MS" pitchFamily="34" charset="0"/>
                <a:ea typeface="SimSun" panose="02010600030101010101" pitchFamily="2" charset="-122"/>
              </a:rPr>
              <a:t>Cloud Storage Example: Amazon S3</a:t>
            </a:r>
          </a:p>
        </p:txBody>
      </p:sp>
      <p:sp>
        <p:nvSpPr>
          <p:cNvPr id="11268" name="Text Box 4"/>
          <p:cNvSpPr txBox="1">
            <a:spLocks noChangeArrowheads="1"/>
          </p:cNvSpPr>
          <p:nvPr/>
        </p:nvSpPr>
        <p:spPr bwMode="auto">
          <a:xfrm>
            <a:off x="3500438" y="6286500"/>
            <a:ext cx="2133600" cy="3651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3465A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lgn="just"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Droid Sans Fallback" charset="0"/>
                <a:cs typeface="Droid Sans Fallback" charset="0"/>
              </a:defRPr>
            </a:lvl1pPr>
            <a:lvl2pPr algn="just"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Droid Sans Fallback" charset="0"/>
                <a:cs typeface="Droid Sans Fallback" charset="0"/>
              </a:defRPr>
            </a:lvl2pPr>
            <a:lvl3pPr algn="just"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Droid Sans Fallback" charset="0"/>
                <a:cs typeface="Droid Sans Fallback" charset="0"/>
              </a:defRPr>
            </a:lvl3pPr>
            <a:lvl4pPr algn="just"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4pPr>
            <a:lvl5pPr algn="just"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5pPr>
            <a:lvl6pPr marL="25146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6pPr>
            <a:lvl7pPr marL="29718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7pPr>
            <a:lvl8pPr marL="34290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8pPr>
            <a:lvl9pPr marL="3886200" indent="-228600" algn="just"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charset="0"/>
                <a:cs typeface="Droid Sans Fallback" charset="0"/>
              </a:defRPr>
            </a:lvl9pPr>
          </a:lstStyle>
          <a:p>
            <a:pPr algn="ctr" eaLnBrk="1" hangingPunct="1">
              <a:spcBef>
                <a:spcPct val="0"/>
              </a:spcBef>
              <a:buClrTx/>
              <a:buFontTx/>
              <a:buNone/>
            </a:pPr>
            <a:fld id="{B8D306BF-F1E7-4B20-9F96-1EADA70BE37E}" type="slidenum">
              <a:rPr lang="en-US" altLang="en-US" sz="1200">
                <a:solidFill>
                  <a:srgbClr val="898989"/>
                </a:solidFill>
                <a:latin typeface="Trebuchet MS" pitchFamily="34" charset="0"/>
                <a:ea typeface="SimSun" panose="02010600030101010101" pitchFamily="2" charset="-122"/>
              </a:rPr>
              <a:pPr algn="ctr" eaLnBrk="1" hangingPunct="1">
                <a:spcBef>
                  <a:spcPct val="0"/>
                </a:spcBef>
                <a:buClrTx/>
                <a:buFontTx/>
                <a:buNone/>
              </a:pPr>
              <a:t>9</a:t>
            </a:fld>
            <a:endParaRPr lang="en-US" altLang="en-US" sz="1200" dirty="0">
              <a:solidFill>
                <a:srgbClr val="898989"/>
              </a:solidFill>
              <a:latin typeface="Trebuchet MS" pitchFamily="34" charset="0"/>
              <a:ea typeface="SimSun" panose="02010600030101010101" pitchFamily="2" charset="-122"/>
            </a:endParaRPr>
          </a:p>
        </p:txBody>
      </p:sp>
      <p:sp>
        <p:nvSpPr>
          <p:cNvPr id="2" name="Footer Placeholder 1"/>
          <p:cNvSpPr>
            <a:spLocks noGrp="1"/>
          </p:cNvSpPr>
          <p:nvPr>
            <p:ph type="ftr" idx="11"/>
          </p:nvPr>
        </p:nvSpPr>
        <p:spPr/>
        <p:txBody>
          <a:bodyPr/>
          <a:lstStyle/>
          <a:p>
            <a:pPr>
              <a:defRPr/>
            </a:pPr>
            <a:r>
              <a:rPr lang="en-US" altLang="en-US" smtClean="0"/>
              <a:t>Li, Drew, &amp; Liu   © Springer 2021</a:t>
            </a:r>
            <a:endParaRPr lang="en-US" altLang="en-US" dirty="0"/>
          </a:p>
        </p:txBody>
      </p:sp>
      <p:sp>
        <p:nvSpPr>
          <p:cNvPr id="7" name="Slide Number Placeholder 6"/>
          <p:cNvSpPr>
            <a:spLocks noGrp="1"/>
          </p:cNvSpPr>
          <p:nvPr>
            <p:ph type="sldNum" idx="12"/>
          </p:nvPr>
        </p:nvSpPr>
        <p:spPr/>
        <p:txBody>
          <a:bodyPr/>
          <a:lstStyle/>
          <a:p>
            <a:fld id="{9CBF9362-2730-4B3F-95F7-82CE4491E16F}" type="slidenum">
              <a:rPr lang="en-US" altLang="en-US" smtClean="0"/>
              <a:pPr/>
              <a:t>9</a:t>
            </a:fld>
            <a:endParaRPr lang="en-US" altLang="en-US"/>
          </a:p>
        </p:txBody>
      </p:sp>
      <p:pic>
        <p:nvPicPr>
          <p:cNvPr id="3" name="Picture 2">
            <a:extLst>
              <a:ext uri="{FF2B5EF4-FFF2-40B4-BE49-F238E27FC236}">
                <a16:creationId xmlns:a16="http://schemas.microsoft.com/office/drawing/2014/main" id="{1C06395E-D30E-4A7F-97C9-24727F2F340E}"/>
              </a:ext>
            </a:extLst>
          </p:cNvPr>
          <p:cNvPicPr>
            <a:picLocks noChangeAspect="1"/>
          </p:cNvPicPr>
          <p:nvPr/>
        </p:nvPicPr>
        <p:blipFill>
          <a:blip r:embed="rId3"/>
          <a:stretch>
            <a:fillRect/>
          </a:stretch>
        </p:blipFill>
        <p:spPr>
          <a:xfrm>
            <a:off x="123825" y="2133600"/>
            <a:ext cx="9020175" cy="2124075"/>
          </a:xfrm>
          <a:prstGeom prst="rect">
            <a:avLst/>
          </a:prstGeom>
        </p:spPr>
      </p:pic>
    </p:spTree>
    <p:extLst>
      <p:ext uri="{BB962C8B-B14F-4D97-AF65-F5344CB8AC3E}">
        <p14:creationId xmlns:p14="http://schemas.microsoft.com/office/powerpoint/2010/main" val="11566387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2_Office Theme">
  <a:themeElements>
    <a:clrScheme name="Custom 14">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0000FF"/>
      </a:folHlink>
    </a:clrScheme>
    <a:fontScheme name="Office Theme">
      <a:majorFont>
        <a:latin typeface="Calibri"/>
        <a:ea typeface="Droid Sans Fallback"/>
        <a:cs typeface="Droid Sans Fallback"/>
      </a:majorFont>
      <a:minorFont>
        <a:latin typeface="Calibri"/>
        <a:ea typeface="Droid Sans Fallback"/>
        <a:cs typeface="Droid Sans Fallback"/>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en-US" sz="2000" b="0" i="0" u="none" strike="noStrike" cap="none" normalizeH="0" baseline="0" smtClean="0">
            <a:ln>
              <a:noFill/>
            </a:ln>
            <a:solidFill>
              <a:schemeClr val="bg1"/>
            </a:solidFill>
            <a:effectLst/>
            <a:latin typeface="Times New Roman" pitchFamily="16"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en-US" sz="2000" b="0" i="0" u="none" strike="noStrike" cap="none" normalizeH="0" baseline="0" smtClean="0">
            <a:ln>
              <a:noFill/>
            </a:ln>
            <a:solidFill>
              <a:schemeClr val="bg1"/>
            </a:solidFill>
            <a:effectLst/>
            <a:latin typeface="Times New Roman" pitchFamily="16" charset="0"/>
          </a:defRPr>
        </a:defPPr>
      </a:lstStyle>
    </a:lnDef>
    <a:txDef>
      <a:spPr>
        <a:noFill/>
      </a:spPr>
      <a:bodyPr wrap="square" rtlCol="0">
        <a:spAutoFit/>
      </a:bodyPr>
      <a:lstStyle>
        <a:defPPr>
          <a:defRPr dirty="0" smtClean="0"/>
        </a:defPPr>
      </a:lstStyle>
    </a:tx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1256</TotalTime>
  <Words>2860</Words>
  <Application>Microsoft Office PowerPoint</Application>
  <PresentationFormat>On-screen Show (4:3)</PresentationFormat>
  <Paragraphs>352</Paragraphs>
  <Slides>39</Slides>
  <Notes>32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39</vt:i4>
      </vt:variant>
    </vt:vector>
  </HeadingPairs>
  <TitlesOfParts>
    <vt:vector size="48" baseType="lpstr">
      <vt:lpstr>Droid Sans Fallback</vt:lpstr>
      <vt:lpstr>SimSun</vt:lpstr>
      <vt:lpstr>Arial</vt:lpstr>
      <vt:lpstr>Calibri</vt:lpstr>
      <vt:lpstr>Courier New</vt:lpstr>
      <vt:lpstr>Times New Roman</vt:lpstr>
      <vt:lpstr>Trebuchet MS</vt:lpstr>
      <vt:lpstr>Wingdings</vt:lpstr>
      <vt:lpstr>2_Office Theme</vt:lpstr>
      <vt:lpstr>PowerPoint Presentation</vt:lpstr>
      <vt:lpstr>18.1  Cloud Computing Overview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Mobile Edge Computing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Jordan Yap</dc:creator>
  <cp:lastModifiedBy>Ze-Nian Li</cp:lastModifiedBy>
  <cp:revision>210</cp:revision>
  <cp:lastPrinted>1601-01-01T00:00:00Z</cp:lastPrinted>
  <dcterms:created xsi:type="dcterms:W3CDTF">2004-06-29T18:53:49Z</dcterms:created>
  <dcterms:modified xsi:type="dcterms:W3CDTF">2020-08-24T21:53:43Z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2052-9.1.0.4468</vt:lpwstr>
  </property>
</Properties>
</file>