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36" r:id="rId2"/>
    <p:sldId id="471" r:id="rId3"/>
    <p:sldId id="869" r:id="rId4"/>
    <p:sldId id="867" r:id="rId5"/>
    <p:sldId id="434" r:id="rId6"/>
    <p:sldId id="819" r:id="rId7"/>
    <p:sldId id="846" r:id="rId8"/>
    <p:sldId id="871" r:id="rId9"/>
    <p:sldId id="872" r:id="rId10"/>
    <p:sldId id="873" r:id="rId11"/>
    <p:sldId id="874" r:id="rId12"/>
    <p:sldId id="476" r:id="rId13"/>
    <p:sldId id="877" r:id="rId14"/>
    <p:sldId id="878" r:id="rId15"/>
    <p:sldId id="300" r:id="rId16"/>
    <p:sldId id="479" r:id="rId17"/>
    <p:sldId id="480" r:id="rId18"/>
    <p:sldId id="399" r:id="rId19"/>
    <p:sldId id="398" r:id="rId20"/>
    <p:sldId id="397" r:id="rId21"/>
    <p:sldId id="868" r:id="rId22"/>
    <p:sldId id="394" r:id="rId23"/>
    <p:sldId id="393" r:id="rId24"/>
    <p:sldId id="396" r:id="rId25"/>
    <p:sldId id="392" r:id="rId26"/>
    <p:sldId id="828" r:id="rId27"/>
    <p:sldId id="879" r:id="rId28"/>
    <p:sldId id="477" r:id="rId29"/>
    <p:sldId id="478" r:id="rId30"/>
    <p:sldId id="466" r:id="rId31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1F5F4"/>
    <a:srgbClr val="EF5B26"/>
    <a:srgbClr val="EFDCEF"/>
    <a:srgbClr val="CCEFDB"/>
    <a:srgbClr val="DC2B19"/>
    <a:srgbClr val="CB2727"/>
    <a:srgbClr val="007FFF"/>
    <a:srgbClr val="DCDCD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09E13-7762-41E7-B249-A628DF3B3845}" v="211" dt="2020-12-23T12:38:33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490" autoAdjust="0"/>
  </p:normalViewPr>
  <p:slideViewPr>
    <p:cSldViewPr snapToGrid="0">
      <p:cViewPr varScale="1">
        <p:scale>
          <a:sx n="101" d="100"/>
          <a:sy n="101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balaouras" userId="25e8755020fc1734" providerId="LiveId" clId="{AB309E13-7762-41E7-B249-A628DF3B3845}"/>
    <pc:docChg chg="undo custSel addSld delSld modSld sldOrd modMainMaster">
      <pc:chgData name="pantelis bbalaouras" userId="25e8755020fc1734" providerId="LiveId" clId="{AB309E13-7762-41E7-B249-A628DF3B3845}" dt="2020-12-23T12:43:59.874" v="2521" actId="478"/>
      <pc:docMkLst>
        <pc:docMk/>
      </pc:docMkLst>
      <pc:sldChg chg="modSp mod">
        <pc:chgData name="pantelis bbalaouras" userId="25e8755020fc1734" providerId="LiveId" clId="{AB309E13-7762-41E7-B249-A628DF3B3845}" dt="2020-12-23T10:19:40.388" v="1062" actId="207"/>
        <pc:sldMkLst>
          <pc:docMk/>
          <pc:sldMk cId="0" sldId="300"/>
        </pc:sldMkLst>
        <pc:spChg chg="mod">
          <ac:chgData name="pantelis bbalaouras" userId="25e8755020fc1734" providerId="LiveId" clId="{AB309E13-7762-41E7-B249-A628DF3B3845}" dt="2020-12-23T10:19:40.388" v="1062" actId="207"/>
          <ac:spMkLst>
            <pc:docMk/>
            <pc:sldMk cId="0" sldId="300"/>
            <ac:spMk id="26627" creationId="{00000000-0000-0000-0000-000000000000}"/>
          </ac:spMkLst>
        </pc:spChg>
      </pc:sldChg>
      <pc:sldChg chg="delSp modSp add mod">
        <pc:chgData name="pantelis bbalaouras" userId="25e8755020fc1734" providerId="LiveId" clId="{AB309E13-7762-41E7-B249-A628DF3B3845}" dt="2020-12-23T12:43:41.458" v="2516" actId="478"/>
        <pc:sldMkLst>
          <pc:docMk/>
          <pc:sldMk cId="0" sldId="392"/>
        </pc:sldMkLst>
        <pc:spChg chg="del mod">
          <ac:chgData name="pantelis bbalaouras" userId="25e8755020fc1734" providerId="LiveId" clId="{AB309E13-7762-41E7-B249-A628DF3B3845}" dt="2020-12-23T12:43:41.458" v="2516" actId="478"/>
          <ac:spMkLst>
            <pc:docMk/>
            <pc:sldMk cId="0" sldId="392"/>
            <ac:spMk id="5" creationId="{CC4933F3-F015-4423-91D9-813ED03B3D06}"/>
          </ac:spMkLst>
        </pc:spChg>
      </pc:sldChg>
      <pc:sldChg chg="delSp add mod">
        <pc:chgData name="pantelis bbalaouras" userId="25e8755020fc1734" providerId="LiveId" clId="{AB309E13-7762-41E7-B249-A628DF3B3845}" dt="2020-12-23T12:43:37.090" v="2513" actId="478"/>
        <pc:sldMkLst>
          <pc:docMk/>
          <pc:sldMk cId="0" sldId="393"/>
        </pc:sldMkLst>
        <pc:spChg chg="del">
          <ac:chgData name="pantelis bbalaouras" userId="25e8755020fc1734" providerId="LiveId" clId="{AB309E13-7762-41E7-B249-A628DF3B3845}" dt="2020-12-23T12:43:37.090" v="2513" actId="478"/>
          <ac:spMkLst>
            <pc:docMk/>
            <pc:sldMk cId="0" sldId="393"/>
            <ac:spMk id="15" creationId="{370C5871-EFED-48B6-B889-2C171FAC0D2D}"/>
          </ac:spMkLst>
        </pc:spChg>
      </pc:sldChg>
      <pc:sldChg chg="delSp add mod">
        <pc:chgData name="pantelis bbalaouras" userId="25e8755020fc1734" providerId="LiveId" clId="{AB309E13-7762-41E7-B249-A628DF3B3845}" dt="2020-12-23T12:43:35.347" v="2512" actId="478"/>
        <pc:sldMkLst>
          <pc:docMk/>
          <pc:sldMk cId="0" sldId="394"/>
        </pc:sldMkLst>
        <pc:spChg chg="del">
          <ac:chgData name="pantelis bbalaouras" userId="25e8755020fc1734" providerId="LiveId" clId="{AB309E13-7762-41E7-B249-A628DF3B3845}" dt="2020-12-23T12:43:35.347" v="2512" actId="478"/>
          <ac:spMkLst>
            <pc:docMk/>
            <pc:sldMk cId="0" sldId="394"/>
            <ac:spMk id="15" creationId="{E30A9E64-A9BB-40CC-9203-EB7E91ABCBEB}"/>
          </ac:spMkLst>
        </pc:spChg>
      </pc:sldChg>
      <pc:sldChg chg="delSp add mod">
        <pc:chgData name="pantelis bbalaouras" userId="25e8755020fc1734" providerId="LiveId" clId="{AB309E13-7762-41E7-B249-A628DF3B3845}" dt="2020-12-23T12:43:38.242" v="2514" actId="478"/>
        <pc:sldMkLst>
          <pc:docMk/>
          <pc:sldMk cId="0" sldId="396"/>
        </pc:sldMkLst>
        <pc:spChg chg="del">
          <ac:chgData name="pantelis bbalaouras" userId="25e8755020fc1734" providerId="LiveId" clId="{AB309E13-7762-41E7-B249-A628DF3B3845}" dt="2020-12-23T12:43:38.242" v="2514" actId="478"/>
          <ac:spMkLst>
            <pc:docMk/>
            <pc:sldMk cId="0" sldId="396"/>
            <ac:spMk id="4" creationId="{F043A582-D2E6-40BE-8C6B-EA6A72FC252C}"/>
          </ac:spMkLst>
        </pc:spChg>
      </pc:sldChg>
      <pc:sldChg chg="delSp add mod">
        <pc:chgData name="pantelis bbalaouras" userId="25e8755020fc1734" providerId="LiveId" clId="{AB309E13-7762-41E7-B249-A628DF3B3845}" dt="2020-12-23T12:43:32.882" v="2511" actId="478"/>
        <pc:sldMkLst>
          <pc:docMk/>
          <pc:sldMk cId="0" sldId="397"/>
        </pc:sldMkLst>
        <pc:spChg chg="del">
          <ac:chgData name="pantelis bbalaouras" userId="25e8755020fc1734" providerId="LiveId" clId="{AB309E13-7762-41E7-B249-A628DF3B3845}" dt="2020-12-23T12:43:32.882" v="2511" actId="478"/>
          <ac:spMkLst>
            <pc:docMk/>
            <pc:sldMk cId="0" sldId="397"/>
            <ac:spMk id="5" creationId="{EA26AF4B-81F5-43DC-95CC-38AD9A7FC4D5}"/>
          </ac:spMkLst>
        </pc:spChg>
      </pc:sldChg>
      <pc:sldChg chg="delSp add mod">
        <pc:chgData name="pantelis bbalaouras" userId="25e8755020fc1734" providerId="LiveId" clId="{AB309E13-7762-41E7-B249-A628DF3B3845}" dt="2020-12-23T12:43:31.635" v="2510" actId="478"/>
        <pc:sldMkLst>
          <pc:docMk/>
          <pc:sldMk cId="0" sldId="398"/>
        </pc:sldMkLst>
        <pc:spChg chg="del">
          <ac:chgData name="pantelis bbalaouras" userId="25e8755020fc1734" providerId="LiveId" clId="{AB309E13-7762-41E7-B249-A628DF3B3845}" dt="2020-12-23T12:43:31.635" v="2510" actId="478"/>
          <ac:spMkLst>
            <pc:docMk/>
            <pc:sldMk cId="0" sldId="398"/>
            <ac:spMk id="6" creationId="{74C58A25-161F-4A01-99D6-D2241CEC399E}"/>
          </ac:spMkLst>
        </pc:spChg>
      </pc:sldChg>
      <pc:sldChg chg="delSp add mod">
        <pc:chgData name="pantelis bbalaouras" userId="25e8755020fc1734" providerId="LiveId" clId="{AB309E13-7762-41E7-B249-A628DF3B3845}" dt="2020-12-23T12:43:30.290" v="2509" actId="478"/>
        <pc:sldMkLst>
          <pc:docMk/>
          <pc:sldMk cId="0" sldId="399"/>
        </pc:sldMkLst>
        <pc:spChg chg="del">
          <ac:chgData name="pantelis bbalaouras" userId="25e8755020fc1734" providerId="LiveId" clId="{AB309E13-7762-41E7-B249-A628DF3B3845}" dt="2020-12-23T12:43:30.290" v="2509" actId="478"/>
          <ac:spMkLst>
            <pc:docMk/>
            <pc:sldMk cId="0" sldId="399"/>
            <ac:spMk id="5" creationId="{AFA3782C-47B1-44D2-BDC5-A247B87638BB}"/>
          </ac:spMkLst>
        </pc:spChg>
      </pc:sldChg>
      <pc:sldChg chg="addSp delSp modSp mod">
        <pc:chgData name="pantelis bbalaouras" userId="25e8755020fc1734" providerId="LiveId" clId="{AB309E13-7762-41E7-B249-A628DF3B3845}" dt="2020-12-15T20:44:14.816" v="504" actId="20577"/>
        <pc:sldMkLst>
          <pc:docMk/>
          <pc:sldMk cId="0" sldId="434"/>
        </pc:sldMkLst>
        <pc:spChg chg="add del mod">
          <ac:chgData name="pantelis bbalaouras" userId="25e8755020fc1734" providerId="LiveId" clId="{AB309E13-7762-41E7-B249-A628DF3B3845}" dt="2020-12-15T19:40:15.459" v="118" actId="478"/>
          <ac:spMkLst>
            <pc:docMk/>
            <pc:sldMk cId="0" sldId="434"/>
            <ac:spMk id="2" creationId="{334B02C3-8CEC-4827-B7AF-FEDEC227AA64}"/>
          </ac:spMkLst>
        </pc:spChg>
        <pc:spChg chg="add mod">
          <ac:chgData name="pantelis bbalaouras" userId="25e8755020fc1734" providerId="LiveId" clId="{AB309E13-7762-41E7-B249-A628DF3B3845}" dt="2020-12-15T19:41:00.853" v="124" actId="2085"/>
          <ac:spMkLst>
            <pc:docMk/>
            <pc:sldMk cId="0" sldId="434"/>
            <ac:spMk id="3" creationId="{F2D55AF2-1514-472A-A280-737206D1B82A}"/>
          </ac:spMkLst>
        </pc:spChg>
        <pc:spChg chg="add mod">
          <ac:chgData name="pantelis bbalaouras" userId="25e8755020fc1734" providerId="LiveId" clId="{AB309E13-7762-41E7-B249-A628DF3B3845}" dt="2020-12-15T19:42:00.850" v="138" actId="1036"/>
          <ac:spMkLst>
            <pc:docMk/>
            <pc:sldMk cId="0" sldId="434"/>
            <ac:spMk id="11" creationId="{765E69DF-5015-4382-9B64-E1B47F4225CE}"/>
          </ac:spMkLst>
        </pc:spChg>
        <pc:spChg chg="mod">
          <ac:chgData name="pantelis bbalaouras" userId="25e8755020fc1734" providerId="LiveId" clId="{AB309E13-7762-41E7-B249-A628DF3B3845}" dt="2020-12-15T20:44:14.816" v="504" actId="20577"/>
          <ac:spMkLst>
            <pc:docMk/>
            <pc:sldMk cId="0" sldId="434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39:35.131" v="109" actId="1076"/>
          <ac:spMkLst>
            <pc:docMk/>
            <pc:sldMk cId="0" sldId="434"/>
            <ac:spMk id="18442" creationId="{00000000-0000-0000-0000-000000000000}"/>
          </ac:spMkLst>
        </pc:spChg>
        <pc:picChg chg="add mod">
          <ac:chgData name="pantelis bbalaouras" userId="25e8755020fc1734" providerId="LiveId" clId="{AB309E13-7762-41E7-B249-A628DF3B3845}" dt="2020-12-15T19:39:43.257" v="112" actId="167"/>
          <ac:picMkLst>
            <pc:docMk/>
            <pc:sldMk cId="0" sldId="434"/>
            <ac:picMk id="8" creationId="{9D447B59-80D8-4859-A4E1-D680D5E82213}"/>
          </ac:picMkLst>
        </pc:picChg>
        <pc:picChg chg="del">
          <ac:chgData name="pantelis bbalaouras" userId="25e8755020fc1734" providerId="LiveId" clId="{AB309E13-7762-41E7-B249-A628DF3B3845}" dt="2020-12-15T19:39:14.490" v="104" actId="478"/>
          <ac:picMkLst>
            <pc:docMk/>
            <pc:sldMk cId="0" sldId="434"/>
            <ac:picMk id="2050" creationId="{36546B9F-D494-4FE0-BEC4-2B6F7096ECCA}"/>
          </ac:picMkLst>
        </pc:picChg>
      </pc:sldChg>
      <pc:sldChg chg="del">
        <pc:chgData name="pantelis bbalaouras" userId="25e8755020fc1734" providerId="LiveId" clId="{AB309E13-7762-41E7-B249-A628DF3B3845}" dt="2020-12-15T20:58:24.441" v="855" actId="47"/>
        <pc:sldMkLst>
          <pc:docMk/>
          <pc:sldMk cId="0" sldId="43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081771419" sldId="44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6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9"/>
        </pc:sldMkLst>
      </pc:sldChg>
      <pc:sldChg chg="delSp mod">
        <pc:chgData name="pantelis bbalaouras" userId="25e8755020fc1734" providerId="LiveId" clId="{AB309E13-7762-41E7-B249-A628DF3B3845}" dt="2020-12-23T12:43:59.874" v="2521" actId="478"/>
        <pc:sldMkLst>
          <pc:docMk/>
          <pc:sldMk cId="3385479706" sldId="466"/>
        </pc:sldMkLst>
        <pc:picChg chg="del">
          <ac:chgData name="pantelis bbalaouras" userId="25e8755020fc1734" providerId="LiveId" clId="{AB309E13-7762-41E7-B249-A628DF3B3845}" dt="2020-12-23T12:43:59.874" v="2521" actId="478"/>
          <ac:picMkLst>
            <pc:docMk/>
            <pc:sldMk cId="3385479706" sldId="466"/>
            <ac:picMk id="7" creationId="{00000000-0000-0000-0000-000000000000}"/>
          </ac:picMkLst>
        </pc:picChg>
        <pc:picChg chg="del">
          <ac:chgData name="pantelis bbalaouras" userId="25e8755020fc1734" providerId="LiveId" clId="{AB309E13-7762-41E7-B249-A628DF3B3845}" dt="2020-12-23T12:43:58.451" v="2520" actId="478"/>
          <ac:picMkLst>
            <pc:docMk/>
            <pc:sldMk cId="3385479706" sldId="466"/>
            <ac:picMk id="8" creationId="{00000000-0000-0000-0000-000000000000}"/>
          </ac:picMkLst>
        </pc:picChg>
      </pc:sldChg>
      <pc:sldChg chg="addSp delSp modSp del mod">
        <pc:chgData name="pantelis bbalaouras" userId="25e8755020fc1734" providerId="LiveId" clId="{AB309E13-7762-41E7-B249-A628DF3B3845}" dt="2020-12-23T12:43:56.890" v="2519" actId="47"/>
        <pc:sldMkLst>
          <pc:docMk/>
          <pc:sldMk cId="2958063096" sldId="468"/>
        </pc:sldMkLst>
        <pc:spChg chg="del">
          <ac:chgData name="pantelis bbalaouras" userId="25e8755020fc1734" providerId="LiveId" clId="{AB309E13-7762-41E7-B249-A628DF3B3845}" dt="2020-12-23T12:43:55.466" v="2518" actId="478"/>
          <ac:spMkLst>
            <pc:docMk/>
            <pc:sldMk cId="2958063096" sldId="468"/>
            <ac:spMk id="3" creationId="{00000000-0000-0000-0000-000000000000}"/>
          </ac:spMkLst>
        </pc:spChg>
        <pc:spChg chg="add mod">
          <ac:chgData name="pantelis bbalaouras" userId="25e8755020fc1734" providerId="LiveId" clId="{AB309E13-7762-41E7-B249-A628DF3B3845}" dt="2020-12-23T12:43:55.466" v="2518" actId="478"/>
          <ac:spMkLst>
            <pc:docMk/>
            <pc:sldMk cId="2958063096" sldId="468"/>
            <ac:spMk id="5" creationId="{CEB8D55A-2DD3-4E30-B87C-DF03A8B0F535}"/>
          </ac:spMkLst>
        </pc:spChg>
      </pc:sldChg>
      <pc:sldChg chg="addSp delSp modSp mod">
        <pc:chgData name="pantelis bbalaouras" userId="25e8755020fc1734" providerId="LiveId" clId="{AB309E13-7762-41E7-B249-A628DF3B3845}" dt="2020-12-15T20:43:38.541" v="477" actId="20577"/>
        <pc:sldMkLst>
          <pc:docMk/>
          <pc:sldMk cId="4029023158" sldId="471"/>
        </pc:sldMkLst>
        <pc:spChg chg="add mod">
          <ac:chgData name="pantelis bbalaouras" userId="25e8755020fc1734" providerId="LiveId" clId="{AB309E13-7762-41E7-B249-A628DF3B3845}" dt="2020-12-15T20:43:28.194" v="475" actId="1076"/>
          <ac:spMkLst>
            <pc:docMk/>
            <pc:sldMk cId="4029023158" sldId="471"/>
            <ac:spMk id="4" creationId="{F58E3699-14C6-429B-AA77-A9F4849E42E8}"/>
          </ac:spMkLst>
        </pc:spChg>
        <pc:spChg chg="add del">
          <ac:chgData name="pantelis bbalaouras" userId="25e8755020fc1734" providerId="LiveId" clId="{AB309E13-7762-41E7-B249-A628DF3B3845}" dt="2020-12-15T19:33:47.077" v="27" actId="22"/>
          <ac:spMkLst>
            <pc:docMk/>
            <pc:sldMk cId="4029023158" sldId="471"/>
            <ac:spMk id="7" creationId="{55C9AD91-5730-4DBB-B8CE-B938C188F4FD}"/>
          </ac:spMkLst>
        </pc:spChg>
        <pc:spChg chg="add mod">
          <ac:chgData name="pantelis bbalaouras" userId="25e8755020fc1734" providerId="LiveId" clId="{AB309E13-7762-41E7-B249-A628DF3B3845}" dt="2020-12-15T20:43:38.541" v="477" actId="20577"/>
          <ac:spMkLst>
            <pc:docMk/>
            <pc:sldMk cId="4029023158" sldId="471"/>
            <ac:spMk id="8" creationId="{8789E7C9-82D6-41B6-BB74-BB0F98361BCC}"/>
          </ac:spMkLst>
        </pc:spChg>
        <pc:picChg chg="mod">
          <ac:chgData name="pantelis bbalaouras" userId="25e8755020fc1734" providerId="LiveId" clId="{AB309E13-7762-41E7-B249-A628DF3B3845}" dt="2020-12-15T20:43:12.736" v="474" actId="14100"/>
          <ac:picMkLst>
            <pc:docMk/>
            <pc:sldMk cId="4029023158" sldId="471"/>
            <ac:picMk id="6" creationId="{7600C810-9FD1-4D31-8D36-1B2295703BA0}"/>
          </ac:picMkLst>
        </pc:picChg>
      </pc:sldChg>
      <pc:sldChg chg="del">
        <pc:chgData name="pantelis bbalaouras" userId="25e8755020fc1734" providerId="LiveId" clId="{AB309E13-7762-41E7-B249-A628DF3B3845}" dt="2020-12-15T20:48:02.045" v="555" actId="47"/>
        <pc:sldMkLst>
          <pc:docMk/>
          <pc:sldMk cId="1176324132" sldId="474"/>
        </pc:sldMkLst>
      </pc:sldChg>
      <pc:sldChg chg="del">
        <pc:chgData name="pantelis bbalaouras" userId="25e8755020fc1734" providerId="LiveId" clId="{AB309E13-7762-41E7-B249-A628DF3B3845}" dt="2020-12-15T20:48:04.825" v="556" actId="47"/>
        <pc:sldMkLst>
          <pc:docMk/>
          <pc:sldMk cId="1478157464" sldId="475"/>
        </pc:sldMkLst>
      </pc:sldChg>
      <pc:sldChg chg="delSp modSp mod">
        <pc:chgData name="pantelis bbalaouras" userId="25e8755020fc1734" providerId="LiveId" clId="{AB309E13-7762-41E7-B249-A628DF3B3845}" dt="2020-12-23T10:58:42.879" v="1643" actId="478"/>
        <pc:sldMkLst>
          <pc:docMk/>
          <pc:sldMk cId="3881309521" sldId="476"/>
        </pc:sldMkLst>
        <pc:spChg chg="del">
          <ac:chgData name="pantelis bbalaouras" userId="25e8755020fc1734" providerId="LiveId" clId="{AB309E13-7762-41E7-B249-A628DF3B3845}" dt="2020-12-23T10:58:41.836" v="1642" actId="478"/>
          <ac:spMkLst>
            <pc:docMk/>
            <pc:sldMk cId="3881309521" sldId="476"/>
            <ac:spMk id="4" creationId="{88ABAD56-B29D-4373-B874-958A5350D93B}"/>
          </ac:spMkLst>
        </pc:spChg>
        <pc:spChg chg="del">
          <ac:chgData name="pantelis bbalaouras" userId="25e8755020fc1734" providerId="LiveId" clId="{AB309E13-7762-41E7-B249-A628DF3B3845}" dt="2020-12-23T10:58:42.879" v="1643" actId="478"/>
          <ac:spMkLst>
            <pc:docMk/>
            <pc:sldMk cId="3881309521" sldId="476"/>
            <ac:spMk id="5" creationId="{D1040539-5A6C-4630-93FC-A63D5E806B72}"/>
          </ac:spMkLst>
        </pc:spChg>
        <pc:spChg chg="mod">
          <ac:chgData name="pantelis bbalaouras" userId="25e8755020fc1734" providerId="LiveId" clId="{AB309E13-7762-41E7-B249-A628DF3B3845}" dt="2020-12-23T10:21:09.226" v="1094" actId="20577"/>
          <ac:spMkLst>
            <pc:docMk/>
            <pc:sldMk cId="3881309521" sldId="476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23T10:58:37.091" v="1641" actId="255"/>
          <ac:spMkLst>
            <pc:docMk/>
            <pc:sldMk cId="3881309521" sldId="476"/>
            <ac:spMk id="18442" creationId="{00000000-0000-0000-0000-000000000000}"/>
          </ac:spMkLst>
        </pc:spChg>
      </pc:sldChg>
      <pc:sldChg chg="delSp modSp mod">
        <pc:chgData name="pantelis bbalaouras" userId="25e8755020fc1734" providerId="LiveId" clId="{AB309E13-7762-41E7-B249-A628DF3B3845}" dt="2020-12-23T12:36:10.370" v="2457" actId="478"/>
        <pc:sldMkLst>
          <pc:docMk/>
          <pc:sldMk cId="0" sldId="477"/>
        </pc:sldMkLst>
        <pc:spChg chg="mod">
          <ac:chgData name="pantelis bbalaouras" userId="25e8755020fc1734" providerId="LiveId" clId="{AB309E13-7762-41E7-B249-A628DF3B3845}" dt="2020-12-23T12:36:01.514" v="2455" actId="1076"/>
          <ac:spMkLst>
            <pc:docMk/>
            <pc:sldMk cId="0" sldId="477"/>
            <ac:spMk id="183" creationId="{B323739C-1709-41E2-8AC8-88ECF9F749AA}"/>
          </ac:spMkLst>
        </pc:spChg>
        <pc:spChg chg="del">
          <ac:chgData name="pantelis bbalaouras" userId="25e8755020fc1734" providerId="LiveId" clId="{AB309E13-7762-41E7-B249-A628DF3B3845}" dt="2020-12-23T12:36:06.416" v="2456" actId="478"/>
          <ac:spMkLst>
            <pc:docMk/>
            <pc:sldMk cId="0" sldId="477"/>
            <ac:spMk id="224258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23T12:36:10.370" v="2457" actId="478"/>
          <ac:spMkLst>
            <pc:docMk/>
            <pc:sldMk cId="0" sldId="477"/>
            <ac:spMk id="224259" creationId="{00000000-0000-0000-0000-000000000000}"/>
          </ac:spMkLst>
        </pc:spChg>
      </pc:sldChg>
      <pc:sldChg chg="addSp delSp modSp del mod">
        <pc:chgData name="pantelis bbalaouras" userId="25e8755020fc1734" providerId="LiveId" clId="{AB309E13-7762-41E7-B249-A628DF3B3845}" dt="2020-12-23T11:07:11.148" v="1993" actId="47"/>
        <pc:sldMkLst>
          <pc:docMk/>
          <pc:sldMk cId="1619107710" sldId="477"/>
        </pc:sldMkLst>
        <pc:spChg chg="add del">
          <ac:chgData name="pantelis bbalaouras" userId="25e8755020fc1734" providerId="LiveId" clId="{AB309E13-7762-41E7-B249-A628DF3B3845}" dt="2020-12-15T21:35:12.897" v="864" actId="22"/>
          <ac:spMkLst>
            <pc:docMk/>
            <pc:sldMk cId="1619107710" sldId="477"/>
            <ac:spMk id="9" creationId="{38CC2FBE-5E43-4C54-B9AE-34B104571702}"/>
          </ac:spMkLst>
        </pc:spChg>
        <pc:spChg chg="add mod">
          <ac:chgData name="pantelis bbalaouras" userId="25e8755020fc1734" providerId="LiveId" clId="{AB309E13-7762-41E7-B249-A628DF3B3845}" dt="2020-12-23T11:02:15.924" v="1646" actId="2711"/>
          <ac:spMkLst>
            <pc:docMk/>
            <pc:sldMk cId="1619107710" sldId="477"/>
            <ac:spMk id="11" creationId="{695C0235-46D6-41C3-B22D-2FB429EE46CF}"/>
          </ac:spMkLst>
        </pc:spChg>
        <pc:spChg chg="mod">
          <ac:chgData name="pantelis bbalaouras" userId="25e8755020fc1734" providerId="LiveId" clId="{AB309E13-7762-41E7-B249-A628DF3B3845}" dt="2020-12-15T21:34:22.026" v="857"/>
          <ac:spMkLst>
            <pc:docMk/>
            <pc:sldMk cId="1619107710" sldId="477"/>
            <ac:spMk id="19459" creationId="{00000000-0000-0000-0000-000000000000}"/>
          </ac:spMkLst>
        </pc:spChg>
        <pc:picChg chg="add mod">
          <ac:chgData name="pantelis bbalaouras" userId="25e8755020fc1734" providerId="LiveId" clId="{AB309E13-7762-41E7-B249-A628DF3B3845}" dt="2020-12-15T21:34:36.616" v="859" actId="1076"/>
          <ac:picMkLst>
            <pc:docMk/>
            <pc:sldMk cId="1619107710" sldId="477"/>
            <ac:picMk id="3" creationId="{B394FE5E-6E20-4D4D-B8CF-DDE25B93EBF6}"/>
          </ac:picMkLst>
        </pc:picChg>
      </pc:sldChg>
      <pc:sldChg chg="delSp modSp mod">
        <pc:chgData name="pantelis bbalaouras" userId="25e8755020fc1734" providerId="LiveId" clId="{AB309E13-7762-41E7-B249-A628DF3B3845}" dt="2020-12-23T12:36:18.114" v="2460" actId="478"/>
        <pc:sldMkLst>
          <pc:docMk/>
          <pc:sldMk cId="0" sldId="478"/>
        </pc:sldMkLst>
        <pc:spChg chg="del">
          <ac:chgData name="pantelis bbalaouras" userId="25e8755020fc1734" providerId="LiveId" clId="{AB309E13-7762-41E7-B249-A628DF3B3845}" dt="2020-12-23T12:36:15.474" v="2458" actId="478"/>
          <ac:spMkLst>
            <pc:docMk/>
            <pc:sldMk cId="0" sldId="478"/>
            <ac:spMk id="225282" creationId="{00000000-0000-0000-0000-000000000000}"/>
          </ac:spMkLst>
        </pc:spChg>
        <pc:spChg chg="del mod">
          <ac:chgData name="pantelis bbalaouras" userId="25e8755020fc1734" providerId="LiveId" clId="{AB309E13-7762-41E7-B249-A628DF3B3845}" dt="2020-12-23T12:36:18.114" v="2460" actId="478"/>
          <ac:spMkLst>
            <pc:docMk/>
            <pc:sldMk cId="0" sldId="478"/>
            <ac:spMk id="225283" creationId="{00000000-0000-0000-0000-000000000000}"/>
          </ac:spMkLst>
        </pc:spChg>
      </pc:sldChg>
      <pc:sldChg chg="delSp mod">
        <pc:chgData name="pantelis bbalaouras" userId="25e8755020fc1734" providerId="LiveId" clId="{AB309E13-7762-41E7-B249-A628DF3B3845}" dt="2020-12-23T12:43:24.482" v="2506" actId="478"/>
        <pc:sldMkLst>
          <pc:docMk/>
          <pc:sldMk cId="2963965311" sldId="479"/>
        </pc:sldMkLst>
        <pc:spChg chg="del">
          <ac:chgData name="pantelis bbalaouras" userId="25e8755020fc1734" providerId="LiveId" clId="{AB309E13-7762-41E7-B249-A628DF3B3845}" dt="2020-12-23T12:43:22.562" v="2505" actId="478"/>
          <ac:spMkLst>
            <pc:docMk/>
            <pc:sldMk cId="2963965311" sldId="479"/>
            <ac:spMk id="4" creationId="{A8AB9EBD-13A3-4B1A-AC05-FDF2E32EE1A8}"/>
          </ac:spMkLst>
        </pc:spChg>
        <pc:spChg chg="del">
          <ac:chgData name="pantelis bbalaouras" userId="25e8755020fc1734" providerId="LiveId" clId="{AB309E13-7762-41E7-B249-A628DF3B3845}" dt="2020-12-23T12:43:24.482" v="2506" actId="478"/>
          <ac:spMkLst>
            <pc:docMk/>
            <pc:sldMk cId="2963965311" sldId="479"/>
            <ac:spMk id="5" creationId="{D071B0A2-8E70-464A-9BC3-0E9819954F0A}"/>
          </ac:spMkLst>
        </pc:spChg>
      </pc:sldChg>
      <pc:sldChg chg="delSp modSp mod">
        <pc:chgData name="pantelis bbalaouras" userId="25e8755020fc1734" providerId="LiveId" clId="{AB309E13-7762-41E7-B249-A628DF3B3845}" dt="2020-12-23T12:43:28.867" v="2508" actId="478"/>
        <pc:sldMkLst>
          <pc:docMk/>
          <pc:sldMk cId="927619182" sldId="480"/>
        </pc:sldMkLst>
        <pc:spChg chg="del">
          <ac:chgData name="pantelis bbalaouras" userId="25e8755020fc1734" providerId="LiveId" clId="{AB309E13-7762-41E7-B249-A628DF3B3845}" dt="2020-12-23T12:43:28.867" v="2508" actId="478"/>
          <ac:spMkLst>
            <pc:docMk/>
            <pc:sldMk cId="927619182" sldId="480"/>
            <ac:spMk id="5" creationId="{746A803B-F74B-44B2-A644-19369962AA80}"/>
          </ac:spMkLst>
        </pc:spChg>
        <pc:spChg chg="del">
          <ac:chgData name="pantelis bbalaouras" userId="25e8755020fc1734" providerId="LiveId" clId="{AB309E13-7762-41E7-B249-A628DF3B3845}" dt="2020-12-23T12:43:27.440" v="2507" actId="478"/>
          <ac:spMkLst>
            <pc:docMk/>
            <pc:sldMk cId="927619182" sldId="480"/>
            <ac:spMk id="6" creationId="{93231C51-1925-4A66-938C-39F19860F63D}"/>
          </ac:spMkLst>
        </pc:spChg>
        <pc:spChg chg="mod">
          <ac:chgData name="pantelis bbalaouras" userId="25e8755020fc1734" providerId="LiveId" clId="{AB309E13-7762-41E7-B249-A628DF3B3845}" dt="2020-12-23T10:20:07.829" v="1063" actId="207"/>
          <ac:spMkLst>
            <pc:docMk/>
            <pc:sldMk cId="927619182" sldId="480"/>
            <ac:spMk id="26627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879074561" sldId="48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4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698302895" sldId="516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263411881" sldId="532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496690652" sldId="53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564823834" sldId="534"/>
        </pc:sldMkLst>
      </pc:sldChg>
      <pc:sldChg chg="addSp delSp modSp mod">
        <pc:chgData name="pantelis bbalaouras" userId="25e8755020fc1734" providerId="LiveId" clId="{AB309E13-7762-41E7-B249-A628DF3B3845}" dt="2020-12-15T20:45:39.772" v="522" actId="1076"/>
        <pc:sldMkLst>
          <pc:docMk/>
          <pc:sldMk cId="442119797" sldId="819"/>
        </pc:sldMkLst>
        <pc:spChg chg="add del">
          <ac:chgData name="pantelis bbalaouras" userId="25e8755020fc1734" providerId="LiveId" clId="{AB309E13-7762-41E7-B249-A628DF3B3845}" dt="2020-12-15T19:46:05.090" v="153" actId="478"/>
          <ac:spMkLst>
            <pc:docMk/>
            <pc:sldMk cId="442119797" sldId="819"/>
            <ac:spMk id="2" creationId="{683F2301-3C9F-4D5E-945B-77E4D7CE623B}"/>
          </ac:spMkLst>
        </pc:spChg>
        <pc:spChg chg="add del mod">
          <ac:chgData name="pantelis bbalaouras" userId="25e8755020fc1734" providerId="LiveId" clId="{AB309E13-7762-41E7-B249-A628DF3B3845}" dt="2020-12-15T19:59:26.981" v="164" actId="478"/>
          <ac:spMkLst>
            <pc:docMk/>
            <pc:sldMk cId="442119797" sldId="819"/>
            <ac:spMk id="3" creationId="{DD6389EC-504D-473C-B8BD-2174AE98CAC6}"/>
          </ac:spMkLst>
        </pc:spChg>
        <pc:spChg chg="add mod ord">
          <ac:chgData name="pantelis bbalaouras" userId="25e8755020fc1734" providerId="LiveId" clId="{AB309E13-7762-41E7-B249-A628DF3B3845}" dt="2020-12-15T20:24:36.329" v="413" actId="167"/>
          <ac:spMkLst>
            <pc:docMk/>
            <pc:sldMk cId="442119797" sldId="819"/>
            <ac:spMk id="5" creationId="{B306D291-3314-4D3C-AB90-C376D097158A}"/>
          </ac:spMkLst>
        </pc:spChg>
        <pc:spChg chg="add mod">
          <ac:chgData name="pantelis bbalaouras" userId="25e8755020fc1734" providerId="LiveId" clId="{AB309E13-7762-41E7-B249-A628DF3B3845}" dt="2020-12-15T20:25:34.561" v="445" actId="6549"/>
          <ac:spMkLst>
            <pc:docMk/>
            <pc:sldMk cId="442119797" sldId="819"/>
            <ac:spMk id="6" creationId="{6BE3A1B5-5A44-467C-ABED-E08D64B8256D}"/>
          </ac:spMkLst>
        </pc:spChg>
        <pc:spChg chg="del">
          <ac:chgData name="pantelis bbalaouras" userId="25e8755020fc1734" providerId="LiveId" clId="{AB309E13-7762-41E7-B249-A628DF3B3845}" dt="2020-12-15T20:42:27.411" v="466" actId="478"/>
          <ac:spMkLst>
            <pc:docMk/>
            <pc:sldMk cId="442119797" sldId="819"/>
            <ac:spMk id="176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19:43:47.406" v="149" actId="478"/>
          <ac:spMkLst>
            <pc:docMk/>
            <pc:sldMk cId="442119797" sldId="819"/>
            <ac:spMk id="177" creationId="{00000000-0000-0000-0000-000000000000}"/>
          </ac:spMkLst>
        </pc:spChg>
        <pc:spChg chg="add del mod">
          <ac:chgData name="pantelis bbalaouras" userId="25e8755020fc1734" providerId="LiveId" clId="{AB309E13-7762-41E7-B249-A628DF3B3845}" dt="2020-12-15T19:42:50.085" v="141"/>
          <ac:spMkLst>
            <pc:docMk/>
            <pc:sldMk cId="442119797" sldId="819"/>
            <ac:spMk id="178" creationId="{F5201A33-6080-497E-B333-C7EDB4756B8F}"/>
          </ac:spMkLst>
        </pc:spChg>
        <pc:spChg chg="add del mod">
          <ac:chgData name="pantelis bbalaouras" userId="25e8755020fc1734" providerId="LiveId" clId="{AB309E13-7762-41E7-B249-A628DF3B3845}" dt="2020-12-15T19:42:56.404" v="143"/>
          <ac:spMkLst>
            <pc:docMk/>
            <pc:sldMk cId="442119797" sldId="819"/>
            <ac:spMk id="179" creationId="{4C7D2291-F8F2-45F8-A2E4-E8650C808F57}"/>
          </ac:spMkLst>
        </pc:spChg>
        <pc:spChg chg="add del mod">
          <ac:chgData name="pantelis bbalaouras" userId="25e8755020fc1734" providerId="LiveId" clId="{AB309E13-7762-41E7-B249-A628DF3B3845}" dt="2020-12-15T19:43:07.595" v="146"/>
          <ac:spMkLst>
            <pc:docMk/>
            <pc:sldMk cId="442119797" sldId="819"/>
            <ac:spMk id="180" creationId="{D50811D3-03BF-413B-8584-30A3D9F92D23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81" creationId="{11B4EFC1-DEF8-4396-9C7B-64EEED1DC87D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3" creationId="{51AE45A5-C56B-4A3C-823D-89957F0CCE9A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4" creationId="{7A158F66-9E97-423D-A658-E93BCBB548C5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5" creationId="{F54972C4-4234-49AC-8778-9E5044B47EDD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86" creationId="{D0922639-D408-47CC-BFEA-01CF3C1D9C3F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88" creationId="{6736DC1A-B6B5-4357-8FA4-B5173EFD9EB4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89" creationId="{60887F7F-7757-4230-9DB5-6851F631AB3E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90" creationId="{8F6816BD-EB1C-4F78-82F9-47C71127070B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91" creationId="{EBA22CA4-FC4D-4942-9155-EBF50FA6526C}"/>
          </ac:spMkLst>
        </pc:spChg>
        <pc:spChg chg="add mod">
          <ac:chgData name="pantelis bbalaouras" userId="25e8755020fc1734" providerId="LiveId" clId="{AB309E13-7762-41E7-B249-A628DF3B3845}" dt="2020-12-15T20:21:21.218" v="317" actId="1076"/>
          <ac:spMkLst>
            <pc:docMk/>
            <pc:sldMk cId="442119797" sldId="819"/>
            <ac:spMk id="193" creationId="{F134FB22-0F9C-4BD8-A74A-F20C9E48DABA}"/>
          </ac:spMkLst>
        </pc:spChg>
        <pc:spChg chg="mod">
          <ac:chgData name="pantelis bbalaouras" userId="25e8755020fc1734" providerId="LiveId" clId="{AB309E13-7762-41E7-B249-A628DF3B3845}" dt="2020-12-15T20:20:42.667" v="312" actId="1076"/>
          <ac:spMkLst>
            <pc:docMk/>
            <pc:sldMk cId="442119797" sldId="819"/>
            <ac:spMk id="15974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43:10.605" v="147" actId="6549"/>
          <ac:spMkLst>
            <pc:docMk/>
            <pc:sldMk cId="442119797" sldId="819"/>
            <ac:spMk id="15974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4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0:18.827" v="308" actId="207"/>
          <ac:spMkLst>
            <pc:docMk/>
            <pc:sldMk cId="442119797" sldId="819"/>
            <ac:spMk id="15976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0:25.050" v="309" actId="207"/>
          <ac:spMkLst>
            <pc:docMk/>
            <pc:sldMk cId="442119797" sldId="819"/>
            <ac:spMk id="15976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51.138" v="389" actId="1076"/>
          <ac:spMkLst>
            <pc:docMk/>
            <pc:sldMk cId="442119797" sldId="819"/>
            <ac:spMk id="15977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4:01.008" v="401" actId="1076"/>
          <ac:spMkLst>
            <pc:docMk/>
            <pc:sldMk cId="442119797" sldId="819"/>
            <ac:spMk id="15977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4:09.863" v="410" actId="5793"/>
          <ac:spMkLst>
            <pc:docMk/>
            <pc:sldMk cId="442119797" sldId="819"/>
            <ac:spMk id="15977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2:31.715" v="358"/>
          <ac:spMkLst>
            <pc:docMk/>
            <pc:sldMk cId="442119797" sldId="819"/>
            <ac:spMk id="15977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8.620" v="372" actId="1076"/>
          <ac:spMkLst>
            <pc:docMk/>
            <pc:sldMk cId="442119797" sldId="819"/>
            <ac:spMk id="15977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1:43" v="320" actId="14100"/>
          <ac:spMkLst>
            <pc:docMk/>
            <pc:sldMk cId="442119797" sldId="819"/>
            <ac:spMk id="15977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1:45.170" v="321" actId="14100"/>
          <ac:spMkLst>
            <pc:docMk/>
            <pc:sldMk cId="442119797" sldId="819"/>
            <ac:spMk id="15978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4.005" v="371" actId="14100"/>
          <ac:spMkLst>
            <pc:docMk/>
            <pc:sldMk cId="442119797" sldId="819"/>
            <ac:spMk id="15978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0.493" v="370" actId="14100"/>
          <ac:spMkLst>
            <pc:docMk/>
            <pc:sldMk cId="442119797" sldId="819"/>
            <ac:spMk id="159782" creationId="{00000000-0000-0000-0000-000000000000}"/>
          </ac:spMkLst>
        </pc:spChg>
        <pc:grpChg chg="add 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82" creationId="{D27ACD6C-0057-41D2-B81E-5C457234C53E}"/>
          </ac:grpSpMkLst>
        </pc:grpChg>
        <pc:grpChg chg="add 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87" creationId="{825B7482-A8F2-4212-883B-68A27BB47DFE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3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4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5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6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7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8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9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0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1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2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3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4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5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6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7" creationId="{00000000-0000-0000-0000-000000000000}"/>
          </ac:grpSpMkLst>
        </pc:grpChg>
        <pc:picChg chg="del">
          <ac:chgData name="pantelis bbalaouras" userId="25e8755020fc1734" providerId="LiveId" clId="{AB309E13-7762-41E7-B249-A628DF3B3845}" dt="2020-12-15T19:42:45.210" v="139" actId="478"/>
          <ac:picMkLst>
            <pc:docMk/>
            <pc:sldMk cId="442119797" sldId="819"/>
            <ac:picMk id="159798" creationId="{00000000-0000-0000-0000-000000000000}"/>
          </ac:picMkLst>
        </pc:picChg>
        <pc:cxnChg chg="add del mod">
          <ac:chgData name="pantelis bbalaouras" userId="25e8755020fc1734" providerId="LiveId" clId="{AB309E13-7762-41E7-B249-A628DF3B3845}" dt="2020-12-15T20:45:32.693" v="520" actId="478"/>
          <ac:cxnSpMkLst>
            <pc:docMk/>
            <pc:sldMk cId="442119797" sldId="819"/>
            <ac:cxnSpMk id="8" creationId="{86EAEA56-5FA9-4419-A9EC-252A0B4EA412}"/>
          </ac:cxnSpMkLst>
        </pc:cxnChg>
        <pc:cxnChg chg="add mod">
          <ac:chgData name="pantelis bbalaouras" userId="25e8755020fc1734" providerId="LiveId" clId="{AB309E13-7762-41E7-B249-A628DF3B3845}" dt="2020-12-15T20:45:30.693" v="519"/>
          <ac:cxnSpMkLst>
            <pc:docMk/>
            <pc:sldMk cId="442119797" sldId="819"/>
            <ac:cxnSpMk id="198" creationId="{1CB0C9FE-0254-4F59-A81C-AF1BACB7B415}"/>
          </ac:cxnSpMkLst>
        </pc:cxnChg>
        <pc:cxnChg chg="add mod">
          <ac:chgData name="pantelis bbalaouras" userId="25e8755020fc1734" providerId="LiveId" clId="{AB309E13-7762-41E7-B249-A628DF3B3845}" dt="2020-12-15T20:45:39.772" v="522" actId="1076"/>
          <ac:cxnSpMkLst>
            <pc:docMk/>
            <pc:sldMk cId="442119797" sldId="819"/>
            <ac:cxnSpMk id="199" creationId="{09C31351-7E8F-423C-95E1-75508B0C3688}"/>
          </ac:cxnSpMkLst>
        </pc:cxnChg>
      </pc:sldChg>
      <pc:sldChg chg="del ord">
        <pc:chgData name="pantelis bbalaouras" userId="25e8755020fc1734" providerId="LiveId" clId="{AB309E13-7762-41E7-B249-A628DF3B3845}" dt="2020-12-15T20:41:40.528" v="450" actId="47"/>
        <pc:sldMkLst>
          <pc:docMk/>
          <pc:sldMk cId="506445234" sldId="820"/>
        </pc:sldMkLst>
      </pc:sldChg>
      <pc:sldChg chg="delSp modSp add mod">
        <pc:chgData name="pantelis bbalaouras" userId="25e8755020fc1734" providerId="LiveId" clId="{AB309E13-7762-41E7-B249-A628DF3B3845}" dt="2020-12-23T12:43:44.992" v="2517" actId="478"/>
        <pc:sldMkLst>
          <pc:docMk/>
          <pc:sldMk cId="2151847453" sldId="828"/>
        </pc:sldMkLst>
        <pc:spChg chg="del">
          <ac:chgData name="pantelis bbalaouras" userId="25e8755020fc1734" providerId="LiveId" clId="{AB309E13-7762-41E7-B249-A628DF3B3845}" dt="2020-12-23T12:43:44.992" v="2517" actId="478"/>
          <ac:spMkLst>
            <pc:docMk/>
            <pc:sldMk cId="2151847453" sldId="828"/>
            <ac:spMk id="68" creationId="{CBF85731-4B06-4018-8310-7ED96898D83B}"/>
          </ac:spMkLst>
        </pc:spChg>
        <pc:spChg chg="mod">
          <ac:chgData name="pantelis bbalaouras" userId="25e8755020fc1734" providerId="LiveId" clId="{AB309E13-7762-41E7-B249-A628DF3B3845}" dt="2020-12-23T12:35:39.047" v="2454" actId="14100"/>
          <ac:spMkLst>
            <pc:docMk/>
            <pc:sldMk cId="2151847453" sldId="828"/>
            <ac:spMk id="356354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687335457" sldId="833"/>
        </pc:sldMkLst>
      </pc:sldChg>
      <pc:sldChg chg="del">
        <pc:chgData name="pantelis bbalaouras" userId="25e8755020fc1734" providerId="LiveId" clId="{AB309E13-7762-41E7-B249-A628DF3B3845}" dt="2020-12-15T21:47:40.679" v="909" actId="47"/>
        <pc:sldMkLst>
          <pc:docMk/>
          <pc:sldMk cId="2432030259" sldId="83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974949171" sldId="84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622882549" sldId="842"/>
        </pc:sldMkLst>
      </pc:sldChg>
      <pc:sldChg chg="delSp modSp mod ord">
        <pc:chgData name="pantelis bbalaouras" userId="25e8755020fc1734" providerId="LiveId" clId="{AB309E13-7762-41E7-B249-A628DF3B3845}" dt="2020-12-15T20:50:45.566" v="709" actId="478"/>
        <pc:sldMkLst>
          <pc:docMk/>
          <pc:sldMk cId="199714231" sldId="846"/>
        </pc:sldMkLst>
        <pc:spChg chg="del mod">
          <ac:chgData name="pantelis bbalaouras" userId="25e8755020fc1734" providerId="LiveId" clId="{AB309E13-7762-41E7-B249-A628DF3B3845}" dt="2020-12-15T20:50:45.566" v="709" actId="478"/>
          <ac:spMkLst>
            <pc:docMk/>
            <pc:sldMk cId="199714231" sldId="846"/>
            <ac:spMk id="15564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01:04.186" v="188" actId="6549"/>
          <ac:spMkLst>
            <pc:docMk/>
            <pc:sldMk cId="199714231" sldId="846"/>
            <ac:spMk id="15565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41:33.093" v="448" actId="14100"/>
          <ac:spMkLst>
            <pc:docMk/>
            <pc:sldMk cId="199714231" sldId="846"/>
            <ac:spMk id="155651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1:35.653" v="449" actId="478"/>
          <ac:spMkLst>
            <pc:docMk/>
            <pc:sldMk cId="199714231" sldId="846"/>
            <ac:spMk id="155652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468212831" sldId="84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103630287" sldId="84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922069731" sldId="849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798222297" sldId="85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483677666" sldId="85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846915361" sldId="859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736308127" sldId="860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923821176" sldId="86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778308190" sldId="862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584877073" sldId="86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30826371" sldId="864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828627478" sldId="86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128962757" sldId="866"/>
        </pc:sldMkLst>
      </pc:sldChg>
      <pc:sldChg chg="addSp delSp modSp mod">
        <pc:chgData name="pantelis bbalaouras" userId="25e8755020fc1734" providerId="LiveId" clId="{AB309E13-7762-41E7-B249-A628DF3B3845}" dt="2020-12-15T19:36:35.582" v="82" actId="14100"/>
        <pc:sldMkLst>
          <pc:docMk/>
          <pc:sldMk cId="1516137287" sldId="867"/>
        </pc:sldMkLst>
        <pc:spChg chg="add del mod">
          <ac:chgData name="pantelis bbalaouras" userId="25e8755020fc1734" providerId="LiveId" clId="{AB309E13-7762-41E7-B249-A628DF3B3845}" dt="2020-12-15T19:36:21.317" v="78"/>
          <ac:spMkLst>
            <pc:docMk/>
            <pc:sldMk cId="1516137287" sldId="867"/>
            <ac:spMk id="7" creationId="{5AA18E08-2BCD-450E-8408-E608F6DE4D77}"/>
          </ac:spMkLst>
        </pc:spChg>
        <pc:spChg chg="mod">
          <ac:chgData name="pantelis bbalaouras" userId="25e8755020fc1734" providerId="LiveId" clId="{AB309E13-7762-41E7-B249-A628DF3B3845}" dt="2020-12-15T19:36:35.582" v="82" actId="14100"/>
          <ac:spMkLst>
            <pc:docMk/>
            <pc:sldMk cId="1516137287" sldId="867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32:03.421" v="23" actId="6549"/>
          <ac:spMkLst>
            <pc:docMk/>
            <pc:sldMk cId="1516137287" sldId="867"/>
            <ac:spMk id="18442" creationId="{00000000-0000-0000-0000-000000000000}"/>
          </ac:spMkLst>
        </pc:spChg>
      </pc:sldChg>
      <pc:sldChg chg="add">
        <pc:chgData name="pantelis bbalaouras" userId="25e8755020fc1734" providerId="LiveId" clId="{AB309E13-7762-41E7-B249-A628DF3B3845}" dt="2020-12-15T21:49:06.489" v="911"/>
        <pc:sldMkLst>
          <pc:docMk/>
          <pc:sldMk cId="26304473" sldId="868"/>
        </pc:sldMkLst>
      </pc:sldChg>
      <pc:sldChg chg="del">
        <pc:chgData name="pantelis bbalaouras" userId="25e8755020fc1734" providerId="LiveId" clId="{AB309E13-7762-41E7-B249-A628DF3B3845}" dt="2020-12-15T20:44:29.278" v="505" actId="47"/>
        <pc:sldMkLst>
          <pc:docMk/>
          <pc:sldMk cId="1168173921" sldId="868"/>
        </pc:sldMkLst>
      </pc:sldChg>
      <pc:sldChg chg="addSp delSp modSp mod">
        <pc:chgData name="pantelis bbalaouras" userId="25e8755020fc1734" providerId="LiveId" clId="{AB309E13-7762-41E7-B249-A628DF3B3845}" dt="2020-12-23T12:28:36.563" v="2452" actId="20577"/>
        <pc:sldMkLst>
          <pc:docMk/>
          <pc:sldMk cId="2863528642" sldId="869"/>
        </pc:sldMkLst>
        <pc:spChg chg="mod">
          <ac:chgData name="pantelis bbalaouras" userId="25e8755020fc1734" providerId="LiveId" clId="{AB309E13-7762-41E7-B249-A628DF3B3845}" dt="2020-12-15T20:43:54.231" v="491" actId="20577"/>
          <ac:spMkLst>
            <pc:docMk/>
            <pc:sldMk cId="2863528642" sldId="869"/>
            <ac:spMk id="2" creationId="{79EB784C-45BB-4961-9449-96F6812DCE90}"/>
          </ac:spMkLst>
        </pc:spChg>
        <pc:spChg chg="add del">
          <ac:chgData name="pantelis bbalaouras" userId="25e8755020fc1734" providerId="LiveId" clId="{AB309E13-7762-41E7-B249-A628DF3B3845}" dt="2020-12-15T19:38:05.163" v="99" actId="478"/>
          <ac:spMkLst>
            <pc:docMk/>
            <pc:sldMk cId="2863528642" sldId="869"/>
            <ac:spMk id="3" creationId="{2B6CCAB9-B431-41B9-9BA5-831A16DFFDCF}"/>
          </ac:spMkLst>
        </pc:spChg>
        <pc:spChg chg="mod">
          <ac:chgData name="pantelis bbalaouras" userId="25e8755020fc1734" providerId="LiveId" clId="{AB309E13-7762-41E7-B249-A628DF3B3845}" dt="2020-12-23T12:28:36.563" v="2452" actId="20577"/>
          <ac:spMkLst>
            <pc:docMk/>
            <pc:sldMk cId="2863528642" sldId="869"/>
            <ac:spMk id="4" creationId="{4BF930B3-8A3B-49F2-B653-C3F42A594AB8}"/>
          </ac:spMkLst>
        </pc:spChg>
        <pc:spChg chg="add mod">
          <ac:chgData name="pantelis bbalaouras" userId="25e8755020fc1734" providerId="LiveId" clId="{AB309E13-7762-41E7-B249-A628DF3B3845}" dt="2020-12-15T19:38:07.903" v="100" actId="1036"/>
          <ac:spMkLst>
            <pc:docMk/>
            <pc:sldMk cId="2863528642" sldId="869"/>
            <ac:spMk id="5" creationId="{6E5247D9-9A26-44DC-8A17-797D7A2FA753}"/>
          </ac:spMkLst>
        </pc:spChg>
        <pc:spChg chg="add del mod">
          <ac:chgData name="pantelis bbalaouras" userId="25e8755020fc1734" providerId="LiveId" clId="{AB309E13-7762-41E7-B249-A628DF3B3845}" dt="2020-12-15T19:59:07.867" v="160"/>
          <ac:spMkLst>
            <pc:docMk/>
            <pc:sldMk cId="2863528642" sldId="869"/>
            <ac:spMk id="7" creationId="{19369459-7CA7-434F-9ED4-EC3D5F23F66D}"/>
          </ac:spMkLst>
        </pc:spChg>
        <pc:picChg chg="mod">
          <ac:chgData name="pantelis bbalaouras" userId="25e8755020fc1734" providerId="LiveId" clId="{AB309E13-7762-41E7-B249-A628DF3B3845}" dt="2020-12-15T19:37:47.120" v="96" actId="14100"/>
          <ac:picMkLst>
            <pc:docMk/>
            <pc:sldMk cId="2863528642" sldId="869"/>
            <ac:picMk id="3076" creationId="{BF60F2EC-2727-4A2A-92BB-A7EB5EECC4C9}"/>
          </ac:picMkLst>
        </pc:picChg>
      </pc:sldChg>
      <pc:sldChg chg="modSp del mod">
        <pc:chgData name="pantelis bbalaouras" userId="25e8755020fc1734" providerId="LiveId" clId="{AB309E13-7762-41E7-B249-A628DF3B3845}" dt="2020-12-15T20:42:15.885" v="465" actId="47"/>
        <pc:sldMkLst>
          <pc:docMk/>
          <pc:sldMk cId="2912944361" sldId="870"/>
        </pc:sldMkLst>
        <pc:spChg chg="mod">
          <ac:chgData name="pantelis bbalaouras" userId="25e8755020fc1734" providerId="LiveId" clId="{AB309E13-7762-41E7-B249-A628DF3B3845}" dt="2020-12-15T20:41:51.242" v="460" actId="20577"/>
          <ac:spMkLst>
            <pc:docMk/>
            <pc:sldMk cId="2912944361" sldId="870"/>
            <ac:spMk id="2" creationId="{F38FCEAD-106F-4008-B5E5-C2D6C38E4D5A}"/>
          </ac:spMkLst>
        </pc:spChg>
        <pc:spChg chg="mod">
          <ac:chgData name="pantelis bbalaouras" userId="25e8755020fc1734" providerId="LiveId" clId="{AB309E13-7762-41E7-B249-A628DF3B3845}" dt="2020-12-15T20:42:02.575" v="462" actId="1076"/>
          <ac:spMkLst>
            <pc:docMk/>
            <pc:sldMk cId="2912944361" sldId="870"/>
            <ac:spMk id="3" creationId="{E3CD1E34-96FC-47D6-A9A4-F728A63F5D39}"/>
          </ac:spMkLst>
        </pc:spChg>
      </pc:sldChg>
      <pc:sldChg chg="addSp delSp modSp mod ord">
        <pc:chgData name="pantelis bbalaouras" userId="25e8755020fc1734" providerId="LiveId" clId="{AB309E13-7762-41E7-B249-A628DF3B3845}" dt="2020-12-16T08:35:22.584" v="1023" actId="1076"/>
        <pc:sldMkLst>
          <pc:docMk/>
          <pc:sldMk cId="2189197631" sldId="871"/>
        </pc:sldMkLst>
        <pc:spChg chg="add mod">
          <ac:chgData name="pantelis bbalaouras" userId="25e8755020fc1734" providerId="LiveId" clId="{AB309E13-7762-41E7-B249-A628DF3B3845}" dt="2020-12-16T08:35:22.584" v="1023" actId="1076"/>
          <ac:spMkLst>
            <pc:docMk/>
            <pc:sldMk cId="2189197631" sldId="871"/>
            <ac:spMk id="3" creationId="{1D4F06ED-6ECC-4864-9B07-860FF6BC3B68}"/>
          </ac:spMkLst>
        </pc:spChg>
        <pc:spChg chg="del">
          <ac:chgData name="pantelis bbalaouras" userId="25e8755020fc1734" providerId="LiveId" clId="{AB309E13-7762-41E7-B249-A628DF3B3845}" dt="2020-12-15T20:41:45.138" v="451" actId="478"/>
          <ac:spMkLst>
            <pc:docMk/>
            <pc:sldMk cId="2189197631" sldId="871"/>
            <ac:spMk id="3" creationId="{4647FE39-5D18-40B1-87F6-DE0F263890F7}"/>
          </ac:spMkLst>
        </pc:spChg>
      </pc:sldChg>
      <pc:sldChg chg="addSp delSp modSp mod ord">
        <pc:chgData name="pantelis bbalaouras" userId="25e8755020fc1734" providerId="LiveId" clId="{AB309E13-7762-41E7-B249-A628DF3B3845}" dt="2020-12-23T10:35:59.598" v="1298" actId="20577"/>
        <pc:sldMkLst>
          <pc:docMk/>
          <pc:sldMk cId="2498342692" sldId="872"/>
        </pc:sldMkLst>
        <pc:spChg chg="mod">
          <ac:chgData name="pantelis bbalaouras" userId="25e8755020fc1734" providerId="LiveId" clId="{AB309E13-7762-41E7-B249-A628DF3B3845}" dt="2020-12-23T10:35:59.598" v="1298" actId="20577"/>
          <ac:spMkLst>
            <pc:docMk/>
            <pc:sldMk cId="2498342692" sldId="872"/>
            <ac:spMk id="2" creationId="{228CB0CD-5CF5-4C08-8819-95A010C3D2D3}"/>
          </ac:spMkLst>
        </pc:spChg>
        <pc:spChg chg="add mod">
          <ac:chgData name="pantelis bbalaouras" userId="25e8755020fc1734" providerId="LiveId" clId="{AB309E13-7762-41E7-B249-A628DF3B3845}" dt="2020-12-16T08:35:27.250" v="1025" actId="6549"/>
          <ac:spMkLst>
            <pc:docMk/>
            <pc:sldMk cId="2498342692" sldId="872"/>
            <ac:spMk id="4" creationId="{5D577F42-3AE6-4DB8-97C2-240A0214978E}"/>
          </ac:spMkLst>
        </pc:spChg>
        <pc:spChg chg="add del">
          <ac:chgData name="pantelis bbalaouras" userId="25e8755020fc1734" providerId="LiveId" clId="{AB309E13-7762-41E7-B249-A628DF3B3845}" dt="2020-12-15T20:50:36.015" v="707" actId="478"/>
          <ac:spMkLst>
            <pc:docMk/>
            <pc:sldMk cId="2498342692" sldId="872"/>
            <ac:spMk id="5" creationId="{805C004E-2224-4856-8C17-D92995957234}"/>
          </ac:spMkLst>
        </pc:spChg>
      </pc:sldChg>
      <pc:sldChg chg="addSp modSp mod ord modNotesTx">
        <pc:chgData name="pantelis bbalaouras" userId="25e8755020fc1734" providerId="LiveId" clId="{AB309E13-7762-41E7-B249-A628DF3B3845}" dt="2020-12-23T10:35:48.046" v="1284" actId="20577"/>
        <pc:sldMkLst>
          <pc:docMk/>
          <pc:sldMk cId="2847388567" sldId="873"/>
        </pc:sldMkLst>
        <pc:spChg chg="mod">
          <ac:chgData name="pantelis bbalaouras" userId="25e8755020fc1734" providerId="LiveId" clId="{AB309E13-7762-41E7-B249-A628DF3B3845}" dt="2020-12-23T10:35:48.046" v="1284" actId="20577"/>
          <ac:spMkLst>
            <pc:docMk/>
            <pc:sldMk cId="2847388567" sldId="873"/>
            <ac:spMk id="2" creationId="{DA96D50B-1B9F-4CE3-83CA-639464AE74BC}"/>
          </ac:spMkLst>
        </pc:spChg>
        <pc:spChg chg="add mod">
          <ac:chgData name="pantelis bbalaouras" userId="25e8755020fc1734" providerId="LiveId" clId="{AB309E13-7762-41E7-B249-A628DF3B3845}" dt="2020-12-15T20:50:31.284" v="706" actId="20577"/>
          <ac:spMkLst>
            <pc:docMk/>
            <pc:sldMk cId="2847388567" sldId="873"/>
            <ac:spMk id="6" creationId="{F3C7416E-3511-4835-AD7C-5D3A82F08D82}"/>
          </ac:spMkLst>
        </pc:spChg>
        <pc:spChg chg="add mod">
          <ac:chgData name="pantelis bbalaouras" userId="25e8755020fc1734" providerId="LiveId" clId="{AB309E13-7762-41E7-B249-A628DF3B3845}" dt="2020-12-16T08:35:40.424" v="1028" actId="1076"/>
          <ac:spMkLst>
            <pc:docMk/>
            <pc:sldMk cId="2847388567" sldId="873"/>
            <ac:spMk id="7" creationId="{5A19363F-B774-453B-92E1-D28DE4A15A52}"/>
          </ac:spMkLst>
        </pc:spChg>
        <pc:spChg chg="add mod">
          <ac:chgData name="pantelis bbalaouras" userId="25e8755020fc1734" providerId="LiveId" clId="{AB309E13-7762-41E7-B249-A628DF3B3845}" dt="2020-12-16T08:35:55.772" v="1058" actId="20577"/>
          <ac:spMkLst>
            <pc:docMk/>
            <pc:sldMk cId="2847388567" sldId="873"/>
            <ac:spMk id="8" creationId="{059DCEC6-9CE4-4BFD-954E-35DB076DF194}"/>
          </ac:spMkLst>
        </pc:spChg>
        <pc:picChg chg="mod">
          <ac:chgData name="pantelis bbalaouras" userId="25e8755020fc1734" providerId="LiveId" clId="{AB309E13-7762-41E7-B249-A628DF3B3845}" dt="2020-12-15T20:52:25.920" v="718" actId="1076"/>
          <ac:picMkLst>
            <pc:docMk/>
            <pc:sldMk cId="2847388567" sldId="873"/>
            <ac:picMk id="8194" creationId="{9B0EFC94-B85C-421A-BAF8-5C61349B02E8}"/>
          </ac:picMkLst>
        </pc:picChg>
      </pc:sldChg>
      <pc:sldChg chg="add del">
        <pc:chgData name="pantelis bbalaouras" userId="25e8755020fc1734" providerId="LiveId" clId="{AB309E13-7762-41E7-B249-A628DF3B3845}" dt="2020-12-15T19:59:16.116" v="162"/>
        <pc:sldMkLst>
          <pc:docMk/>
          <pc:sldMk cId="1642338480" sldId="874"/>
        </pc:sldMkLst>
      </pc:sldChg>
      <pc:sldChg chg="addSp delSp modSp add mod">
        <pc:chgData name="pantelis bbalaouras" userId="25e8755020fc1734" providerId="LiveId" clId="{AB309E13-7762-41E7-B249-A628DF3B3845}" dt="2020-12-23T11:08:58.529" v="2155" actId="20577"/>
        <pc:sldMkLst>
          <pc:docMk/>
          <pc:sldMk cId="3783486137" sldId="874"/>
        </pc:sldMkLst>
        <pc:spChg chg="del">
          <ac:chgData name="pantelis bbalaouras" userId="25e8755020fc1734" providerId="LiveId" clId="{AB309E13-7762-41E7-B249-A628DF3B3845}" dt="2020-12-15T20:51:03.484" v="711" actId="478"/>
          <ac:spMkLst>
            <pc:docMk/>
            <pc:sldMk cId="3783486137" sldId="874"/>
            <ac:spMk id="191" creationId="{EBA22CA4-FC4D-4942-9155-EBF50FA6526C}"/>
          </ac:spMkLst>
        </pc:spChg>
        <pc:spChg chg="add mod">
          <ac:chgData name="pantelis bbalaouras" userId="25e8755020fc1734" providerId="LiveId" clId="{AB309E13-7762-41E7-B249-A628DF3B3845}" dt="2020-12-23T11:08:58.529" v="2155" actId="20577"/>
          <ac:spMkLst>
            <pc:docMk/>
            <pc:sldMk cId="3783486137" sldId="874"/>
            <ac:spMk id="228" creationId="{3DE00910-34C7-466E-96B0-9C974F72CDEA}"/>
          </ac:spMkLst>
        </pc:spChg>
        <pc:spChg chg="del">
          <ac:chgData name="pantelis bbalaouras" userId="25e8755020fc1734" providerId="LiveId" clId="{AB309E13-7762-41E7-B249-A628DF3B3845}" dt="2020-12-15T20:45:00.533" v="513" actId="478"/>
          <ac:spMkLst>
            <pc:docMk/>
            <pc:sldMk cId="3783486137" sldId="874"/>
            <ac:spMk id="159767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45.023" v="507" actId="478"/>
          <ac:spMkLst>
            <pc:docMk/>
            <pc:sldMk cId="3783486137" sldId="874"/>
            <ac:spMk id="159768" creationId="{00000000-0000-0000-0000-000000000000}"/>
          </ac:spMkLst>
        </pc:spChg>
        <pc:spChg chg="del mod">
          <ac:chgData name="pantelis bbalaouras" userId="25e8755020fc1734" providerId="LiveId" clId="{AB309E13-7762-41E7-B249-A628DF3B3845}" dt="2020-12-15T21:55:06.976" v="923" actId="478"/>
          <ac:spMkLst>
            <pc:docMk/>
            <pc:sldMk cId="3783486137" sldId="874"/>
            <ac:spMk id="15976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1:42:50.116" v="877" actId="1076"/>
          <ac:spMkLst>
            <pc:docMk/>
            <pc:sldMk cId="3783486137" sldId="874"/>
            <ac:spMk id="159770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11.426" v="925" actId="478"/>
          <ac:spMkLst>
            <pc:docMk/>
            <pc:sldMk cId="3783486137" sldId="874"/>
            <ac:spMk id="159774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09.025" v="924" actId="478"/>
          <ac:spMkLst>
            <pc:docMk/>
            <pc:sldMk cId="3783486137" sldId="874"/>
            <ac:spMk id="159775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9.459" v="512" actId="478"/>
          <ac:spMkLst>
            <pc:docMk/>
            <pc:sldMk cId="3783486137" sldId="874"/>
            <ac:spMk id="159777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04.575" v="922" actId="478"/>
          <ac:spMkLst>
            <pc:docMk/>
            <pc:sldMk cId="3783486137" sldId="874"/>
            <ac:spMk id="159779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47.213" v="508" actId="478"/>
          <ac:spMkLst>
            <pc:docMk/>
            <pc:sldMk cId="3783486137" sldId="874"/>
            <ac:spMk id="159780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7.119" v="510" actId="478"/>
          <ac:spMkLst>
            <pc:docMk/>
            <pc:sldMk cId="3783486137" sldId="874"/>
            <ac:spMk id="159781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8.169" v="511" actId="478"/>
          <ac:spMkLst>
            <pc:docMk/>
            <pc:sldMk cId="3783486137" sldId="874"/>
            <ac:spMk id="159782" creationId="{00000000-0000-0000-0000-000000000000}"/>
          </ac:spMkLst>
        </pc:spChg>
        <pc:grpChg chg="del">
          <ac:chgData name="pantelis bbalaouras" userId="25e8755020fc1734" providerId="LiveId" clId="{AB309E13-7762-41E7-B249-A628DF3B3845}" dt="2020-12-15T20:51:00.189" v="710" actId="478"/>
          <ac:grpSpMkLst>
            <pc:docMk/>
            <pc:sldMk cId="3783486137" sldId="874"/>
            <ac:grpSpMk id="187" creationId="{825B7482-A8F2-4212-883B-68A27BB47DFE}"/>
          </ac:grpSpMkLst>
        </pc:grpChg>
        <pc:picChg chg="add del mod">
          <ac:chgData name="pantelis bbalaouras" userId="25e8755020fc1734" providerId="LiveId" clId="{AB309E13-7762-41E7-B249-A628DF3B3845}" dt="2020-12-15T21:44:54.707" v="904" actId="1076"/>
          <ac:picMkLst>
            <pc:docMk/>
            <pc:sldMk cId="3783486137" sldId="874"/>
            <ac:picMk id="26" creationId="{E1FAD017-740D-46FF-8B61-DC2B1BFCCCE0}"/>
          </ac:picMkLst>
        </pc:picChg>
        <pc:picChg chg="add mod">
          <ac:chgData name="pantelis bbalaouras" userId="25e8755020fc1734" providerId="LiveId" clId="{AB309E13-7762-41E7-B249-A628DF3B3845}" dt="2020-12-15T21:44:45.574" v="900" actId="1076"/>
          <ac:picMkLst>
            <pc:docMk/>
            <pc:sldMk cId="3783486137" sldId="874"/>
            <ac:picMk id="28" creationId="{8382FAFA-6667-4D62-92DA-5571AB192712}"/>
          </ac:picMkLst>
        </pc:picChg>
        <pc:picChg chg="add mod">
          <ac:chgData name="pantelis bbalaouras" userId="25e8755020fc1734" providerId="LiveId" clId="{AB309E13-7762-41E7-B249-A628DF3B3845}" dt="2020-12-15T21:44:56.724" v="905" actId="1076"/>
          <ac:picMkLst>
            <pc:docMk/>
            <pc:sldMk cId="3783486137" sldId="874"/>
            <ac:picMk id="224" creationId="{E9FC0D30-EA04-41BE-BDA5-18B2E8E75B77}"/>
          </ac:picMkLst>
        </pc:picChg>
        <pc:picChg chg="add mod">
          <ac:chgData name="pantelis bbalaouras" userId="25e8755020fc1734" providerId="LiveId" clId="{AB309E13-7762-41E7-B249-A628DF3B3845}" dt="2020-12-15T21:44:49.047" v="902" actId="1076"/>
          <ac:picMkLst>
            <pc:docMk/>
            <pc:sldMk cId="3783486137" sldId="874"/>
            <ac:picMk id="225" creationId="{2563DBF6-DACC-44EE-AD6D-25174B7543A6}"/>
          </ac:picMkLst>
        </pc:picChg>
        <pc:cxnChg chg="add mod">
          <ac:chgData name="pantelis bbalaouras" userId="25e8755020fc1734" providerId="LiveId" clId="{AB309E13-7762-41E7-B249-A628DF3B3845}" dt="2020-12-15T20:45:23.076" v="517" actId="14100"/>
          <ac:cxnSpMkLst>
            <pc:docMk/>
            <pc:sldMk cId="3783486137" sldId="874"/>
            <ac:cxnSpMk id="3" creationId="{7BAF05E6-4321-462D-9F07-702D7CFD8E91}"/>
          </ac:cxnSpMkLst>
        </pc:cxnChg>
        <pc:cxnChg chg="del">
          <ac:chgData name="pantelis bbalaouras" userId="25e8755020fc1734" providerId="LiveId" clId="{AB309E13-7762-41E7-B249-A628DF3B3845}" dt="2020-12-15T20:45:24.746" v="518" actId="478"/>
          <ac:cxnSpMkLst>
            <pc:docMk/>
            <pc:sldMk cId="3783486137" sldId="874"/>
            <ac:cxnSpMk id="8" creationId="{86EAEA56-5FA9-4419-A9EC-252A0B4EA412}"/>
          </ac:cxnSpMkLst>
        </pc:cxnChg>
        <pc:cxnChg chg="add mod">
          <ac:chgData name="pantelis bbalaouras" userId="25e8755020fc1734" providerId="LiveId" clId="{AB309E13-7762-41E7-B249-A628DF3B3845}" dt="2020-12-15T21:43:07.548" v="882" actId="1076"/>
          <ac:cxnSpMkLst>
            <pc:docMk/>
            <pc:sldMk cId="3783486137" sldId="874"/>
            <ac:cxnSpMk id="22" creationId="{7234A9F5-1A45-4AD7-9DC8-821473666557}"/>
          </ac:cxnSpMkLst>
        </pc:cxnChg>
        <pc:cxnChg chg="add mod">
          <ac:chgData name="pantelis bbalaouras" userId="25e8755020fc1734" providerId="LiveId" clId="{AB309E13-7762-41E7-B249-A628DF3B3845}" dt="2020-12-15T20:45:57.086" v="526" actId="14100"/>
          <ac:cxnSpMkLst>
            <pc:docMk/>
            <pc:sldMk cId="3783486137" sldId="874"/>
            <ac:cxnSpMk id="192" creationId="{3EB89CA3-902D-4D53-9080-FE7380C52ACE}"/>
          </ac:cxnSpMkLst>
        </pc:cxnChg>
        <pc:cxnChg chg="add mod">
          <ac:chgData name="pantelis bbalaouras" userId="25e8755020fc1734" providerId="LiveId" clId="{AB309E13-7762-41E7-B249-A628DF3B3845}" dt="2020-12-15T20:46:07.902" v="530" actId="14100"/>
          <ac:cxnSpMkLst>
            <pc:docMk/>
            <pc:sldMk cId="3783486137" sldId="874"/>
            <ac:cxnSpMk id="194" creationId="{E223E2D7-0A42-4B09-B83F-18F5D0A34A8A}"/>
          </ac:cxnSpMkLst>
        </pc:cxnChg>
        <pc:cxnChg chg="add mod">
          <ac:chgData name="pantelis bbalaouras" userId="25e8755020fc1734" providerId="LiveId" clId="{AB309E13-7762-41E7-B249-A628DF3B3845}" dt="2020-12-15T20:46:16.064" v="533" actId="14100"/>
          <ac:cxnSpMkLst>
            <pc:docMk/>
            <pc:sldMk cId="3783486137" sldId="874"/>
            <ac:cxnSpMk id="197" creationId="{7696A44B-5265-4BC1-9948-68CACA8F6CC8}"/>
          </ac:cxnSpMkLst>
        </pc:cxnChg>
        <pc:cxnChg chg="add mod">
          <ac:chgData name="pantelis bbalaouras" userId="25e8755020fc1734" providerId="LiveId" clId="{AB309E13-7762-41E7-B249-A628DF3B3845}" dt="2020-12-15T20:46:30.146" v="536" actId="14100"/>
          <ac:cxnSpMkLst>
            <pc:docMk/>
            <pc:sldMk cId="3783486137" sldId="874"/>
            <ac:cxnSpMk id="199" creationId="{1F65CA4A-5315-4293-9004-C7D6390F6B6A}"/>
          </ac:cxnSpMkLst>
        </pc:cxnChg>
        <pc:cxnChg chg="add mod">
          <ac:chgData name="pantelis bbalaouras" userId="25e8755020fc1734" providerId="LiveId" clId="{AB309E13-7762-41E7-B249-A628DF3B3845}" dt="2020-12-15T20:47:00.995" v="545" actId="14100"/>
          <ac:cxnSpMkLst>
            <pc:docMk/>
            <pc:sldMk cId="3783486137" sldId="874"/>
            <ac:cxnSpMk id="201" creationId="{452EDF83-6548-4837-854D-69D5645CA109}"/>
          </ac:cxnSpMkLst>
        </pc:cxnChg>
        <pc:cxnChg chg="add mod">
          <ac:chgData name="pantelis bbalaouras" userId="25e8755020fc1734" providerId="LiveId" clId="{AB309E13-7762-41E7-B249-A628DF3B3845}" dt="2020-12-15T20:46:52.115" v="542" actId="14100"/>
          <ac:cxnSpMkLst>
            <pc:docMk/>
            <pc:sldMk cId="3783486137" sldId="874"/>
            <ac:cxnSpMk id="202" creationId="{7C7793A6-FE28-43C9-9133-9F42B2DFCEB4}"/>
          </ac:cxnSpMkLst>
        </pc:cxnChg>
        <pc:cxnChg chg="add mod">
          <ac:chgData name="pantelis bbalaouras" userId="25e8755020fc1734" providerId="LiveId" clId="{AB309E13-7762-41E7-B249-A628DF3B3845}" dt="2020-12-15T20:47:07.905" v="548" actId="14100"/>
          <ac:cxnSpMkLst>
            <pc:docMk/>
            <pc:sldMk cId="3783486137" sldId="874"/>
            <ac:cxnSpMk id="207" creationId="{F45C556C-BAC7-4B79-9CE5-1D3F38F158C2}"/>
          </ac:cxnSpMkLst>
        </pc:cxnChg>
        <pc:cxnChg chg="add mod">
          <ac:chgData name="pantelis bbalaouras" userId="25e8755020fc1734" providerId="LiveId" clId="{AB309E13-7762-41E7-B249-A628DF3B3845}" dt="2020-12-15T20:47:24.330" v="551" actId="14100"/>
          <ac:cxnSpMkLst>
            <pc:docMk/>
            <pc:sldMk cId="3783486137" sldId="874"/>
            <ac:cxnSpMk id="209" creationId="{3BC63A10-B2BF-4875-B745-DB80616643CD}"/>
          </ac:cxnSpMkLst>
        </pc:cxnChg>
        <pc:cxnChg chg="add mod">
          <ac:chgData name="pantelis bbalaouras" userId="25e8755020fc1734" providerId="LiveId" clId="{AB309E13-7762-41E7-B249-A628DF3B3845}" dt="2020-12-15T20:47:31.732" v="554" actId="14100"/>
          <ac:cxnSpMkLst>
            <pc:docMk/>
            <pc:sldMk cId="3783486137" sldId="874"/>
            <ac:cxnSpMk id="211" creationId="{4D06ED99-9E63-4B06-BBF1-43DB3DD447E9}"/>
          </ac:cxnSpMkLst>
        </pc:cxnChg>
        <pc:cxnChg chg="add mod">
          <ac:chgData name="pantelis bbalaouras" userId="25e8755020fc1734" providerId="LiveId" clId="{AB309E13-7762-41E7-B249-A628DF3B3845}" dt="2020-12-15T21:43:23.944" v="886" actId="208"/>
          <ac:cxnSpMkLst>
            <pc:docMk/>
            <pc:sldMk cId="3783486137" sldId="874"/>
            <ac:cxnSpMk id="215" creationId="{FC51E8CC-5AD5-43CA-A87A-6AB2AFD2E5C8}"/>
          </ac:cxnSpMkLst>
        </pc:cxnChg>
        <pc:cxnChg chg="add mod">
          <ac:chgData name="pantelis bbalaouras" userId="25e8755020fc1734" providerId="LiveId" clId="{AB309E13-7762-41E7-B249-A628DF3B3845}" dt="2020-12-15T21:43:23.944" v="886" actId="208"/>
          <ac:cxnSpMkLst>
            <pc:docMk/>
            <pc:sldMk cId="3783486137" sldId="874"/>
            <ac:cxnSpMk id="216" creationId="{2E2DACA0-E9DE-4626-B97F-D2F8D66AF5CB}"/>
          </ac:cxnSpMkLst>
        </pc:cxnChg>
        <pc:cxnChg chg="add mod">
          <ac:chgData name="pantelis bbalaouras" userId="25e8755020fc1734" providerId="LiveId" clId="{AB309E13-7762-41E7-B249-A628DF3B3845}" dt="2020-12-15T21:45:03.694" v="906" actId="14100"/>
          <ac:cxnSpMkLst>
            <pc:docMk/>
            <pc:sldMk cId="3783486137" sldId="874"/>
            <ac:cxnSpMk id="217" creationId="{23654B41-DC5A-424A-B9F1-A4E6806ABF97}"/>
          </ac:cxnSpMkLst>
        </pc:cxnChg>
      </pc:sldChg>
      <pc:sldChg chg="addSp delSp modSp new del mod modClrScheme chgLayout">
        <pc:chgData name="pantelis bbalaouras" userId="25e8755020fc1734" providerId="LiveId" clId="{AB309E13-7762-41E7-B249-A628DF3B3845}" dt="2020-12-23T12:43:10.676" v="2502" actId="47"/>
        <pc:sldMkLst>
          <pc:docMk/>
          <pc:sldMk cId="464450225" sldId="875"/>
        </pc:sldMkLst>
        <pc:spChg chg="del mod ord">
          <ac:chgData name="pantelis bbalaouras" userId="25e8755020fc1734" providerId="LiveId" clId="{AB309E13-7762-41E7-B249-A628DF3B3845}" dt="2020-12-15T21:47:31.394" v="907" actId="700"/>
          <ac:spMkLst>
            <pc:docMk/>
            <pc:sldMk cId="464450225" sldId="875"/>
            <ac:spMk id="2" creationId="{04CD9924-237A-478F-88D0-82AB8D77D90C}"/>
          </ac:spMkLst>
        </pc:spChg>
        <pc:spChg chg="add mod ord">
          <ac:chgData name="pantelis bbalaouras" userId="25e8755020fc1734" providerId="LiveId" clId="{AB309E13-7762-41E7-B249-A628DF3B3845}" dt="2020-12-15T21:47:31.394" v="907" actId="700"/>
          <ac:spMkLst>
            <pc:docMk/>
            <pc:sldMk cId="464450225" sldId="875"/>
            <ac:spMk id="3" creationId="{EE51EC4A-64FD-4665-B253-D36D68D7AF0C}"/>
          </ac:spMkLst>
        </pc:spChg>
        <pc:spChg chg="add mod ord">
          <ac:chgData name="pantelis bbalaouras" userId="25e8755020fc1734" providerId="LiveId" clId="{AB309E13-7762-41E7-B249-A628DF3B3845}" dt="2020-12-23T12:42:46.476" v="2501" actId="113"/>
          <ac:spMkLst>
            <pc:docMk/>
            <pc:sldMk cId="464450225" sldId="875"/>
            <ac:spMk id="4" creationId="{15F0A4FB-81CE-45C1-86DA-61136DB68E9C}"/>
          </ac:spMkLst>
        </pc:spChg>
      </pc:sldChg>
      <pc:sldChg chg="addSp delSp modSp new del mod modClrScheme chgLayout">
        <pc:chgData name="pantelis bbalaouras" userId="25e8755020fc1734" providerId="LiveId" clId="{AB309E13-7762-41E7-B249-A628DF3B3845}" dt="2020-12-23T12:27:14.174" v="2450" actId="47"/>
        <pc:sldMkLst>
          <pc:docMk/>
          <pc:sldMk cId="2791376636" sldId="876"/>
        </pc:sldMkLst>
        <pc:spChg chg="del mod ord">
          <ac:chgData name="pantelis bbalaouras" userId="25e8755020fc1734" providerId="LiveId" clId="{AB309E13-7762-41E7-B249-A628DF3B3845}" dt="2020-12-15T21:35:21.757" v="866" actId="700"/>
          <ac:spMkLst>
            <pc:docMk/>
            <pc:sldMk cId="2791376636" sldId="876"/>
            <ac:spMk id="2" creationId="{520D5368-CBF5-4239-A4FC-D72D1C077535}"/>
          </ac:spMkLst>
        </pc:spChg>
        <pc:spChg chg="add mod ord">
          <ac:chgData name="pantelis bbalaouras" userId="25e8755020fc1734" providerId="LiveId" clId="{AB309E13-7762-41E7-B249-A628DF3B3845}" dt="2020-12-15T21:35:21.757" v="866" actId="700"/>
          <ac:spMkLst>
            <pc:docMk/>
            <pc:sldMk cId="2791376636" sldId="876"/>
            <ac:spMk id="3" creationId="{C4200F8A-46CA-4F26-A6B8-69FDD555E103}"/>
          </ac:spMkLst>
        </pc:spChg>
        <pc:spChg chg="add mod ord">
          <ac:chgData name="pantelis bbalaouras" userId="25e8755020fc1734" providerId="LiveId" clId="{AB309E13-7762-41E7-B249-A628DF3B3845}" dt="2020-12-15T21:35:23.176" v="867"/>
          <ac:spMkLst>
            <pc:docMk/>
            <pc:sldMk cId="2791376636" sldId="876"/>
            <ac:spMk id="4" creationId="{E934A639-2FD0-479C-931E-01B2DD5459F6}"/>
          </ac:spMkLst>
        </pc:spChg>
      </pc:sldChg>
      <pc:sldChg chg="delSp modSp add mod">
        <pc:chgData name="pantelis bbalaouras" userId="25e8755020fc1734" providerId="LiveId" clId="{AB309E13-7762-41E7-B249-A628DF3B3845}" dt="2020-12-23T11:15:19.142" v="2164" actId="1076"/>
        <pc:sldMkLst>
          <pc:docMk/>
          <pc:sldMk cId="540858663" sldId="877"/>
        </pc:sldMkLst>
        <pc:spChg chg="del">
          <ac:chgData name="pantelis bbalaouras" userId="25e8755020fc1734" providerId="LiveId" clId="{AB309E13-7762-41E7-B249-A628DF3B3845}" dt="2020-12-23T11:03:26.652" v="1653" actId="478"/>
          <ac:spMkLst>
            <pc:docMk/>
            <pc:sldMk cId="540858663" sldId="877"/>
            <ac:spMk id="4" creationId="{0BB3775B-45A3-47CC-A4DF-5950ECDA9645}"/>
          </ac:spMkLst>
        </pc:spChg>
        <pc:spChg chg="del">
          <ac:chgData name="pantelis bbalaouras" userId="25e8755020fc1734" providerId="LiveId" clId="{AB309E13-7762-41E7-B249-A628DF3B3845}" dt="2020-12-23T11:03:28.828" v="1654" actId="478"/>
          <ac:spMkLst>
            <pc:docMk/>
            <pc:sldMk cId="540858663" sldId="877"/>
            <ac:spMk id="5" creationId="{91F48DE1-52EF-4481-BC8B-CDB5CE260519}"/>
          </ac:spMkLst>
        </pc:spChg>
        <pc:spChg chg="mod">
          <ac:chgData name="pantelis bbalaouras" userId="25e8755020fc1734" providerId="LiveId" clId="{AB309E13-7762-41E7-B249-A628DF3B3845}" dt="2020-12-23T11:14:57.541" v="2162" actId="1076"/>
          <ac:spMkLst>
            <pc:docMk/>
            <pc:sldMk cId="540858663" sldId="877"/>
            <ac:spMk id="11" creationId="{695C0235-46D6-41C3-B22D-2FB429EE46CF}"/>
          </ac:spMkLst>
        </pc:spChg>
        <pc:spChg chg="mod">
          <ac:chgData name="pantelis bbalaouras" userId="25e8755020fc1734" providerId="LiveId" clId="{AB309E13-7762-41E7-B249-A628DF3B3845}" dt="2020-12-23T11:07:39.795" v="1999" actId="14100"/>
          <ac:spMkLst>
            <pc:docMk/>
            <pc:sldMk cId="540858663" sldId="877"/>
            <ac:spMk id="1945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23T11:15:11.288" v="2163" actId="948"/>
          <ac:spMkLst>
            <pc:docMk/>
            <pc:sldMk cId="540858663" sldId="877"/>
            <ac:spMk id="19459" creationId="{00000000-0000-0000-0000-000000000000}"/>
          </ac:spMkLst>
        </pc:spChg>
        <pc:picChg chg="mod">
          <ac:chgData name="pantelis bbalaouras" userId="25e8755020fc1734" providerId="LiveId" clId="{AB309E13-7762-41E7-B249-A628DF3B3845}" dt="2020-12-23T11:15:19.142" v="2164" actId="1076"/>
          <ac:picMkLst>
            <pc:docMk/>
            <pc:sldMk cId="540858663" sldId="877"/>
            <ac:picMk id="3" creationId="{B394FE5E-6E20-4D4D-B8CF-DDE25B93EBF6}"/>
          </ac:picMkLst>
        </pc:picChg>
      </pc:sldChg>
      <pc:sldChg chg="addSp delSp modSp add mod">
        <pc:chgData name="pantelis bbalaouras" userId="25e8755020fc1734" providerId="LiveId" clId="{AB309E13-7762-41E7-B249-A628DF3B3845}" dt="2020-12-23T12:27:34.949" v="2451" actId="6549"/>
        <pc:sldMkLst>
          <pc:docMk/>
          <pc:sldMk cId="2505481808" sldId="878"/>
        </pc:sldMkLst>
        <pc:spChg chg="del">
          <ac:chgData name="pantelis bbalaouras" userId="25e8755020fc1734" providerId="LiveId" clId="{AB309E13-7762-41E7-B249-A628DF3B3845}" dt="2020-12-23T11:45:28.897" v="2438" actId="478"/>
          <ac:spMkLst>
            <pc:docMk/>
            <pc:sldMk cId="2505481808" sldId="878"/>
            <ac:spMk id="3" creationId="{C4200F8A-46CA-4F26-A6B8-69FDD555E103}"/>
          </ac:spMkLst>
        </pc:spChg>
        <pc:spChg chg="mod">
          <ac:chgData name="pantelis bbalaouras" userId="25e8755020fc1734" providerId="LiveId" clId="{AB309E13-7762-41E7-B249-A628DF3B3845}" dt="2020-12-23T12:27:34.949" v="2451" actId="6549"/>
          <ac:spMkLst>
            <pc:docMk/>
            <pc:sldMk cId="2505481808" sldId="878"/>
            <ac:spMk id="4" creationId="{E934A639-2FD0-479C-931E-01B2DD5459F6}"/>
          </ac:spMkLst>
        </pc:spChg>
        <pc:picChg chg="add mod">
          <ac:chgData name="pantelis bbalaouras" userId="25e8755020fc1734" providerId="LiveId" clId="{AB309E13-7762-41E7-B249-A628DF3B3845}" dt="2020-12-23T11:46:12.492" v="2446" actId="1076"/>
          <ac:picMkLst>
            <pc:docMk/>
            <pc:sldMk cId="2505481808" sldId="878"/>
            <ac:picMk id="1026" creationId="{0D84BD6A-8DD9-4179-AEE5-12A34A469E7B}"/>
          </ac:picMkLst>
        </pc:picChg>
      </pc:sldChg>
      <pc:sldChg chg="addSp delSp modSp new mod modClrScheme chgLayout">
        <pc:chgData name="pantelis bbalaouras" userId="25e8755020fc1734" providerId="LiveId" clId="{AB309E13-7762-41E7-B249-A628DF3B3845}" dt="2020-12-23T12:37:38.447" v="2491" actId="20577"/>
        <pc:sldMkLst>
          <pc:docMk/>
          <pc:sldMk cId="1472269106" sldId="879"/>
        </pc:sldMkLst>
        <pc:spChg chg="del mod ord">
          <ac:chgData name="pantelis bbalaouras" userId="25e8755020fc1734" providerId="LiveId" clId="{AB309E13-7762-41E7-B249-A628DF3B3845}" dt="2020-12-23T12:37:24.894" v="2462" actId="700"/>
          <ac:spMkLst>
            <pc:docMk/>
            <pc:sldMk cId="1472269106" sldId="879"/>
            <ac:spMk id="2" creationId="{DA4A77ED-B6DB-4605-99FB-B7521DB6D6D2}"/>
          </ac:spMkLst>
        </pc:spChg>
        <pc:spChg chg="add mod ord">
          <ac:chgData name="pantelis bbalaouras" userId="25e8755020fc1734" providerId="LiveId" clId="{AB309E13-7762-41E7-B249-A628DF3B3845}" dt="2020-12-23T12:37:38.447" v="2491" actId="20577"/>
          <ac:spMkLst>
            <pc:docMk/>
            <pc:sldMk cId="1472269106" sldId="879"/>
            <ac:spMk id="3" creationId="{7E265A5B-1241-4735-8E2A-DC843A699414}"/>
          </ac:spMkLst>
        </pc:spChg>
        <pc:spChg chg="add mod ord">
          <ac:chgData name="pantelis bbalaouras" userId="25e8755020fc1734" providerId="LiveId" clId="{AB309E13-7762-41E7-B249-A628DF3B3845}" dt="2020-12-23T12:37:24.894" v="2462" actId="700"/>
          <ac:spMkLst>
            <pc:docMk/>
            <pc:sldMk cId="1472269106" sldId="879"/>
            <ac:spMk id="4" creationId="{73C619A9-036D-4647-A074-F3026C666498}"/>
          </ac:spMkLst>
        </pc:spChg>
      </pc:sldChg>
      <pc:sldChg chg="modSp add del mod">
        <pc:chgData name="pantelis bbalaouras" userId="25e8755020fc1734" providerId="LiveId" clId="{AB309E13-7762-41E7-B249-A628DF3B3845}" dt="2020-12-23T12:43:12.153" v="2503" actId="47"/>
        <pc:sldMkLst>
          <pc:docMk/>
          <pc:sldMk cId="72377418" sldId="880"/>
        </pc:sldMkLst>
        <pc:spChg chg="mod">
          <ac:chgData name="pantelis bbalaouras" userId="25e8755020fc1734" providerId="LiveId" clId="{AB309E13-7762-41E7-B249-A628DF3B3845}" dt="2020-12-23T12:38:44.437" v="2495" actId="6549"/>
          <ac:spMkLst>
            <pc:docMk/>
            <pc:sldMk cId="72377418" sldId="880"/>
            <ac:spMk id="4" creationId="{15F0A4FB-81CE-45C1-86DA-61136DB68E9C}"/>
          </ac:spMkLst>
        </pc:spChg>
      </pc:sldChg>
      <pc:sldChg chg="add del">
        <pc:chgData name="pantelis bbalaouras" userId="25e8755020fc1734" providerId="LiveId" clId="{AB309E13-7762-41E7-B249-A628DF3B3845}" dt="2020-12-23T12:43:13.258" v="2504" actId="47"/>
        <pc:sldMkLst>
          <pc:docMk/>
          <pc:sldMk cId="1814832623" sldId="881"/>
        </pc:sldMkLst>
      </pc:sldChg>
      <pc:sldMasterChg chg="delSp modSp mod">
        <pc:chgData name="pantelis bbalaouras" userId="25e8755020fc1734" providerId="LiveId" clId="{AB309E13-7762-41E7-B249-A628DF3B3845}" dt="2020-12-23T11:45:59.757" v="2443" actId="478"/>
        <pc:sldMasterMkLst>
          <pc:docMk/>
          <pc:sldMasterMk cId="0" sldId="2147483648"/>
        </pc:sldMasterMkLst>
        <pc:spChg chg="mod">
          <ac:chgData name="pantelis bbalaouras" userId="25e8755020fc1734" providerId="LiveId" clId="{AB309E13-7762-41E7-B249-A628DF3B3845}" dt="2020-12-15T20:42:51.863" v="471" actId="14100"/>
          <ac:spMkLst>
            <pc:docMk/>
            <pc:sldMasterMk cId="0" sldId="2147483648"/>
            <ac:spMk id="4" creationId="{9D7A8C60-6ECA-4E89-901B-1ACB9FC649BC}"/>
          </ac:spMkLst>
        </pc:spChg>
        <pc:picChg chg="del">
          <ac:chgData name="pantelis bbalaouras" userId="25e8755020fc1734" providerId="LiveId" clId="{AB309E13-7762-41E7-B249-A628DF3B3845}" dt="2020-12-23T11:45:59.757" v="2443" actId="478"/>
          <ac:picMkLst>
            <pc:docMk/>
            <pc:sldMasterMk cId="0" sldId="2147483648"/>
            <ac:picMk id="7" creationId="{28277F31-D775-4573-B9B0-19DBE5F5B244}"/>
          </ac:picMkLst>
        </pc:picChg>
      </pc:sldMasterChg>
    </pc:docChg>
  </pc:docChgLst>
  <pc:docChgLst>
    <pc:chgData name="pantelis bbalaouras" userId="25e8755020fc1734" providerId="LiveId" clId="{E9B501B8-6093-4137-8B3D-1149093426BE}"/>
    <pc:docChg chg="custSel addSld delSld modSld sldOrd">
      <pc:chgData name="pantelis bbalaouras" userId="25e8755020fc1734" providerId="LiveId" clId="{E9B501B8-6093-4137-8B3D-1149093426BE}" dt="2020-12-15T18:18:26.331" v="1668" actId="1076"/>
      <pc:docMkLst>
        <pc:docMk/>
      </pc:docMkLst>
      <pc:sldChg chg="del">
        <pc:chgData name="pantelis bbalaouras" userId="25e8755020fc1734" providerId="LiveId" clId="{E9B501B8-6093-4137-8B3D-1149093426BE}" dt="2020-12-15T17:08:17.072" v="61" actId="47"/>
        <pc:sldMkLst>
          <pc:docMk/>
          <pc:sldMk cId="0" sldId="433"/>
        </pc:sldMkLst>
      </pc:sldChg>
      <pc:sldChg chg="addSp delSp modSp mod">
        <pc:chgData name="pantelis bbalaouras" userId="25e8755020fc1734" providerId="LiveId" clId="{E9B501B8-6093-4137-8B3D-1149093426BE}" dt="2020-12-15T17:38:03.508" v="1559" actId="1076"/>
        <pc:sldMkLst>
          <pc:docMk/>
          <pc:sldMk cId="0" sldId="434"/>
        </pc:sldMkLst>
        <pc:spChg chg="mod">
          <ac:chgData name="pantelis bbalaouras" userId="25e8755020fc1734" providerId="LiveId" clId="{E9B501B8-6093-4137-8B3D-1149093426BE}" dt="2020-12-15T17:16:04.197" v="788"/>
          <ac:spMkLst>
            <pc:docMk/>
            <pc:sldMk cId="0" sldId="434"/>
            <ac:spMk id="18434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7:37:53.765" v="1556" actId="14100"/>
          <ac:spMkLst>
            <pc:docMk/>
            <pc:sldMk cId="0" sldId="434"/>
            <ac:spMk id="18442" creationId="{00000000-0000-0000-0000-000000000000}"/>
          </ac:spMkLst>
        </pc:spChg>
        <pc:picChg chg="add del">
          <ac:chgData name="pantelis bbalaouras" userId="25e8755020fc1734" providerId="LiveId" clId="{E9B501B8-6093-4137-8B3D-1149093426BE}" dt="2020-12-15T17:17:16.127" v="798" actId="478"/>
          <ac:picMkLst>
            <pc:docMk/>
            <pc:sldMk cId="0" sldId="434"/>
            <ac:picMk id="3" creationId="{6F7E969D-7A1F-4EC5-8595-A659745A88FC}"/>
          </ac:picMkLst>
        </pc:picChg>
        <pc:picChg chg="add mod">
          <ac:chgData name="pantelis bbalaouras" userId="25e8755020fc1734" providerId="LiveId" clId="{E9B501B8-6093-4137-8B3D-1149093426BE}" dt="2020-12-15T17:19:12.735" v="939" actId="14100"/>
          <ac:picMkLst>
            <pc:docMk/>
            <pc:sldMk cId="0" sldId="434"/>
            <ac:picMk id="7" creationId="{8C1E2B9A-E9A7-4395-B0FB-40D5B193F10F}"/>
          </ac:picMkLst>
        </pc:picChg>
        <pc:picChg chg="add mod">
          <ac:chgData name="pantelis bbalaouras" userId="25e8755020fc1734" providerId="LiveId" clId="{E9B501B8-6093-4137-8B3D-1149093426BE}" dt="2020-12-15T17:38:03.508" v="1559" actId="1076"/>
          <ac:picMkLst>
            <pc:docMk/>
            <pc:sldMk cId="0" sldId="434"/>
            <ac:picMk id="2050" creationId="{36546B9F-D494-4FE0-BEC4-2B6F7096ECCA}"/>
          </ac:picMkLst>
        </pc:picChg>
      </pc:sldChg>
      <pc:sldChg chg="addSp delSp modSp mod">
        <pc:chgData name="pantelis bbalaouras" userId="25e8755020fc1734" providerId="LiveId" clId="{E9B501B8-6093-4137-8B3D-1149093426BE}" dt="2020-12-15T17:53:36.409" v="1610" actId="20577"/>
        <pc:sldMkLst>
          <pc:docMk/>
          <pc:sldMk cId="4029023158" sldId="471"/>
        </pc:sldMkLst>
        <pc:spChg chg="mod">
          <ac:chgData name="pantelis bbalaouras" userId="25e8755020fc1734" providerId="LiveId" clId="{E9B501B8-6093-4137-8B3D-1149093426BE}" dt="2020-12-15T17:53:36.409" v="1610" actId="20577"/>
          <ac:spMkLst>
            <pc:docMk/>
            <pc:sldMk cId="4029023158" sldId="471"/>
            <ac:spMk id="5" creationId="{B6DF1D7C-683E-4806-984F-0AC528F699EF}"/>
          </ac:spMkLst>
        </pc:spChg>
        <pc:picChg chg="add mod">
          <ac:chgData name="pantelis bbalaouras" userId="25e8755020fc1734" providerId="LiveId" clId="{E9B501B8-6093-4137-8B3D-1149093426BE}" dt="2020-12-15T17:07:59.592" v="60" actId="14100"/>
          <ac:picMkLst>
            <pc:docMk/>
            <pc:sldMk cId="4029023158" sldId="471"/>
            <ac:picMk id="6" creationId="{7600C810-9FD1-4D31-8D36-1B2295703BA0}"/>
          </ac:picMkLst>
        </pc:picChg>
        <pc:picChg chg="del">
          <ac:chgData name="pantelis bbalaouras" userId="25e8755020fc1734" providerId="LiveId" clId="{E9B501B8-6093-4137-8B3D-1149093426BE}" dt="2020-12-15T17:07:41.657" v="54" actId="478"/>
          <ac:picMkLst>
            <pc:docMk/>
            <pc:sldMk cId="4029023158" sldId="471"/>
            <ac:picMk id="7" creationId="{B3D48091-B705-4DC3-B0C1-2883D27E6781}"/>
          </ac:picMkLst>
        </pc:picChg>
        <pc:picChg chg="del">
          <ac:chgData name="pantelis bbalaouras" userId="25e8755020fc1734" providerId="LiveId" clId="{E9B501B8-6093-4137-8B3D-1149093426BE}" dt="2020-12-15T17:07:43.946" v="55" actId="478"/>
          <ac:picMkLst>
            <pc:docMk/>
            <pc:sldMk cId="4029023158" sldId="471"/>
            <ac:picMk id="11266" creationId="{DF0699A6-E54F-43E0-9486-667C5D4B27CA}"/>
          </ac:picMkLst>
        </pc:pic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4" creationId="{727B2D32-0618-4197-944B-5C6D4778C7C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8" creationId="{8C7119C7-0078-452A-AB46-CC0E43C91E6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9" creationId="{91EC2A4C-0ABC-434A-948B-3C339577820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0" creationId="{73582D29-B994-446A-A247-F560C188415B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1" creationId="{EDFFD4A4-2FDF-401C-BC80-6A3A713879A5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2" creationId="{1D550CA3-FF62-46A0-9B41-241C7F5AA59D}"/>
          </ac:cxnSpMkLst>
        </pc:cxnChg>
      </pc:sldChg>
      <pc:sldChg chg="addSp modSp mod">
        <pc:chgData name="pantelis bbalaouras" userId="25e8755020fc1734" providerId="LiveId" clId="{E9B501B8-6093-4137-8B3D-1149093426BE}" dt="2020-12-15T17:52:48.109" v="1580" actId="20577"/>
        <pc:sldMkLst>
          <pc:docMk/>
          <pc:sldMk cId="1176324132" sldId="474"/>
        </pc:sldMkLst>
        <pc:spChg chg="add mod">
          <ac:chgData name="pantelis bbalaouras" userId="25e8755020fc1734" providerId="LiveId" clId="{E9B501B8-6093-4137-8B3D-1149093426BE}" dt="2020-12-15T17:37:13.885" v="1553" actId="14100"/>
          <ac:spMkLst>
            <pc:docMk/>
            <pc:sldMk cId="1176324132" sldId="474"/>
            <ac:spMk id="7" creationId="{693A81E6-3B6C-4FD6-80C1-D2AF185638D2}"/>
          </ac:spMkLst>
        </pc:spChg>
        <pc:spChg chg="mod">
          <ac:chgData name="pantelis bbalaouras" userId="25e8755020fc1734" providerId="LiveId" clId="{E9B501B8-6093-4137-8B3D-1149093426BE}" dt="2020-12-15T17:52:48.109" v="1580" actId="20577"/>
          <ac:spMkLst>
            <pc:docMk/>
            <pc:sldMk cId="1176324132" sldId="474"/>
            <ac:spMk id="18434" creationId="{00000000-0000-0000-0000-000000000000}"/>
          </ac:spMkLst>
        </pc:spChg>
        <pc:picChg chg="add mod">
          <ac:chgData name="pantelis bbalaouras" userId="25e8755020fc1734" providerId="LiveId" clId="{E9B501B8-6093-4137-8B3D-1149093426BE}" dt="2020-12-15T17:37:13.885" v="1553" actId="14100"/>
          <ac:picMkLst>
            <pc:docMk/>
            <pc:sldMk cId="1176324132" sldId="474"/>
            <ac:picMk id="1026" creationId="{4CD1DC63-B48E-4575-AF2B-270EBF17214E}"/>
          </ac:picMkLst>
        </pc:picChg>
      </pc:sldChg>
      <pc:sldChg chg="modSp add mod">
        <pc:chgData name="pantelis bbalaouras" userId="25e8755020fc1734" providerId="LiveId" clId="{E9B501B8-6093-4137-8B3D-1149093426BE}" dt="2020-12-15T18:06:25.883" v="1612" actId="14100"/>
        <pc:sldMkLst>
          <pc:docMk/>
          <pc:sldMk cId="442119797" sldId="819"/>
        </pc:sldMkLst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442119797" sldId="819"/>
            <ac:spMk id="176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442119797" sldId="819"/>
            <ac:spMk id="177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25.883" v="1612" actId="14100"/>
          <ac:spMkLst>
            <pc:docMk/>
            <pc:sldMk cId="442119797" sldId="819"/>
            <ac:spMk id="159748" creationId="{00000000-0000-0000-0000-000000000000}"/>
          </ac:spMkLst>
        </pc:spChg>
      </pc:sldChg>
      <pc:sldChg chg="modSp add mod">
        <pc:chgData name="pantelis bbalaouras" userId="25e8755020fc1734" providerId="LiveId" clId="{E9B501B8-6093-4137-8B3D-1149093426BE}" dt="2020-12-15T18:16:07.331" v="1624" actId="14100"/>
        <pc:sldMkLst>
          <pc:docMk/>
          <pc:sldMk cId="506445234" sldId="820"/>
        </pc:sldMkLst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506445234" sldId="820"/>
            <ac:spMk id="7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506445234" sldId="820"/>
            <ac:spMk id="8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6:07.331" v="1624" actId="14100"/>
          <ac:spMkLst>
            <pc:docMk/>
            <pc:sldMk cId="506445234" sldId="820"/>
            <ac:spMk id="115717" creationId="{00000000-0000-0000-0000-000000000000}"/>
          </ac:spMkLst>
        </pc:spChg>
      </pc:sldChg>
      <pc:sldChg chg="modSp mod">
        <pc:chgData name="pantelis bbalaouras" userId="25e8755020fc1734" providerId="LiveId" clId="{E9B501B8-6093-4137-8B3D-1149093426BE}" dt="2020-12-15T17:07:36.696" v="53" actId="20577"/>
        <pc:sldMkLst>
          <pc:docMk/>
          <pc:sldMk cId="2323993427" sldId="836"/>
        </pc:sldMkLst>
        <pc:spChg chg="mod">
          <ac:chgData name="pantelis bbalaouras" userId="25e8755020fc1734" providerId="LiveId" clId="{E9B501B8-6093-4137-8B3D-1149093426BE}" dt="2020-12-15T17:07:36.696" v="53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del">
        <pc:chgData name="pantelis bbalaouras" userId="25e8755020fc1734" providerId="LiveId" clId="{E9B501B8-6093-4137-8B3D-1149093426BE}" dt="2020-12-15T17:08:49.679" v="90" actId="47"/>
        <pc:sldMkLst>
          <pc:docMk/>
          <pc:sldMk cId="2554151228" sldId="839"/>
        </pc:sldMkLst>
      </pc:sldChg>
      <pc:sldChg chg="modSp add mod">
        <pc:chgData name="pantelis bbalaouras" userId="25e8755020fc1734" providerId="LiveId" clId="{E9B501B8-6093-4137-8B3D-1149093426BE}" dt="2020-12-15T18:12:12.797" v="1616"/>
        <pc:sldMkLst>
          <pc:docMk/>
          <pc:sldMk cId="199714231" sldId="846"/>
        </pc:sldMkLst>
        <pc:spChg chg="mod">
          <ac:chgData name="pantelis bbalaouras" userId="25e8755020fc1734" providerId="LiveId" clId="{E9B501B8-6093-4137-8B3D-1149093426BE}" dt="2020-12-15T18:11:25.457" v="1613"/>
          <ac:spMkLst>
            <pc:docMk/>
            <pc:sldMk cId="199714231" sldId="846"/>
            <ac:spMk id="155649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2:12.797" v="1616"/>
          <ac:spMkLst>
            <pc:docMk/>
            <pc:sldMk cId="199714231" sldId="846"/>
            <ac:spMk id="155651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1:25.457" v="1613"/>
          <ac:spMkLst>
            <pc:docMk/>
            <pc:sldMk cId="199714231" sldId="846"/>
            <ac:spMk id="155652" creationId="{00000000-0000-0000-0000-000000000000}"/>
          </ac:spMkLst>
        </pc:spChg>
      </pc:sldChg>
      <pc:sldChg chg="addSp modSp add mod ord">
        <pc:chgData name="pantelis bbalaouras" userId="25e8755020fc1734" providerId="LiveId" clId="{E9B501B8-6093-4137-8B3D-1149093426BE}" dt="2020-12-15T17:27:22.008" v="1548" actId="108"/>
        <pc:sldMkLst>
          <pc:docMk/>
          <pc:sldMk cId="1516137287" sldId="867"/>
        </pc:sldMkLst>
        <pc:spChg chg="mod">
          <ac:chgData name="pantelis bbalaouras" userId="25e8755020fc1734" providerId="LiveId" clId="{E9B501B8-6093-4137-8B3D-1149093426BE}" dt="2020-12-15T17:27:22.008" v="1548" actId="108"/>
          <ac:spMkLst>
            <pc:docMk/>
            <pc:sldMk cId="1516137287" sldId="867"/>
            <ac:spMk id="18442" creationId="{00000000-0000-0000-0000-000000000000}"/>
          </ac:spMkLst>
        </pc:spChg>
        <pc:picChg chg="add mod">
          <ac:chgData name="pantelis bbalaouras" userId="25e8755020fc1734" providerId="LiveId" clId="{E9B501B8-6093-4137-8B3D-1149093426BE}" dt="2020-12-15T17:17:04.389" v="795" actId="1076"/>
          <ac:picMkLst>
            <pc:docMk/>
            <pc:sldMk cId="1516137287" sldId="867"/>
            <ac:picMk id="6" creationId="{66EE0A62-18EC-48DE-8D78-77EBF4799583}"/>
          </ac:picMkLst>
        </pc:picChg>
      </pc:sldChg>
      <pc:sldChg chg="modSp add mod">
        <pc:chgData name="pantelis bbalaouras" userId="25e8755020fc1734" providerId="LiveId" clId="{E9B501B8-6093-4137-8B3D-1149093426BE}" dt="2020-12-15T17:53:10.926" v="1582"/>
        <pc:sldMkLst>
          <pc:docMk/>
          <pc:sldMk cId="1168173921" sldId="868"/>
        </pc:sldMkLst>
        <pc:spChg chg="mod">
          <ac:chgData name="pantelis bbalaouras" userId="25e8755020fc1734" providerId="LiveId" clId="{E9B501B8-6093-4137-8B3D-1149093426BE}" dt="2020-12-15T17:53:10.926" v="1582"/>
          <ac:spMkLst>
            <pc:docMk/>
            <pc:sldMk cId="1168173921" sldId="868"/>
            <ac:spMk id="18434" creationId="{00000000-0000-0000-0000-000000000000}"/>
          </ac:spMkLst>
        </pc:spChg>
      </pc:sldChg>
      <pc:sldChg chg="addSp delSp modSp new mod">
        <pc:chgData name="pantelis bbalaouras" userId="25e8755020fc1734" providerId="LiveId" clId="{E9B501B8-6093-4137-8B3D-1149093426BE}" dt="2020-12-15T18:14:41.157" v="1623"/>
        <pc:sldMkLst>
          <pc:docMk/>
          <pc:sldMk cId="2863528642" sldId="869"/>
        </pc:sldMkLst>
        <pc:spChg chg="add mod">
          <ac:chgData name="pantelis bbalaouras" userId="25e8755020fc1734" providerId="LiveId" clId="{E9B501B8-6093-4137-8B3D-1149093426BE}" dt="2020-12-15T18:14:34.479" v="1621" actId="1076"/>
          <ac:spMkLst>
            <pc:docMk/>
            <pc:sldMk cId="2863528642" sldId="869"/>
            <ac:spMk id="4" creationId="{4BF930B3-8A3B-49F2-B653-C3F42A594AB8}"/>
          </ac:spMkLst>
        </pc:spChg>
        <pc:picChg chg="add del mod">
          <ac:chgData name="pantelis bbalaouras" userId="25e8755020fc1734" providerId="LiveId" clId="{E9B501B8-6093-4137-8B3D-1149093426BE}" dt="2020-12-15T18:14:37.688" v="1622" actId="478"/>
          <ac:picMkLst>
            <pc:docMk/>
            <pc:sldMk cId="2863528642" sldId="869"/>
            <ac:picMk id="3074" creationId="{59BBEF24-0C0D-47CB-973E-EE171591BE42}"/>
          </ac:picMkLst>
        </pc:picChg>
        <pc:picChg chg="add">
          <ac:chgData name="pantelis bbalaouras" userId="25e8755020fc1734" providerId="LiveId" clId="{E9B501B8-6093-4137-8B3D-1149093426BE}" dt="2020-12-15T18:14:41.157" v="1623"/>
          <ac:picMkLst>
            <pc:docMk/>
            <pc:sldMk cId="2863528642" sldId="869"/>
            <ac:picMk id="3076" creationId="{BF60F2EC-2727-4A2A-92BB-A7EB5EECC4C9}"/>
          </ac:picMkLst>
        </pc:picChg>
      </pc:sldChg>
      <pc:sldChg chg="addSp modSp new mod">
        <pc:chgData name="pantelis bbalaouras" userId="25e8755020fc1734" providerId="LiveId" clId="{E9B501B8-6093-4137-8B3D-1149093426BE}" dt="2020-12-15T18:16:45.466" v="1628" actId="14100"/>
        <pc:sldMkLst>
          <pc:docMk/>
          <pc:sldMk cId="2912944361" sldId="870"/>
        </pc:sldMkLst>
        <pc:spChg chg="mod">
          <ac:chgData name="pantelis bbalaouras" userId="25e8755020fc1734" providerId="LiveId" clId="{E9B501B8-6093-4137-8B3D-1149093426BE}" dt="2020-12-15T18:16:18.144" v="1626"/>
          <ac:spMkLst>
            <pc:docMk/>
            <pc:sldMk cId="2912944361" sldId="870"/>
            <ac:spMk id="3" creationId="{E3CD1E34-96FC-47D6-A9A4-F728A63F5D39}"/>
          </ac:spMkLst>
        </pc:spChg>
        <pc:picChg chg="add mod">
          <ac:chgData name="pantelis bbalaouras" userId="25e8755020fc1734" providerId="LiveId" clId="{E9B501B8-6093-4137-8B3D-1149093426BE}" dt="2020-12-15T18:16:45.466" v="1628" actId="14100"/>
          <ac:picMkLst>
            <pc:docMk/>
            <pc:sldMk cId="2912944361" sldId="870"/>
            <ac:picMk id="5122" creationId="{303A8855-A3DE-4874-AD9E-9B35BB9A8C51}"/>
          </ac:picMkLst>
        </pc:picChg>
      </pc:sldChg>
      <pc:sldChg chg="addSp modSp new mod modNotesTx">
        <pc:chgData name="pantelis bbalaouras" userId="25e8755020fc1734" providerId="LiveId" clId="{E9B501B8-6093-4137-8B3D-1149093426BE}" dt="2020-12-15T18:17:17.519" v="1640"/>
        <pc:sldMkLst>
          <pc:docMk/>
          <pc:sldMk cId="2189197631" sldId="871"/>
        </pc:sldMkLst>
        <pc:spChg chg="mod">
          <ac:chgData name="pantelis bbalaouras" userId="25e8755020fc1734" providerId="LiveId" clId="{E9B501B8-6093-4137-8B3D-1149093426BE}" dt="2020-12-15T18:17:00.891" v="1638" actId="20577"/>
          <ac:spMkLst>
            <pc:docMk/>
            <pc:sldMk cId="2189197631" sldId="871"/>
            <ac:spMk id="2" creationId="{FFF64D1C-C704-43DE-B4BF-8586918A3D4D}"/>
          </ac:spMkLst>
        </pc:spChg>
        <pc:picChg chg="add mod">
          <ac:chgData name="pantelis bbalaouras" userId="25e8755020fc1734" providerId="LiveId" clId="{E9B501B8-6093-4137-8B3D-1149093426BE}" dt="2020-12-15T18:16:57.225" v="1631" actId="1076"/>
          <ac:picMkLst>
            <pc:docMk/>
            <pc:sldMk cId="2189197631" sldId="871"/>
            <ac:picMk id="4" creationId="{B857BA59-431F-4877-A162-ABA4F5AE2CBD}"/>
          </ac:picMkLst>
        </pc:picChg>
      </pc:sldChg>
      <pc:sldChg chg="addSp delSp modSp new mod modNotesTx">
        <pc:chgData name="pantelis bbalaouras" userId="25e8755020fc1734" providerId="LiveId" clId="{E9B501B8-6093-4137-8B3D-1149093426BE}" dt="2020-12-15T18:17:47.757" v="1651"/>
        <pc:sldMkLst>
          <pc:docMk/>
          <pc:sldMk cId="2498342692" sldId="872"/>
        </pc:sldMkLst>
        <pc:spChg chg="mod">
          <ac:chgData name="pantelis bbalaouras" userId="25e8755020fc1734" providerId="LiveId" clId="{E9B501B8-6093-4137-8B3D-1149093426BE}" dt="2020-12-15T18:17:41.290" v="1650" actId="20577"/>
          <ac:spMkLst>
            <pc:docMk/>
            <pc:sldMk cId="2498342692" sldId="872"/>
            <ac:spMk id="2" creationId="{228CB0CD-5CF5-4C08-8819-95A010C3D2D3}"/>
          </ac:spMkLst>
        </pc:spChg>
        <pc:spChg chg="del">
          <ac:chgData name="pantelis bbalaouras" userId="25e8755020fc1734" providerId="LiveId" clId="{E9B501B8-6093-4137-8B3D-1149093426BE}" dt="2020-12-15T18:17:36.736" v="1641"/>
          <ac:spMkLst>
            <pc:docMk/>
            <pc:sldMk cId="2498342692" sldId="872"/>
            <ac:spMk id="3" creationId="{FE6552D2-599E-4010-915F-18A39401D60E}"/>
          </ac:spMkLst>
        </pc:spChg>
        <pc:picChg chg="add mod">
          <ac:chgData name="pantelis bbalaouras" userId="25e8755020fc1734" providerId="LiveId" clId="{E9B501B8-6093-4137-8B3D-1149093426BE}" dt="2020-12-15T18:17:36.736" v="1641"/>
          <ac:picMkLst>
            <pc:docMk/>
            <pc:sldMk cId="2498342692" sldId="872"/>
            <ac:picMk id="6146" creationId="{9B1240B9-599A-4C7F-AD99-A35F075D8E07}"/>
          </ac:picMkLst>
        </pc:picChg>
      </pc:sldChg>
      <pc:sldChg chg="addSp delSp modSp new mod modNotesTx">
        <pc:chgData name="pantelis bbalaouras" userId="25e8755020fc1734" providerId="LiveId" clId="{E9B501B8-6093-4137-8B3D-1149093426BE}" dt="2020-12-15T18:18:26.331" v="1668" actId="1076"/>
        <pc:sldMkLst>
          <pc:docMk/>
          <pc:sldMk cId="2847388567" sldId="873"/>
        </pc:sldMkLst>
        <pc:spChg chg="mod">
          <ac:chgData name="pantelis bbalaouras" userId="25e8755020fc1734" providerId="LiveId" clId="{E9B501B8-6093-4137-8B3D-1149093426BE}" dt="2020-12-15T18:17:56.938" v="1663" actId="20577"/>
          <ac:spMkLst>
            <pc:docMk/>
            <pc:sldMk cId="2847388567" sldId="873"/>
            <ac:spMk id="2" creationId="{DA96D50B-1B9F-4CE3-83CA-639464AE74BC}"/>
          </ac:spMkLst>
        </pc:spChg>
        <pc:spChg chg="del mod">
          <ac:chgData name="pantelis bbalaouras" userId="25e8755020fc1734" providerId="LiveId" clId="{E9B501B8-6093-4137-8B3D-1149093426BE}" dt="2020-12-15T18:18:21.185" v="1666" actId="478"/>
          <ac:spMkLst>
            <pc:docMk/>
            <pc:sldMk cId="2847388567" sldId="873"/>
            <ac:spMk id="3" creationId="{D268563C-939E-4E8E-9EBB-6DE477539ECD}"/>
          </ac:spMkLst>
        </pc:spChg>
        <pc:spChg chg="add mod">
          <ac:chgData name="pantelis bbalaouras" userId="25e8755020fc1734" providerId="LiveId" clId="{E9B501B8-6093-4137-8B3D-1149093426BE}" dt="2020-12-15T18:18:21.185" v="1666" actId="478"/>
          <ac:spMkLst>
            <pc:docMk/>
            <pc:sldMk cId="2847388567" sldId="873"/>
            <ac:spMk id="5" creationId="{6AB5E115-7CA8-4A9D-95A6-97F4C15CD727}"/>
          </ac:spMkLst>
        </pc:spChg>
        <pc:picChg chg="add mod">
          <ac:chgData name="pantelis bbalaouras" userId="25e8755020fc1734" providerId="LiveId" clId="{E9B501B8-6093-4137-8B3D-1149093426BE}" dt="2020-12-15T18:18:26.331" v="1668" actId="1076"/>
          <ac:picMkLst>
            <pc:docMk/>
            <pc:sldMk cId="2847388567" sldId="873"/>
            <ac:picMk id="8194" creationId="{9B0EFC94-B85C-421A-BAF8-5C61349B02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23/12/2020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https://en.wikipedia.org/wiki/Unicast#/media/File:Unicast.svg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+mj-lt"/>
              </a:rPr>
              <a:t>https://www.google.com/url?sa=i&amp;url=https%3A%2F%2Fwww.cs.csustan.edu%2F~john%2FClasses%2FPrevious_Semesters%2FCS3000_Communication_Networks%2F2017_02_Spring%2FNotes%2Fchap28.html&amp;psig=AOvVaw1nMFnpW_fElrUVJEwfS1PK&amp;ust=1606230712665000&amp;source=images&amp;cd=vfe&amp;ved=0CA0QjhxqFwoTCNDs5un5mO0CFQAAAAAdAAAAABAF</a:t>
            </a:r>
            <a:r>
              <a:rPr lang="en-US" sz="1200" dirty="0">
                <a:latin typeface="+mj-lt"/>
              </a:rPr>
              <a:t>  </a:t>
            </a:r>
            <a:endParaRPr lang="el-GR" sz="1200" dirty="0">
              <a:latin typeface="+mj-lt"/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https://en.wikipedia.org/wiki/Broadcasting_(networking)#/media/File:Broadcast.svg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https://en.wikipedia.org/wiki/Multicast#/media/File:Multicast.svg</a:t>
            </a:r>
          </a:p>
          <a:p>
            <a:r>
              <a:rPr lang="en-US" dirty="0"/>
              <a:t>http://www.steves-internet-guide.com/introduction-multicasting/</a:t>
            </a:r>
          </a:p>
          <a:p>
            <a:r>
              <a:rPr lang="en-US" dirty="0"/>
              <a:t>https://www.cisco.com/c/en/us/td/docs/ios/solutions_docs/ip_multicast/White_papers/mcst_ovr.html#wp1008683</a:t>
            </a:r>
          </a:p>
          <a:p>
            <a:r>
              <a:rPr lang="en-US" dirty="0"/>
              <a:t>https://docs.microsoft.com/en-us/previous-versions/windows/it-pro/windows-server-2003/cc759719(v=ws.10)?redirectedfrom=MSDN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964277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OTT – IPTV</a:t>
            </a:r>
            <a:endParaRPr lang="en-US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P_multicast" TargetMode="External"/><Relationship Id="rId4" Type="http://schemas.openxmlformats.org/officeDocument/2006/relationships/hyperlink" Target="https://en.wikipedia.org/wiki/Multica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Group_Management_Protoco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sustan.edu/~john/Classes/Previous_Semesters/CS3000_Communication_Networks/2017_02_Spring/Notes/Student_Notes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TV_gateway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6" y="2540237"/>
            <a:ext cx="7331825" cy="245641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M</a:t>
            </a:r>
            <a:r>
              <a:rPr lang="el-GR" sz="3200" b="1" dirty="0" err="1">
                <a:solidFill>
                  <a:srgbClr val="C00000"/>
                </a:solidFill>
              </a:rPr>
              <a:t>ετάδοση</a:t>
            </a:r>
            <a:r>
              <a:rPr lang="el-GR" sz="3200" b="1" dirty="0">
                <a:solidFill>
                  <a:srgbClr val="C00000"/>
                </a:solidFill>
              </a:rPr>
              <a:t> αποθηκευμένου βίντεο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Over the Top (OTT) – IPTV</a:t>
            </a:r>
            <a:endParaRPr lang="el-GR" sz="3200" b="1" dirty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2020-2021</a:t>
            </a:r>
          </a:p>
          <a:p>
            <a:endParaRPr lang="el-GR" dirty="0"/>
          </a:p>
          <a:p>
            <a:r>
              <a:rPr lang="el-GR" sz="2000" dirty="0"/>
              <a:t>Διδάσκων: Παντελής </a:t>
            </a:r>
            <a:r>
              <a:rPr lang="el-GR" sz="2000" dirty="0" err="1"/>
              <a:t>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9996B10A-9A38-4478-B58C-ED63CE2FE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61304"/>
            <a:ext cx="7772400" cy="1470025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6D50B-1B9F-4CE3-83CA-639464AE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  <a:r>
              <a:rPr lang="el-GR" dirty="0"/>
              <a:t> </a:t>
            </a:r>
            <a:r>
              <a:rPr lang="el-GR" dirty="0" err="1"/>
              <a:t>Πολυεκπομπή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AB5E115-7CA8-4A9D-95A6-97F4C15C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B0EFC94-B85C-421A-BAF8-5C61349B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" y="845919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7416E-3511-4835-AD7C-5D3A82F08D82}"/>
              </a:ext>
            </a:extLst>
          </p:cNvPr>
          <p:cNvSpPr txBox="1"/>
          <p:nvPr/>
        </p:nvSpPr>
        <p:spPr>
          <a:xfrm>
            <a:off x="1482695" y="6488668"/>
            <a:ext cx="45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  <a:hlinkClick r:id="rId4"/>
              </a:rPr>
              <a:t>https://en.wikipedia.org/wiki/Multicast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DCEC6-9CE4-4BFD-954E-35DB076DF194}"/>
              </a:ext>
            </a:extLst>
          </p:cNvPr>
          <p:cNvSpPr txBox="1"/>
          <p:nvPr/>
        </p:nvSpPr>
        <p:spPr>
          <a:xfrm>
            <a:off x="149551" y="5188872"/>
            <a:ext cx="3166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  <a:hlinkClick r:id="rId5" tooltip="IP multicast"/>
              </a:rPr>
              <a:t>IP multicast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l-GR" dirty="0">
                <a:latin typeface="Gill Sans Nova" panose="020B0602020104020203" pitchFamily="34" charset="0"/>
              </a:rPr>
              <a:t>είναι μια </a:t>
            </a:r>
            <a:r>
              <a:rPr lang="el-GR">
                <a:latin typeface="Gill Sans Nova" panose="020B0602020104020203" pitchFamily="34" charset="0"/>
              </a:rPr>
              <a:t>τεχνικ</a:t>
            </a: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n-US" dirty="0">
                <a:latin typeface="Gill Sans Nova" panose="020B0602020104020203" pitchFamily="34" charset="0"/>
              </a:rPr>
              <a:t>a technique for one-to-many communication over an IP network.</a:t>
            </a: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9363F-B774-453B-92E1-D28DE4A15A52}"/>
              </a:ext>
            </a:extLst>
          </p:cNvPr>
          <p:cNvSpPr txBox="1"/>
          <p:nvPr/>
        </p:nvSpPr>
        <p:spPr>
          <a:xfrm>
            <a:off x="374148" y="1894868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84738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06D291-3314-4D3C-AB90-C376D097158A}"/>
              </a:ext>
            </a:extLst>
          </p:cNvPr>
          <p:cNvSpPr/>
          <p:nvPr/>
        </p:nvSpPr>
        <p:spPr bwMode="auto">
          <a:xfrm>
            <a:off x="785493" y="1265327"/>
            <a:ext cx="1734990" cy="100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9747" name="Freeform 2"/>
          <p:cNvSpPr>
            <a:spLocks/>
          </p:cNvSpPr>
          <p:nvPr/>
        </p:nvSpPr>
        <p:spPr bwMode="auto">
          <a:xfrm>
            <a:off x="1471760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6010274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 </a:t>
            </a:r>
            <a:endParaRPr lang="en-US" dirty="0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124347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402285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5813572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392760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127522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224735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253310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286397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3848247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091135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3899047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133747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1528910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879622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1735285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1608285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531960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395810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153200" y="2981561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3937407" y="5747400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031185" y="4113213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 </a:t>
            </a:r>
            <a:r>
              <a:rPr lang="en-US" sz="1800" dirty="0"/>
              <a:t>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3838883" y="2317147"/>
            <a:ext cx="1029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Δίκτυο </a:t>
            </a:r>
          </a:p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κορμού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391422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307035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346847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269185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053285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6862910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3992710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011760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2759222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1774972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225697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1813072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1463822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633560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3594247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405460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3821260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Rectangle 4">
            <a:extLst>
              <a:ext uri="{FF2B5EF4-FFF2-40B4-BE49-F238E27FC236}">
                <a16:creationId xmlns:a16="http://schemas.microsoft.com/office/drawing/2014/main" id="{11B4EFC1-DEF8-4396-9C7B-64EEED1D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74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u="none">
                <a:solidFill>
                  <a:srgbClr val="000099"/>
                </a:solidFill>
                <a:latin typeface="Gill Sans Nova" panose="020B0602020104020203" pitchFamily="34" charset="0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kern="0"/>
              <a:t>Y</a:t>
            </a:r>
            <a:r>
              <a:rPr lang="el-GR" kern="0"/>
              <a:t>ποκείμενο δίκτυο</a:t>
            </a:r>
            <a:endParaRPr lang="el-GR" kern="0" dirty="0"/>
          </a:p>
        </p:txBody>
      </p:sp>
      <p:grpSp>
        <p:nvGrpSpPr>
          <p:cNvPr id="182" name="Gráfico 247">
            <a:extLst>
              <a:ext uri="{FF2B5EF4-FFF2-40B4-BE49-F238E27FC236}">
                <a16:creationId xmlns:a16="http://schemas.microsoft.com/office/drawing/2014/main" id="{D27ACD6C-0057-41D2-B81E-5C457234C53E}"/>
              </a:ext>
            </a:extLst>
          </p:cNvPr>
          <p:cNvGrpSpPr/>
          <p:nvPr/>
        </p:nvGrpSpPr>
        <p:grpSpPr>
          <a:xfrm>
            <a:off x="1509331" y="1337843"/>
            <a:ext cx="570831" cy="570831"/>
            <a:chOff x="9828725" y="4816076"/>
            <a:chExt cx="570831" cy="570831"/>
          </a:xfrm>
        </p:grpSpPr>
        <p:sp>
          <p:nvSpPr>
            <p:cNvPr id="183" name="Forma libre 335">
              <a:extLst>
                <a:ext uri="{FF2B5EF4-FFF2-40B4-BE49-F238E27FC236}">
                  <a16:creationId xmlns:a16="http://schemas.microsoft.com/office/drawing/2014/main" id="{51AE45A5-C56B-4A3C-823D-89957F0CCE9A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 336">
              <a:extLst>
                <a:ext uri="{FF2B5EF4-FFF2-40B4-BE49-F238E27FC236}">
                  <a16:creationId xmlns:a16="http://schemas.microsoft.com/office/drawing/2014/main" id="{7A158F66-9E97-423D-A658-E93BCBB548C5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 337">
              <a:extLst>
                <a:ext uri="{FF2B5EF4-FFF2-40B4-BE49-F238E27FC236}">
                  <a16:creationId xmlns:a16="http://schemas.microsoft.com/office/drawing/2014/main" id="{F54972C4-4234-49AC-8778-9E5044B47EDD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0922639-D408-47CC-BFEA-01CF3C1D9C3F}"/>
              </a:ext>
            </a:extLst>
          </p:cNvPr>
          <p:cNvSpPr txBox="1"/>
          <p:nvPr/>
        </p:nvSpPr>
        <p:spPr>
          <a:xfrm>
            <a:off x="1368336" y="193549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134FB22-0F9C-4BD8-A74A-F20C9E48DABA}"/>
              </a:ext>
            </a:extLst>
          </p:cNvPr>
          <p:cNvSpPr txBox="1"/>
          <p:nvPr/>
        </p:nvSpPr>
        <p:spPr>
          <a:xfrm>
            <a:off x="6108831" y="247343"/>
            <a:ext cx="4704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charset="0"/>
                <a:ea typeface="ＭＳ Ｐゴシック" charset="0"/>
              </a:rPr>
              <a:t>Δύο επίπεδα ιεραρχίας</a:t>
            </a:r>
            <a:r>
              <a:rPr lang="en-US" sz="1600" dirty="0">
                <a:latin typeface="Arial" charset="0"/>
                <a:ea typeface="ＭＳ Ｐゴシック" charset="0"/>
              </a:rPr>
              <a:t>:</a:t>
            </a:r>
            <a:endParaRPr lang="el-GR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δικτυακός κορμός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τοπική περιοχή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3A1B5-5A44-467C-ABED-E08D64B8256D}"/>
              </a:ext>
            </a:extLst>
          </p:cNvPr>
          <p:cNvSpPr txBox="1"/>
          <p:nvPr/>
        </p:nvSpPr>
        <p:spPr>
          <a:xfrm>
            <a:off x="427049" y="2297765"/>
            <a:ext cx="142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Gill Sans Nova" panose="020B0602020104020203" pitchFamily="34" charset="0"/>
              </a:rPr>
              <a:t>Κεντρικό </a:t>
            </a:r>
            <a:r>
              <a:rPr lang="en-US" sz="1200" dirty="0">
                <a:latin typeface="Gill Sans Nova" panose="020B0602020104020203" pitchFamily="34" charset="0"/>
              </a:rPr>
              <a:t>Head-end</a:t>
            </a:r>
            <a:endParaRPr lang="el-GR" sz="1200" dirty="0">
              <a:latin typeface="Gill Sans Nova" panose="020B0602020104020203" pitchFamily="34" charset="0"/>
            </a:endParaRP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7BAF05E6-4321-462D-9F07-702D7CFD8E91}"/>
              </a:ext>
            </a:extLst>
          </p:cNvPr>
          <p:cNvCxnSpPr>
            <a:cxnSpLocks/>
          </p:cNvCxnSpPr>
          <p:nvPr/>
        </p:nvCxnSpPr>
        <p:spPr bwMode="auto">
          <a:xfrm>
            <a:off x="2492335" y="1935491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Ευθύγραμμο βέλος σύνδεσης 191">
            <a:extLst>
              <a:ext uri="{FF2B5EF4-FFF2-40B4-BE49-F238E27FC236}">
                <a16:creationId xmlns:a16="http://schemas.microsoft.com/office/drawing/2014/main" id="{3EB89CA3-902D-4D53-9080-FE7380C52A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9298" y="2632044"/>
            <a:ext cx="404125" cy="4425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Ευθύγραμμο βέλος σύνδεσης 193">
            <a:extLst>
              <a:ext uri="{FF2B5EF4-FFF2-40B4-BE49-F238E27FC236}">
                <a16:creationId xmlns:a16="http://schemas.microsoft.com/office/drawing/2014/main" id="{E223E2D7-0A42-4B09-B83F-18F5D0A34A8A}"/>
              </a:ext>
            </a:extLst>
          </p:cNvPr>
          <p:cNvCxnSpPr>
            <a:cxnSpLocks/>
          </p:cNvCxnSpPr>
          <p:nvPr/>
        </p:nvCxnSpPr>
        <p:spPr bwMode="auto">
          <a:xfrm>
            <a:off x="3109584" y="2679087"/>
            <a:ext cx="692903" cy="64127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7" name="Ευθύγραμμο βέλος σύνδεσης 196">
            <a:extLst>
              <a:ext uri="{FF2B5EF4-FFF2-40B4-BE49-F238E27FC236}">
                <a16:creationId xmlns:a16="http://schemas.microsoft.com/office/drawing/2014/main" id="{7696A44B-5265-4BC1-9948-68CACA8F6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3758" y="2197843"/>
            <a:ext cx="613378" cy="2487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Ευθύγραμμο βέλος σύνδεσης 198">
            <a:extLst>
              <a:ext uri="{FF2B5EF4-FFF2-40B4-BE49-F238E27FC236}">
                <a16:creationId xmlns:a16="http://schemas.microsoft.com/office/drawing/2014/main" id="{1F65CA4A-5315-4293-9004-C7D6390F6B6A}"/>
              </a:ext>
            </a:extLst>
          </p:cNvPr>
          <p:cNvCxnSpPr>
            <a:cxnSpLocks/>
          </p:cNvCxnSpPr>
          <p:nvPr/>
        </p:nvCxnSpPr>
        <p:spPr bwMode="auto">
          <a:xfrm>
            <a:off x="4584910" y="2214243"/>
            <a:ext cx="667070" cy="213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Ευθύγραμμο βέλος σύνδεσης 200">
            <a:extLst>
              <a:ext uri="{FF2B5EF4-FFF2-40B4-BE49-F238E27FC236}">
                <a16:creationId xmlns:a16="http://schemas.microsoft.com/office/drawing/2014/main" id="{452EDF83-6548-4837-854D-69D5645CA109}"/>
              </a:ext>
            </a:extLst>
          </p:cNvPr>
          <p:cNvCxnSpPr>
            <a:cxnSpLocks/>
          </p:cNvCxnSpPr>
          <p:nvPr/>
        </p:nvCxnSpPr>
        <p:spPr bwMode="auto">
          <a:xfrm>
            <a:off x="1908355" y="3873577"/>
            <a:ext cx="297632" cy="3890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2" name="Ευθύγραμμο βέλος σύνδεσης 201">
            <a:extLst>
              <a:ext uri="{FF2B5EF4-FFF2-40B4-BE49-F238E27FC236}">
                <a16:creationId xmlns:a16="http://schemas.microsoft.com/office/drawing/2014/main" id="{7C7793A6-FE28-43C9-9133-9F42B2DFCEB4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6118" y="3364319"/>
            <a:ext cx="270598" cy="4322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Ευθύγραμμο βέλος σύνδεσης 206">
            <a:extLst>
              <a:ext uri="{FF2B5EF4-FFF2-40B4-BE49-F238E27FC236}">
                <a16:creationId xmlns:a16="http://schemas.microsoft.com/office/drawing/2014/main" id="{F45C556C-BAC7-4B79-9CE5-1D3F38F158C2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6297" y="4690256"/>
            <a:ext cx="266885" cy="3682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9" name="Ευθύγραμμο βέλος σύνδεσης 208">
            <a:extLst>
              <a:ext uri="{FF2B5EF4-FFF2-40B4-BE49-F238E27FC236}">
                <a16:creationId xmlns:a16="http://schemas.microsoft.com/office/drawing/2014/main" id="{3BC63A10-B2BF-4875-B745-DB80616643CD}"/>
              </a:ext>
            </a:extLst>
          </p:cNvPr>
          <p:cNvCxnSpPr>
            <a:cxnSpLocks/>
          </p:cNvCxnSpPr>
          <p:nvPr/>
        </p:nvCxnSpPr>
        <p:spPr bwMode="auto">
          <a:xfrm>
            <a:off x="4045858" y="4547246"/>
            <a:ext cx="149403" cy="45290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Ευθύγραμμο βέλος σύνδεσης 210">
            <a:extLst>
              <a:ext uri="{FF2B5EF4-FFF2-40B4-BE49-F238E27FC236}">
                <a16:creationId xmlns:a16="http://schemas.microsoft.com/office/drawing/2014/main" id="{4D06ED99-9E63-4B06-BBF1-43DB3DD447E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6934" y="3580636"/>
            <a:ext cx="164604" cy="50070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7234A9F5-1A45-4AD7-9DC8-821473666557}"/>
              </a:ext>
            </a:extLst>
          </p:cNvPr>
          <p:cNvCxnSpPr/>
          <p:nvPr/>
        </p:nvCxnSpPr>
        <p:spPr bwMode="auto">
          <a:xfrm flipH="1">
            <a:off x="1214172" y="5391802"/>
            <a:ext cx="239949" cy="462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5" name="Ευθύγραμμο βέλος σύνδεσης 214">
            <a:extLst>
              <a:ext uri="{FF2B5EF4-FFF2-40B4-BE49-F238E27FC236}">
                <a16:creationId xmlns:a16="http://schemas.microsoft.com/office/drawing/2014/main" id="{FC51E8CC-5AD5-43CA-A87A-6AB2AFD2E5C8}"/>
              </a:ext>
            </a:extLst>
          </p:cNvPr>
          <p:cNvCxnSpPr/>
          <p:nvPr/>
        </p:nvCxnSpPr>
        <p:spPr bwMode="auto">
          <a:xfrm flipH="1">
            <a:off x="1405402" y="5416051"/>
            <a:ext cx="239949" cy="462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6" name="Ευθύγραμμο βέλος σύνδεσης 215">
            <a:extLst>
              <a:ext uri="{FF2B5EF4-FFF2-40B4-BE49-F238E27FC236}">
                <a16:creationId xmlns:a16="http://schemas.microsoft.com/office/drawing/2014/main" id="{2E2DACA0-E9DE-4626-B97F-D2F8D66AF5CB}"/>
              </a:ext>
            </a:extLst>
          </p:cNvPr>
          <p:cNvCxnSpPr>
            <a:cxnSpLocks/>
          </p:cNvCxnSpPr>
          <p:nvPr/>
        </p:nvCxnSpPr>
        <p:spPr bwMode="auto">
          <a:xfrm flipH="1">
            <a:off x="1681406" y="5472642"/>
            <a:ext cx="91730" cy="458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7" name="Ευθύγραμμο βέλος σύνδεσης 216">
            <a:extLst>
              <a:ext uri="{FF2B5EF4-FFF2-40B4-BE49-F238E27FC236}">
                <a16:creationId xmlns:a16="http://schemas.microsoft.com/office/drawing/2014/main" id="{23654B41-DC5A-424A-B9F1-A4E6806ABF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923863" y="5530012"/>
            <a:ext cx="28116" cy="362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Γραφικό 25" descr="Σπίτι περίγραμμα">
            <a:extLst>
              <a:ext uri="{FF2B5EF4-FFF2-40B4-BE49-F238E27FC236}">
                <a16:creationId xmlns:a16="http://schemas.microsoft.com/office/drawing/2014/main" id="{E1FAD017-740D-46FF-8B61-DC2B1BFC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695" y="5920943"/>
            <a:ext cx="389046" cy="389046"/>
          </a:xfrm>
          <a:prstGeom prst="rect">
            <a:avLst/>
          </a:prstGeom>
        </p:spPr>
      </p:pic>
      <p:pic>
        <p:nvPicPr>
          <p:cNvPr id="28" name="Γραφικό 27" descr="Σπίτι με συμπαγές γέμισμα">
            <a:extLst>
              <a:ext uri="{FF2B5EF4-FFF2-40B4-BE49-F238E27FC236}">
                <a16:creationId xmlns:a16="http://schemas.microsoft.com/office/drawing/2014/main" id="{8382FAFA-6667-4D62-92DA-5571AB192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6450" y="5970447"/>
            <a:ext cx="404172" cy="404172"/>
          </a:xfrm>
          <a:prstGeom prst="rect">
            <a:avLst/>
          </a:prstGeom>
        </p:spPr>
      </p:pic>
      <p:pic>
        <p:nvPicPr>
          <p:cNvPr id="224" name="Γραφικό 223" descr="Σπίτι περίγραμμα">
            <a:extLst>
              <a:ext uri="{FF2B5EF4-FFF2-40B4-BE49-F238E27FC236}">
                <a16:creationId xmlns:a16="http://schemas.microsoft.com/office/drawing/2014/main" id="{E9FC0D30-EA04-41BE-BDA5-18B2E8E7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6380" y="6007840"/>
            <a:ext cx="389046" cy="389046"/>
          </a:xfrm>
          <a:prstGeom prst="rect">
            <a:avLst/>
          </a:prstGeom>
        </p:spPr>
      </p:pic>
      <p:pic>
        <p:nvPicPr>
          <p:cNvPr id="225" name="Γραφικό 224" descr="Σπίτι με συμπαγές γέμισμα">
            <a:extLst>
              <a:ext uri="{FF2B5EF4-FFF2-40B4-BE49-F238E27FC236}">
                <a16:creationId xmlns:a16="http://schemas.microsoft.com/office/drawing/2014/main" id="{2563DBF6-DACC-44EE-AD6D-25174B75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973" y="5788125"/>
            <a:ext cx="404172" cy="404172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3DE00910-34C7-466E-96B0-9C974F72CDEA}"/>
              </a:ext>
            </a:extLst>
          </p:cNvPr>
          <p:cNvSpPr txBox="1"/>
          <p:nvPr/>
        </p:nvSpPr>
        <p:spPr>
          <a:xfrm>
            <a:off x="2368125" y="6153672"/>
            <a:ext cx="6570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Gill Sans Nova" panose="020B0602020104020203" pitchFamily="34" charset="0"/>
              </a:rPr>
              <a:t>Οι υπολογιστές προορισμός στέλνουν μηνύματα τύπου </a:t>
            </a:r>
            <a:r>
              <a:rPr lang="en-US" sz="1800" dirty="0">
                <a:latin typeface="Gill Sans Nova" panose="020B0602020104020203" pitchFamily="34" charset="0"/>
              </a:rPr>
              <a:t>IGMP </a:t>
            </a:r>
            <a:r>
              <a:rPr lang="en-US" sz="1800" i="1" dirty="0">
                <a:latin typeface="Gill Sans Nova" panose="020B0602020104020203" pitchFamily="34" charset="0"/>
              </a:rPr>
              <a:t>join</a:t>
            </a:r>
            <a:r>
              <a:rPr lang="en-US" sz="1800" dirty="0">
                <a:latin typeface="Gill Sans Nova" panose="020B0602020104020203" pitchFamily="34" charset="0"/>
              </a:rPr>
              <a:t> </a:t>
            </a:r>
            <a:r>
              <a:rPr lang="el-GR" sz="1800" dirty="0">
                <a:latin typeface="Gill Sans Nova" panose="020B0602020104020203" pitchFamily="34" charset="0"/>
              </a:rPr>
              <a:t>&amp; </a:t>
            </a:r>
            <a:r>
              <a:rPr lang="en-US" sz="1800" i="1" dirty="0">
                <a:latin typeface="Gill Sans Nova" panose="020B0602020104020203" pitchFamily="34" charset="0"/>
              </a:rPr>
              <a:t>leave</a:t>
            </a:r>
            <a:r>
              <a:rPr lang="en-US" sz="1800" dirty="0">
                <a:latin typeface="Gill Sans Nova" panose="020B0602020104020203" pitchFamily="34" charset="0"/>
              </a:rPr>
              <a:t> </a:t>
            </a:r>
            <a:r>
              <a:rPr lang="el-GR" sz="1800" dirty="0">
                <a:latin typeface="Gill Sans Nova" panose="020B0602020104020203" pitchFamily="34" charset="0"/>
              </a:rPr>
              <a:t>σε μία ομάδα </a:t>
            </a:r>
            <a:r>
              <a:rPr lang="el-GR" sz="18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1800" dirty="0">
                <a:latin typeface="Gill Sans Nova" panose="020B0602020104020203" pitchFamily="34" charset="0"/>
              </a:rPr>
              <a:t> (</a:t>
            </a:r>
            <a:r>
              <a:rPr lang="en-US" sz="1800" dirty="0">
                <a:latin typeface="Gill Sans Nova" panose="020B0602020104020203" pitchFamily="34" charset="0"/>
              </a:rPr>
              <a:t>multicast group).</a:t>
            </a:r>
            <a:endParaRPr lang="el-GR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8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 dirty="0"/>
              <a:t>Ροές πολυμέσων </a:t>
            </a:r>
            <a:br>
              <a:rPr lang="en-US" dirty="0"/>
            </a:br>
            <a:r>
              <a:rPr lang="en-US" dirty="0"/>
              <a:t>MPEG-4/RTP/UDP/IP</a:t>
            </a:r>
            <a:endParaRPr lang="el-GR" dirty="0"/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924926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Οι ροές </a:t>
            </a:r>
            <a:r>
              <a:rPr lang="el-GR" sz="2200" b="1" dirty="0">
                <a:latin typeface="Gill Sans Nova" panose="020B0602020104020203" pitchFamily="34" charset="0"/>
                <a:ea typeface="MS PGothic" pitchFamily="34" charset="-128"/>
              </a:rPr>
              <a:t>αντιγράφονται στους δρομολογητές</a:t>
            </a:r>
            <a:endParaRPr lang="en-US" sz="2200" b="1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Δημιουργείται ένα </a:t>
            </a:r>
            <a:r>
              <a:rPr lang="el-GR" sz="2200" b="1" dirty="0">
                <a:latin typeface="Gill Sans Nova" panose="020B0602020104020203" pitchFamily="34" charset="0"/>
                <a:ea typeface="MS PGothic" pitchFamily="34" charset="-128"/>
              </a:rPr>
              <a:t>λογικό δένδρο δρομολογητών </a:t>
            </a:r>
            <a:endParaRPr lang="en-US" sz="2200" b="1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</a:rPr>
              <a:t>Κάθε ροή μεταδίδεται σε συγκεκριμένη διεύθυνση </a:t>
            </a:r>
            <a:r>
              <a:rPr lang="en-US" sz="2200" dirty="0">
                <a:latin typeface="Gill Sans Nova" panose="020B0602020104020203" pitchFamily="34" charset="0"/>
              </a:rPr>
              <a:t>Multicast IP </a:t>
            </a:r>
            <a:endParaRPr lang="el-GR" sz="22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200" dirty="0">
                <a:latin typeface="Gill Sans Nova" panose="020B0602020104020203" pitchFamily="34" charset="0"/>
              </a:rPr>
              <a:t>M</a:t>
            </a:r>
            <a:r>
              <a:rPr lang="el-GR" sz="2200" dirty="0" err="1">
                <a:latin typeface="Gill Sans Nova" panose="020B0602020104020203" pitchFamily="34" charset="0"/>
              </a:rPr>
              <a:t>ια</a:t>
            </a:r>
            <a:r>
              <a:rPr lang="el-GR" sz="2200" dirty="0">
                <a:latin typeface="Gill Sans Nova" panose="020B0602020104020203" pitchFamily="34" charset="0"/>
              </a:rPr>
              <a:t> διεύθυνση IP </a:t>
            </a:r>
            <a:r>
              <a:rPr lang="el-GR" sz="22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2200" dirty="0">
                <a:latin typeface="Gill Sans Nova" panose="020B0602020104020203" pitchFamily="34" charset="0"/>
              </a:rPr>
              <a:t> </a:t>
            </a:r>
            <a:r>
              <a:rPr lang="en-US" sz="2200" dirty="0">
                <a:latin typeface="Gill Sans Nova" panose="020B0602020104020203" pitchFamily="34" charset="0"/>
              </a:rPr>
              <a:t>(multicast IP) </a:t>
            </a:r>
            <a:r>
              <a:rPr lang="el-GR" sz="2200" dirty="0">
                <a:latin typeface="Gill Sans Nova" panose="020B0602020104020203" pitchFamily="34" charset="0"/>
              </a:rPr>
              <a:t>είναι ένα λογικό αναγνωριστικό για μια ομάδα υπολογιστών/δρομολογητών σε ένα δίκτυο που είναι διαθέσιμοι για την επεξεργασία </a:t>
            </a:r>
            <a:r>
              <a:rPr lang="en-US" sz="2200" dirty="0">
                <a:latin typeface="Gill Sans Nova" panose="020B0602020104020203" pitchFamily="34" charset="0"/>
              </a:rPr>
              <a:t>IP </a:t>
            </a:r>
            <a:r>
              <a:rPr lang="el-GR" sz="2200" dirty="0">
                <a:latin typeface="Gill Sans Nova" panose="020B0602020104020203" pitchFamily="34" charset="0"/>
              </a:rPr>
              <a:t>πακέτων που προορίζονται να είναι πολλαπλής διανομής για μια καθορισμένη υπηρεσία δικτύου:</a:t>
            </a:r>
            <a:endParaRPr lang="en-US" sz="2200" dirty="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200" i="1" dirty="0">
                <a:effectLst/>
                <a:latin typeface="Gill Sans Nova" panose="020B0602020104020203" pitchFamily="34" charset="0"/>
              </a:rPr>
              <a:t>224.0.0.0</a:t>
            </a:r>
            <a:r>
              <a:rPr lang="en-US" sz="2200" dirty="0">
                <a:latin typeface="Gill Sans Nova" panose="020B0602020104020203" pitchFamily="34" charset="0"/>
              </a:rPr>
              <a:t> - </a:t>
            </a:r>
            <a:r>
              <a:rPr lang="en-US" sz="2200" i="1" dirty="0">
                <a:effectLst/>
                <a:latin typeface="Gill Sans Nova" panose="020B0602020104020203" pitchFamily="34" charset="0"/>
              </a:rPr>
              <a:t>239.255.255.255</a:t>
            </a:r>
            <a:r>
              <a:rPr lang="en-US" sz="2200" dirty="0">
                <a:latin typeface="Gill Sans Nova" panose="020B0602020104020203" pitchFamily="34" charset="0"/>
              </a:rPr>
              <a:t> </a:t>
            </a:r>
            <a:endParaRPr lang="el-GR" sz="22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Οι κόμβοι προορισμού στέλνουν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μυνήματα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join &amp; leave 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του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IGMP (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Internet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Group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Management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Protocol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)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σε μία ομάδα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πολυεκπομπής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(multicast group)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π.χ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την περίπτωση IPTV όταν ο χρήστης αλλάζει από ένα τηλεοπτικό κανάλι σε άλλο.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2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2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r>
              <a:rPr lang="en-US" sz="2800" dirty="0">
                <a:latin typeface="Gill Sans Nova" panose="020B0602020104020203" pitchFamily="34" charset="0"/>
              </a:rPr>
              <a:t>To 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Internet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Group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Management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Protocol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l-GR" sz="2800" dirty="0">
                <a:latin typeface="Gill Sans Nova" panose="020B0602020104020203" pitchFamily="34" charset="0"/>
              </a:rPr>
              <a:t>IGMP) </a:t>
            </a:r>
            <a:endParaRPr lang="el-GR" sz="2800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είναι ένα πρωτόκολλο επικοινωνίας που χρησιμοποιείται από  υπολογιστές και παρακείμενους δρομολογητές σε δίκτυα IPv4 για τη δημιουργία συμμετοχών σε ομάδες </a:t>
            </a:r>
            <a:r>
              <a:rPr lang="el-GR" sz="2000" dirty="0" err="1">
                <a:latin typeface="Gill Sans Nova" panose="020B0602020104020203" pitchFamily="34" charset="0"/>
              </a:rPr>
              <a:t>πολυεκπομπή</a:t>
            </a:r>
            <a:r>
              <a:rPr lang="el-GR" sz="2000" dirty="0">
                <a:latin typeface="Gill Sans Nova" panose="020B0602020104020203" pitchFamily="34" charset="0"/>
              </a:rPr>
              <a:t> (</a:t>
            </a:r>
            <a:r>
              <a:rPr lang="en-US" sz="2000" dirty="0">
                <a:latin typeface="Gill Sans Nova" panose="020B0602020104020203" pitchFamily="34" charset="0"/>
              </a:rPr>
              <a:t>multicast groups).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επιτρέπει στο δίκτυο να κατευθύνει μεταδόσεις </a:t>
            </a:r>
            <a:r>
              <a:rPr lang="el-GR" sz="20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2000" dirty="0">
                <a:latin typeface="Gill Sans Nova" panose="020B0602020104020203" pitchFamily="34" charset="0"/>
              </a:rPr>
              <a:t> μόνο σε υπολογιστές/δρομολογητές που το έχουν ζητήσει.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μπορεί να χρησιμοποιηθεί για εφαρμογές δικτύωσης </a:t>
            </a:r>
            <a:r>
              <a:rPr lang="el-GR" sz="2000" dirty="0" err="1">
                <a:latin typeface="Gill Sans Nova" panose="020B0602020104020203" pitchFamily="34" charset="0"/>
              </a:rPr>
              <a:t>one-to-many</a:t>
            </a:r>
            <a:r>
              <a:rPr lang="el-GR" sz="2000" dirty="0">
                <a:latin typeface="Gill Sans Nova" panose="020B0602020104020203" pitchFamily="34" charset="0"/>
              </a:rPr>
              <a:t> όπως </a:t>
            </a:r>
            <a:r>
              <a:rPr lang="el-GR" sz="2000" dirty="0" err="1">
                <a:latin typeface="Gill Sans Nova" panose="020B0602020104020203" pitchFamily="34" charset="0"/>
              </a:rPr>
              <a:t>online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l-GR" sz="2000" dirty="0" err="1">
                <a:latin typeface="Gill Sans Nova" panose="020B0602020104020203" pitchFamily="34" charset="0"/>
              </a:rPr>
              <a:t>streaming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l-GR" sz="2000" dirty="0" err="1">
                <a:latin typeface="Gill Sans Nova" panose="020B0602020104020203" pitchFamily="34" charset="0"/>
              </a:rPr>
              <a:t>video</a:t>
            </a:r>
            <a:r>
              <a:rPr lang="el-GR" sz="2000" dirty="0">
                <a:latin typeface="Gill Sans Nova" panose="020B0602020104020203" pitchFamily="34" charset="0"/>
              </a:rPr>
              <a:t> και </a:t>
            </a:r>
            <a:r>
              <a:rPr lang="el-GR" sz="2000" dirty="0" err="1">
                <a:latin typeface="Gill Sans Nova" panose="020B0602020104020203" pitchFamily="34" charset="0"/>
              </a:rPr>
              <a:t>gaming</a:t>
            </a:r>
            <a:r>
              <a:rPr lang="el-GR" sz="2000" dirty="0">
                <a:latin typeface="Gill Sans Nova" panose="020B0602020104020203" pitchFamily="34" charset="0"/>
              </a:rPr>
              <a:t> και επιτρέπει πιο αποτελεσματική χρήση πόρων κατά την υποστήριξη αυτών των τύπων εφαρμογών.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χρησιμοποιείται σε δίκτυα IPv4.</a:t>
            </a:r>
            <a:endParaRPr lang="en-US" sz="20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 dirty="0">
              <a:latin typeface="Gill Sans Nova" panose="020B0602020104020203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94FE5E-6E20-4D4D-B8CF-DDE25B93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5" y="4425055"/>
            <a:ext cx="55245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C0235-46D6-41C3-B22D-2FB429EE46CF}"/>
              </a:ext>
            </a:extLst>
          </p:cNvPr>
          <p:cNvSpPr txBox="1"/>
          <p:nvPr/>
        </p:nvSpPr>
        <p:spPr>
          <a:xfrm>
            <a:off x="3873470" y="6604084"/>
            <a:ext cx="45890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50" dirty="0">
                <a:hlinkClick r:id="rId3"/>
              </a:rPr>
              <a:t>https://en.wikipedia.org/wiki/Internet_Group_Management_Protocol</a:t>
            </a:r>
            <a:r>
              <a:rPr lang="el-G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85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34A639-2FD0-479C-931E-01B2DD54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3933825"/>
            <a:ext cx="8553450" cy="2838450"/>
          </a:xfrm>
        </p:spPr>
        <p:txBody>
          <a:bodyPr/>
          <a:lstStyle/>
          <a:p>
            <a:r>
              <a:rPr lang="el-GR" sz="1800" dirty="0"/>
              <a:t>Το IGMP λειτουργεί μεταξύ ενός υπολογιστή και ενός τοπικού δρομολογητή που υποστηρίζει </a:t>
            </a:r>
            <a:r>
              <a:rPr lang="el-GR" sz="1800" dirty="0" err="1"/>
              <a:t>πολυεκπομπή</a:t>
            </a:r>
            <a:r>
              <a:rPr lang="el-GR" sz="1800" dirty="0"/>
              <a:t> </a:t>
            </a:r>
            <a:r>
              <a:rPr lang="en-US" sz="1800" dirty="0"/>
              <a:t>(multicast)</a:t>
            </a:r>
            <a:r>
              <a:rPr lang="el-GR" sz="1800" dirty="0"/>
              <a:t>. </a:t>
            </a:r>
            <a:endParaRPr lang="en-US" sz="1800" dirty="0"/>
          </a:p>
          <a:p>
            <a:r>
              <a:rPr lang="el-GR" sz="1800" dirty="0"/>
              <a:t>Οι </a:t>
            </a:r>
            <a:r>
              <a:rPr lang="el-GR" sz="1800" dirty="0" err="1"/>
              <a:t>μεταγωγείς</a:t>
            </a:r>
            <a:r>
              <a:rPr lang="el-GR" sz="1800" dirty="0"/>
              <a:t> </a:t>
            </a:r>
            <a:r>
              <a:rPr lang="en-US" sz="1800" dirty="0"/>
              <a:t>(switchers) </a:t>
            </a:r>
            <a:r>
              <a:rPr lang="el-GR" sz="1800" dirty="0"/>
              <a:t>που διαθέτουν IGMP </a:t>
            </a:r>
            <a:r>
              <a:rPr lang="el-GR" sz="1800" dirty="0" err="1"/>
              <a:t>snooping</a:t>
            </a:r>
            <a:r>
              <a:rPr lang="el-GR" sz="1800" dirty="0"/>
              <a:t> αντλούν επίσης χρήσιμες πληροφορίες παρατηρώντας αυτές τις συναλλαγές IGMP. </a:t>
            </a:r>
            <a:endParaRPr lang="en-US" sz="1800" dirty="0"/>
          </a:p>
          <a:p>
            <a:r>
              <a:rPr lang="el-GR" sz="1800" dirty="0"/>
              <a:t>Το </a:t>
            </a:r>
            <a:r>
              <a:rPr lang="en-US" sz="1800" dirty="0"/>
              <a:t>Protocol </a:t>
            </a:r>
            <a:r>
              <a:rPr lang="el-GR" sz="1800" dirty="0" err="1"/>
              <a:t>Independent</a:t>
            </a:r>
            <a:r>
              <a:rPr lang="el-GR" sz="1800" dirty="0"/>
              <a:t> </a:t>
            </a:r>
            <a:r>
              <a:rPr lang="el-GR" sz="1800" dirty="0" err="1"/>
              <a:t>Multicast</a:t>
            </a:r>
            <a:r>
              <a:rPr lang="el-GR" sz="1800" dirty="0"/>
              <a:t> (PIM) χρησιμοποιείται στη συνέχεια μεταξύ των τοπικών και απομακρυσμένων δρομολογητών </a:t>
            </a:r>
            <a:r>
              <a:rPr lang="el-GR" sz="1800" dirty="0" err="1"/>
              <a:t>πολυεκπομπής</a:t>
            </a:r>
            <a:r>
              <a:rPr lang="el-GR" sz="1800" dirty="0"/>
              <a:t> για να κατευθύνει την κυκλοφορία πολλαπλής διανομής από κεντρικούς υπολογιστές (Τ</a:t>
            </a:r>
            <a:r>
              <a:rPr lang="en-US" sz="1800" dirty="0"/>
              <a:t>V Gateways) </a:t>
            </a:r>
            <a:r>
              <a:rPr lang="el-GR" sz="1800" dirty="0"/>
              <a:t>που στέλνουν πολλαπλές μετάδοση σε  υπολογιστές που έχουν εγγραφεί μέσω IGMP για να τις λάβουν.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l-GR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84BD6A-8DD9-4179-AEE5-12A34A46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208002"/>
            <a:ext cx="7343775" cy="34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8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A. UDP: RTSP/RTP/UDP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UDP </a:t>
            </a:r>
            <a:r>
              <a:rPr lang="el-GR" dirty="0"/>
              <a:t>συνεχούς ροής </a:t>
            </a:r>
            <a:r>
              <a:rPr lang="en-US" dirty="0"/>
              <a:t>(UDP Streaming)</a:t>
            </a:r>
            <a:endParaRPr lang="el-GR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 HTTP/TCP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συνεχούς ροής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(HTTP streaming)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/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προσαρμόσιμης συνεχούς ροής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Real Time Streaming Protocol </a:t>
            </a:r>
            <a:r>
              <a:rPr lang="el-G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Gill Sans Nova" panose="020B0602020104020203" pitchFamily="34" charset="0"/>
              </a:rPr>
              <a:t>RTSP</a:t>
            </a:r>
            <a:endParaRPr lang="el-GR" dirty="0">
              <a:solidFill>
                <a:schemeClr val="bg2">
                  <a:lumMod val="40000"/>
                  <a:lumOff val="60000"/>
                </a:schemeClr>
              </a:solidFill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Παράλληλη σύνδεση ελέγχου για αποστολή εντολών τύπου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pause, rewind, forward,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Απαιτεί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RTSP server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Protocol (RTP) </a:t>
            </a:r>
            <a:r>
              <a:rPr lang="en-US" dirty="0"/>
              <a:t>[RFC 2326]: </a:t>
            </a:r>
            <a:r>
              <a:rPr lang="el-GR" dirty="0"/>
              <a:t>τύποι φορτίου πολυμέσων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RTP/UDP/IP + RTCP </a:t>
            </a:r>
            <a:r>
              <a:rPr lang="el-GR" sz="2400" dirty="0"/>
              <a:t>πακέτα ελέγχου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Το </a:t>
            </a:r>
            <a:r>
              <a:rPr lang="en-US" dirty="0"/>
              <a:t>UDP </a:t>
            </a:r>
            <a:r>
              <a:rPr lang="el-GR" u="sng" dirty="0"/>
              <a:t>μπορεί να μην περνά μέσα από </a:t>
            </a:r>
            <a:r>
              <a:rPr lang="en-US" u="sng" dirty="0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Απαγορεύουν την </a:t>
            </a:r>
            <a:r>
              <a:rPr lang="en-US" dirty="0"/>
              <a:t>UDP </a:t>
            </a:r>
            <a:r>
              <a:rPr lang="el-GR" dirty="0"/>
              <a:t>κίνηση, επιτρέπουν μόνο </a:t>
            </a:r>
            <a:r>
              <a:rPr lang="en-US" dirty="0"/>
              <a:t>TCP </a:t>
            </a:r>
            <a:r>
              <a:rPr lang="el-GR" dirty="0"/>
              <a:t>κίνηση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Πρωτόκολλο πραγματικού χρόνου (</a:t>
            </a:r>
            <a:r>
              <a:rPr lang="en-US" sz="3600" u="sng" dirty="0"/>
              <a:t>R</a:t>
            </a:r>
            <a:r>
              <a:rPr lang="en-US" sz="3600" dirty="0"/>
              <a:t>eal-</a:t>
            </a:r>
            <a:r>
              <a:rPr lang="en-US" sz="3600" u="sng" dirty="0"/>
              <a:t>T</a:t>
            </a:r>
            <a:r>
              <a:rPr lang="en-US" sz="3600" dirty="0"/>
              <a:t>ime </a:t>
            </a:r>
            <a:r>
              <a:rPr lang="en-US" sz="3600" u="sng" dirty="0"/>
              <a:t>P</a:t>
            </a:r>
            <a:r>
              <a:rPr lang="en-US" sz="3600" dirty="0"/>
              <a:t>rotocol</a:t>
            </a:r>
            <a:r>
              <a:rPr lang="el-GR" sz="3600" dirty="0"/>
              <a:t>, </a:t>
            </a:r>
            <a:r>
              <a:rPr lang="en-US" sz="3600" dirty="0"/>
              <a:t>RTP</a:t>
            </a:r>
            <a:r>
              <a:rPr lang="el-GR" sz="3600" dirty="0"/>
              <a:t>)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Το πρωτόκολλο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προσδιορίζει </a:t>
            </a:r>
            <a:r>
              <a:rPr 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μια δομή για πακέτα που μεταφέρουν δεδομένα ήχου/βίντεο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b="1" dirty="0">
                <a:latin typeface="Gill Sans Nova" panose="020B0602020104020203" pitchFamily="34" charset="0"/>
              </a:rPr>
              <a:t>RFC 3550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2000" dirty="0">
              <a:latin typeface="Gill Sans Nova" panose="020B0602020104020203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Ένα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πακέτο παρέχει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Αναγνώριση του είδους του ωφέλιμου φορτίου (</a:t>
            </a:r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2000" dirty="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Αρίθμηση ακολουθίας (σειράς των πακέτων)</a:t>
            </a:r>
            <a:endParaRPr lang="en-US" sz="2000" dirty="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 err="1">
                <a:latin typeface="Gill Sans Nova" panose="020B0602020104020203" pitchFamily="34" charset="0"/>
              </a:rPr>
              <a:t>Χρονοσφραγίδες</a:t>
            </a:r>
            <a:r>
              <a:rPr lang="el-GR" sz="2000" dirty="0">
                <a:latin typeface="Gill Sans Nova" panose="020B0602020104020203" pitchFamily="34" charset="0"/>
              </a:rPr>
              <a:t> (</a:t>
            </a:r>
            <a:r>
              <a:rPr lang="en-US" sz="2000" dirty="0">
                <a:latin typeface="Gill Sans Nova" panose="020B0602020104020203" pitchFamily="34" charset="0"/>
              </a:rPr>
              <a:t>timestamping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1800" dirty="0">
              <a:latin typeface="Gill Sans Nova" panose="020B0602020104020203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Τα πακέτα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ενθυλακώνονται σε </a:t>
            </a:r>
            <a:r>
              <a:rPr lang="en-US" sz="2400" dirty="0">
                <a:latin typeface="Gill Sans Nova" panose="020B0602020104020203" pitchFamily="34" charset="0"/>
              </a:rPr>
              <a:t>UDP segments</a:t>
            </a:r>
            <a:r>
              <a:rPr lang="el-GR" sz="2400" dirty="0">
                <a:latin typeface="Gill Sans Nova" panose="020B0602020104020203" pitchFamily="34" charset="0"/>
              </a:rPr>
              <a:t> (</a:t>
            </a:r>
            <a:r>
              <a:rPr lang="en-US" sz="2400" dirty="0">
                <a:latin typeface="Gill Sans Nova" panose="020B0602020104020203" pitchFamily="34" charset="0"/>
              </a:rPr>
              <a:t>RTP/UDP/IP)</a:t>
            </a:r>
          </a:p>
          <a:p>
            <a:pPr>
              <a:spcBef>
                <a:spcPts val="1200"/>
              </a:spcBef>
            </a:pPr>
            <a:r>
              <a:rPr lang="el-GR" sz="2400" dirty="0" err="1">
                <a:latin typeface="Gill Sans Nova" panose="020B0602020104020203" pitchFamily="34" charset="0"/>
              </a:rPr>
              <a:t>Διαλειτουργικότητα</a:t>
            </a:r>
            <a:r>
              <a:rPr lang="el-GR" sz="2400" dirty="0">
                <a:latin typeface="Gill Sans Nova" panose="020B0602020104020203" pitchFamily="34" charset="0"/>
              </a:rPr>
              <a:t> (</a:t>
            </a:r>
            <a:r>
              <a:rPr lang="en-US" sz="2400" dirty="0">
                <a:latin typeface="Gill Sans Nova" panose="020B0602020104020203" pitchFamily="34" charset="0"/>
              </a:rPr>
              <a:t>Interoperability</a:t>
            </a:r>
            <a:r>
              <a:rPr lang="el-GR" sz="2400" dirty="0">
                <a:latin typeface="Gill Sans Nova" panose="020B0602020104020203" pitchFamily="34" charset="0"/>
              </a:rPr>
              <a:t>)</a:t>
            </a:r>
            <a:r>
              <a:rPr lang="en-US" sz="2400" dirty="0">
                <a:latin typeface="Gill Sans Nova" panose="020B0602020104020203" pitchFamily="34" charset="0"/>
              </a:rPr>
              <a:t>: </a:t>
            </a:r>
            <a:r>
              <a:rPr lang="el-GR" sz="2400" dirty="0">
                <a:latin typeface="Gill Sans Nova" panose="020B0602020104020203" pitchFamily="34" charset="0"/>
              </a:rPr>
              <a:t>αν δυο εφαρμογές διαδικτυακής τηλεφωνίας «τρέχουν»</a:t>
            </a:r>
            <a:r>
              <a:rPr lang="en-US" sz="2400" dirty="0">
                <a:latin typeface="Gill Sans Nova" panose="020B0602020104020203" pitchFamily="34" charset="0"/>
              </a:rPr>
              <a:t> RTP, </a:t>
            </a:r>
            <a:r>
              <a:rPr lang="el-GR" sz="2400" dirty="0">
                <a:latin typeface="Gill Sans Nova" panose="020B0602020104020203" pitchFamily="34" charset="0"/>
              </a:rPr>
              <a:t>τότε ενδεχομένως μπορούν να συνεργαστούν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3200"/>
              <a:t>Το </a:t>
            </a:r>
            <a:r>
              <a:rPr lang="en-US" sz="3200"/>
              <a:t>RTP </a:t>
            </a:r>
            <a:r>
              <a:rPr lang="el-GR" sz="3200"/>
              <a:t>«τρέχει» πάνω από το</a:t>
            </a:r>
            <a:r>
              <a:rPr lang="en-US" sz="320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52587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212" y="1503723"/>
            <a:ext cx="51630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Nova" panose="020B0602020104020203" pitchFamily="34" charset="0"/>
              </a:rPr>
              <a:t>To RTP </a:t>
            </a:r>
            <a:r>
              <a:rPr lang="el-GR" sz="2400" dirty="0">
                <a:latin typeface="Gill Sans Nova" panose="020B0602020104020203" pitchFamily="34" charset="0"/>
              </a:rPr>
              <a:t>«τρέχει» στα τερματικά συστήματα.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Οι βιβλιοθήκες του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παρέχουν μια </a:t>
            </a:r>
            <a:r>
              <a:rPr lang="el-GR" sz="2400" b="1" dirty="0" err="1">
                <a:latin typeface="Gill Sans Nova" panose="020B0602020104020203" pitchFamily="34" charset="0"/>
              </a:rPr>
              <a:t>διεπαφή</a:t>
            </a:r>
            <a:r>
              <a:rPr lang="el-GR" sz="2400" b="1" dirty="0">
                <a:latin typeface="Gill Sans Nova" panose="020B0602020104020203" pitchFamily="34" charset="0"/>
              </a:rPr>
              <a:t> επιπέδου μεταφοράς </a:t>
            </a:r>
            <a:r>
              <a:rPr lang="el-GR" sz="2400" dirty="0">
                <a:latin typeface="Gill Sans Nova" panose="020B0602020104020203" pitchFamily="34" charset="0"/>
              </a:rPr>
              <a:t>που</a:t>
            </a:r>
            <a:r>
              <a:rPr lang="el-GR" sz="2400" b="1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latin typeface="Gill Sans Nova" panose="020B0602020104020203" pitchFamily="34" charset="0"/>
              </a:rPr>
              <a:t>επεκτείνει το </a:t>
            </a:r>
            <a:r>
              <a:rPr lang="en-US" sz="2400" dirty="0">
                <a:latin typeface="Gill Sans Nova" panose="020B0602020104020203" pitchFamily="34" charset="0"/>
              </a:rPr>
              <a:t>UDP (</a:t>
            </a:r>
            <a:r>
              <a:rPr lang="el-GR" sz="2400" dirty="0">
                <a:latin typeface="Gill Sans Nova" panose="020B0602020104020203" pitchFamily="34" charset="0"/>
              </a:rPr>
              <a:t>αριθμός θύρας</a:t>
            </a:r>
            <a:r>
              <a:rPr lang="en-US" sz="2400" dirty="0">
                <a:latin typeface="Gill Sans Nova" panose="020B0602020104020203" pitchFamily="34" charset="0"/>
              </a:rPr>
              <a:t>, </a:t>
            </a:r>
            <a:r>
              <a:rPr lang="el-GR" sz="2400" dirty="0">
                <a:latin typeface="Gill Sans Nova" panose="020B0602020104020203" pitchFamily="34" charset="0"/>
              </a:rPr>
              <a:t>διεύθυνση </a:t>
            </a:r>
            <a:r>
              <a:rPr lang="en-US" sz="2400" dirty="0">
                <a:latin typeface="Gill Sans Nova" panose="020B0602020104020203" pitchFamily="34" charset="0"/>
              </a:rPr>
              <a:t>IP)</a:t>
            </a:r>
            <a:r>
              <a:rPr lang="el-GR" sz="2400" dirty="0">
                <a:latin typeface="Gill Sans Nova" panose="020B0602020104020203" pitchFamily="34" charset="0"/>
              </a:rPr>
              <a:t> 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αναγνώριση είδους του ωφέλιμου φορτίου 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αριθμός ακολουθίας πακέτου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latin typeface="Gill Sans Nova" panose="020B0602020104020203" pitchFamily="34" charset="0"/>
              </a:rPr>
              <a:t>χρονοσφραγίδες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</a:t>
            </a:r>
            <a:r>
              <a:rPr lang="el-GR" dirty="0"/>
              <a:t>πάνω από </a:t>
            </a:r>
            <a:r>
              <a:rPr lang="en-US" dirty="0"/>
              <a:t>IP</a:t>
            </a:r>
            <a:r>
              <a:rPr lang="el-GR" dirty="0"/>
              <a:t>, </a:t>
            </a:r>
            <a:r>
              <a:rPr lang="en-US" dirty="0"/>
              <a:t>Broadcast TV</a:t>
            </a:r>
            <a:endParaRPr lang="el-GR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600C810-9FD1-4D31-8D36-1B229570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289" y="1070918"/>
            <a:ext cx="10025704" cy="5244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E3699-14C6-429B-AA77-A9F4849E42E8}"/>
              </a:ext>
            </a:extLst>
          </p:cNvPr>
          <p:cNvSpPr txBox="1"/>
          <p:nvPr/>
        </p:nvSpPr>
        <p:spPr>
          <a:xfrm>
            <a:off x="1093862" y="3475031"/>
            <a:ext cx="1075231" cy="276999"/>
          </a:xfrm>
          <a:prstGeom prst="rect">
            <a:avLst/>
          </a:prstGeom>
          <a:solidFill>
            <a:srgbClr val="CCEFDB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Gill Sans Nova" panose="020B0602020104020203" pitchFamily="34" charset="0"/>
              </a:rPr>
              <a:t>TV Gateway</a:t>
            </a:r>
            <a:endParaRPr lang="el-GR" sz="1200" b="1" dirty="0">
              <a:latin typeface="Gill Sans Nova" panose="020B06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9E7C9-82D6-41B6-BB74-BB0F98361BCC}"/>
              </a:ext>
            </a:extLst>
          </p:cNvPr>
          <p:cNvSpPr txBox="1"/>
          <p:nvPr/>
        </p:nvSpPr>
        <p:spPr>
          <a:xfrm>
            <a:off x="4460904" y="4189699"/>
            <a:ext cx="971741" cy="246221"/>
          </a:xfrm>
          <a:prstGeom prst="rect">
            <a:avLst/>
          </a:prstGeom>
          <a:solidFill>
            <a:srgbClr val="EFDCEF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Gill Sans Nova" panose="020B0602020104020203" pitchFamily="34" charset="0"/>
              </a:rPr>
              <a:t>TV Gateway </a:t>
            </a:r>
            <a:endParaRPr lang="el-GR" sz="1000" b="1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Παράδειγμα </a:t>
            </a:r>
            <a:r>
              <a:rPr lang="en-US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94218"/>
            <a:ext cx="4394650" cy="54637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/>
              <a:t>Θεωρήστε την αποστολή φωνής κωδικοποιημένης σε </a:t>
            </a:r>
            <a:r>
              <a:rPr lang="en-US" sz="2400" b="1" dirty="0"/>
              <a:t>PCM</a:t>
            </a:r>
            <a:r>
              <a:rPr lang="el-GR" sz="2400" b="1" dirty="0"/>
              <a:t> (</a:t>
            </a:r>
            <a:r>
              <a:rPr lang="en-US" sz="2400" b="1" dirty="0"/>
              <a:t>64 kbps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με</a:t>
            </a:r>
            <a:r>
              <a:rPr lang="en-US" sz="2400" b="1" dirty="0"/>
              <a:t> RTP.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Η εφαρμογή συλλέγει τα κωδικοποιημένα δεδομένα σε </a:t>
            </a:r>
            <a:r>
              <a:rPr lang="en-US" sz="2400" dirty="0"/>
              <a:t>chunks, </a:t>
            </a:r>
            <a:r>
              <a:rPr lang="el-GR" sz="2400" dirty="0" err="1"/>
              <a:t>π.χ</a:t>
            </a:r>
            <a:r>
              <a:rPr lang="en-US" sz="2400" dirty="0"/>
              <a:t>., </a:t>
            </a:r>
            <a:r>
              <a:rPr lang="el-GR" sz="2400" dirty="0"/>
              <a:t>κάθε</a:t>
            </a:r>
            <a:r>
              <a:rPr lang="en-US" sz="2400" dirty="0"/>
              <a:t> 20 msec = 160 bytes </a:t>
            </a:r>
            <a:r>
              <a:rPr lang="el-GR" sz="2400" dirty="0"/>
              <a:t>σε ένα </a:t>
            </a:r>
            <a:r>
              <a:rPr lang="en-US" sz="2400" dirty="0"/>
              <a:t>chunk.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Το απόσπασμα ήχου</a:t>
            </a:r>
            <a:r>
              <a:rPr lang="en-US" sz="2400" dirty="0"/>
              <a:t> </a:t>
            </a:r>
            <a:r>
              <a:rPr lang="el-GR" sz="2400" dirty="0"/>
              <a:t>μαζί με την επικεφαλίδα</a:t>
            </a:r>
            <a:r>
              <a:rPr lang="en-US" sz="2400" dirty="0"/>
              <a:t> RTP </a:t>
            </a:r>
            <a:r>
              <a:rPr lang="el-GR" sz="2400" dirty="0"/>
              <a:t>αποτελούν το πακέτο</a:t>
            </a:r>
            <a:r>
              <a:rPr lang="en-US" sz="2400" dirty="0"/>
              <a:t> RTP, </a:t>
            </a:r>
            <a:r>
              <a:rPr lang="el-GR" sz="2400" dirty="0"/>
              <a:t>που ενθυλακώνεται στο </a:t>
            </a:r>
            <a:r>
              <a:rPr lang="en-US" sz="2400" dirty="0"/>
              <a:t>UDP segment.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11165"/>
            <a:ext cx="4249189" cy="49085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</a:t>
            </a:r>
            <a:r>
              <a:rPr lang="el-GR" sz="2400"/>
              <a:t> υποδεικνύει τον τύπο κωδικοποίησης της φωνής σε κάθε πακέτο</a:t>
            </a:r>
            <a:endParaRPr lang="en-US" sz="240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ο αποστολέας μπορεί να αλλάξει κωδικοποίηση κατά την διάρκεια μιας διάσκεψης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 </a:t>
            </a:r>
            <a:r>
              <a:rPr lang="el-GR" sz="2400"/>
              <a:t>επίσης περιλαμβάνει τους αριθμούς ακολουθίας και τις </a:t>
            </a:r>
            <a:r>
              <a:rPr lang="el-GR" sz="2400" err="1"/>
              <a:t>χρονοθυρίδες</a:t>
            </a:r>
            <a:r>
              <a:rPr lang="en-US" sz="240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2C6658-BB71-40D7-A58E-AFB93CA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Ενθυλάκωση </a:t>
            </a:r>
            <a:r>
              <a:rPr lang="en-US" dirty="0"/>
              <a:t>RTP</a:t>
            </a:r>
            <a:endParaRPr lang="el-GR" dirty="0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62202D-8AC5-4D05-A6AF-3BCC3767E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2148292"/>
            <a:ext cx="8334225" cy="415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9DA70-5359-4614-B3D6-B78412B5AB11}"/>
              </a:ext>
            </a:extLst>
          </p:cNvPr>
          <p:cNvSpPr txBox="1"/>
          <p:nvPr/>
        </p:nvSpPr>
        <p:spPr>
          <a:xfrm>
            <a:off x="3200399" y="6583839"/>
            <a:ext cx="59436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 dirty="0">
                <a:latin typeface="+mn-lt"/>
                <a:hlinkClick r:id="rId4"/>
              </a:rPr>
              <a:t>https://www.cs.csustan.edu/~john/Classes/Previous_Semesters/CS3000_Communication_Networks/2017_02_Spring/Notes/Student_Notes.pdf</a:t>
            </a:r>
            <a:r>
              <a:rPr lang="en-US" sz="600" dirty="0">
                <a:latin typeface="+mn-lt"/>
              </a:rPr>
              <a:t> </a:t>
            </a:r>
            <a:endParaRPr lang="el-GR" sz="600" dirty="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37FF1F-965D-4B80-883E-7C915FFF78A1}"/>
              </a:ext>
            </a:extLst>
          </p:cNvPr>
          <p:cNvSpPr/>
          <p:nvPr/>
        </p:nvSpPr>
        <p:spPr bwMode="auto">
          <a:xfrm>
            <a:off x="5462546" y="1876508"/>
            <a:ext cx="3108960" cy="294198"/>
          </a:xfrm>
          <a:prstGeom prst="rect">
            <a:avLst/>
          </a:prstGeom>
          <a:solidFill>
            <a:srgbClr val="DCDCDC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7FFF"/>
                </a:solidFill>
                <a:effectLst/>
                <a:latin typeface="Abadi" panose="020B0604020104020204" pitchFamily="34" charset="0"/>
              </a:rPr>
              <a:t>Audio </a:t>
            </a:r>
            <a:r>
              <a:rPr lang="en-US" dirty="0">
                <a:solidFill>
                  <a:srgbClr val="007FFF"/>
                </a:solidFill>
                <a:latin typeface="Abadi" panose="020B0604020104020204" pitchFamily="34" charset="0"/>
              </a:rPr>
              <a:t>chunk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15926F2-EAC7-44BC-87CE-D93D9FEDFF1E}"/>
              </a:ext>
            </a:extLst>
          </p:cNvPr>
          <p:cNvCxnSpPr/>
          <p:nvPr/>
        </p:nvCxnSpPr>
        <p:spPr bwMode="auto">
          <a:xfrm>
            <a:off x="7013050" y="2210463"/>
            <a:ext cx="0" cy="190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0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(1)</a:t>
            </a:r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207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Payload Type (7 bits): </a:t>
            </a:r>
            <a:r>
              <a:rPr lang="el-GR" sz="2000" dirty="0">
                <a:latin typeface="Gill Sans Nova" panose="020B0602020104020203" pitchFamily="34" charset="0"/>
              </a:rPr>
              <a:t>Υποδεικνύει την τρέχουσα μέθοδο κωδικοποίησης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χρησιμοποιείται. </a:t>
            </a:r>
            <a:r>
              <a:rPr lang="el-GR" sz="2000" i="1" dirty="0">
                <a:latin typeface="Gill Sans Nova" panose="020B0602020104020203" pitchFamily="34" charset="0"/>
              </a:rPr>
              <a:t>Αν ο αποστολέας αλλάξει κωδικοποίηση κατά την 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διάρκεια μίας κλήσης, ο αποστολέας ενημερώνει τον παραλήπτη διαμέσου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αυτού του πεδίου.</a:t>
            </a:r>
            <a:r>
              <a:rPr lang="en-US" sz="2000" i="1" dirty="0">
                <a:latin typeface="Gill Sans Nova" panose="020B0602020104020203" pitchFamily="34" charset="0"/>
              </a:rPr>
              <a:t> 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0</a:t>
            </a:r>
            <a:r>
              <a:rPr lang="en-US" sz="2000" dirty="0">
                <a:latin typeface="Gill Sans Nova" panose="020B0602020104020203" pitchFamily="34" charset="0"/>
              </a:rPr>
              <a:t>: PCM </a:t>
            </a:r>
            <a:r>
              <a:rPr lang="el-GR" sz="2000" dirty="0">
                <a:latin typeface="Gill Sans Nova" panose="020B0602020104020203" pitchFamily="34" charset="0"/>
              </a:rPr>
              <a:t>μ</a:t>
            </a:r>
            <a:r>
              <a:rPr lang="en-US" sz="2000" dirty="0">
                <a:latin typeface="Gill Sans Nova" panose="020B0602020104020203" pitchFamily="34" charset="0"/>
              </a:rPr>
              <a:t>-law, 64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GSM, 13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7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LPC, 2.4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26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Motion JPEG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 31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H.261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MPEG2 video</a:t>
            </a:r>
          </a:p>
          <a:p>
            <a:pPr lvl="1"/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Sequence Number (16 bits):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Αυξάνει κατά ένα</a:t>
            </a:r>
            <a:r>
              <a:rPr lang="el-GR" sz="2000" dirty="0">
                <a:latin typeface="Gill Sans Nova" panose="020B0602020104020203" pitchFamily="34" charset="0"/>
              </a:rPr>
              <a:t> για κάθε </a:t>
            </a:r>
            <a:r>
              <a:rPr lang="en-US" sz="2000" dirty="0">
                <a:latin typeface="Gill Sans Nova" panose="020B0602020104020203" pitchFamily="34" charset="0"/>
              </a:rPr>
              <a:t>RTP </a:t>
            </a:r>
            <a:r>
              <a:rPr lang="el-GR" sz="2000" dirty="0">
                <a:latin typeface="Gill Sans Nova" panose="020B0602020104020203" pitchFamily="34" charset="0"/>
              </a:rPr>
              <a:t>πακέτο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στέλνεται μπορεί να χρησιμοποιηθεί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ανίχνευση απωλειών πακέτων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αναδιάταξη των πακέτων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669924" y="962026"/>
            <a:ext cx="7575173" cy="732658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</a:t>
            </a:r>
            <a:r>
              <a:rPr lang="en-US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>
                <a:solidFill>
                  <a:srgbClr val="CB2727"/>
                </a:solidFill>
              </a:rPr>
              <a:t>Timestamp field (32 bits): </a:t>
            </a:r>
            <a:r>
              <a:rPr lang="el-GR" sz="2000" dirty="0"/>
              <a:t>Απεικονίζει την </a:t>
            </a:r>
            <a:r>
              <a:rPr lang="el-GR" sz="2000" dirty="0">
                <a:solidFill>
                  <a:srgbClr val="000099"/>
                </a:solidFill>
              </a:rPr>
              <a:t>στιγμή της δειγματοληψίας του πρώτου </a:t>
            </a:r>
            <a:r>
              <a:rPr lang="en-US" sz="2000" dirty="0">
                <a:solidFill>
                  <a:srgbClr val="000099"/>
                </a:solidFill>
              </a:rPr>
              <a:t>byte </a:t>
            </a:r>
            <a:r>
              <a:rPr lang="el-GR" sz="2000" dirty="0"/>
              <a:t>σε ένα </a:t>
            </a:r>
            <a:r>
              <a:rPr lang="en-US" sz="2000" dirty="0"/>
              <a:t>RTP </a:t>
            </a:r>
            <a:r>
              <a:rPr lang="el-GR" sz="2000" dirty="0"/>
              <a:t>πακέτο δεδομένων</a:t>
            </a:r>
            <a:r>
              <a:rPr lang="en-US" sz="2000" dirty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Για τον ήχο</a:t>
            </a:r>
            <a:r>
              <a:rPr lang="en-US" dirty="0"/>
              <a:t>, </a:t>
            </a:r>
            <a:r>
              <a:rPr lang="el-GR" dirty="0"/>
              <a:t>το ρολόι των </a:t>
            </a:r>
            <a:r>
              <a:rPr lang="el-GR" dirty="0" err="1"/>
              <a:t>χρονοσφραγίδων</a:t>
            </a:r>
            <a:r>
              <a:rPr lang="el-GR" dirty="0"/>
              <a:t> </a:t>
            </a:r>
            <a:r>
              <a:rPr lang="el-GR" i="1" dirty="0">
                <a:solidFill>
                  <a:srgbClr val="000099"/>
                </a:solidFill>
              </a:rPr>
              <a:t>αυξάνει κατά ένα για κάθε περίοδο δειγματοληψίας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/>
              <a:t>(</a:t>
            </a:r>
            <a:r>
              <a:rPr lang="el-GR" dirty="0"/>
              <a:t>ανά δείγμα, για παράδειγμα</a:t>
            </a:r>
            <a:r>
              <a:rPr lang="en-US" dirty="0"/>
              <a:t>, </a:t>
            </a:r>
            <a:r>
              <a:rPr lang="el-GR" dirty="0"/>
              <a:t>κάθε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secs </a:t>
            </a:r>
            <a:r>
              <a:rPr lang="el-GR" dirty="0"/>
              <a:t>για ένα ρολόι δειγματοληψίας</a:t>
            </a:r>
            <a:r>
              <a:rPr lang="en-US" dirty="0"/>
              <a:t> </a:t>
            </a:r>
            <a:r>
              <a:rPr lang="el-GR" dirty="0"/>
              <a:t>με συχνότητα </a:t>
            </a:r>
            <a:r>
              <a:rPr lang="en-US" dirty="0"/>
              <a:t>8 </a:t>
            </a:r>
            <a:r>
              <a:rPr lang="en-US" dirty="0" err="1"/>
              <a:t>KHz</a:t>
            </a:r>
            <a:r>
              <a:rPr lang="en-US" dirty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Αν η εφαρμογή παράγει </a:t>
            </a:r>
            <a:r>
              <a:rPr lang="en-US" dirty="0"/>
              <a:t>chunks </a:t>
            </a:r>
            <a:r>
              <a:rPr lang="el-GR" dirty="0"/>
              <a:t>των </a:t>
            </a:r>
            <a:r>
              <a:rPr lang="en-US" dirty="0"/>
              <a:t>160 </a:t>
            </a:r>
            <a:r>
              <a:rPr lang="el-GR" dirty="0"/>
              <a:t>κωδικοποιημένων δειγμάτων</a:t>
            </a:r>
            <a:r>
              <a:rPr lang="en-US" dirty="0"/>
              <a:t>, </a:t>
            </a:r>
            <a:r>
              <a:rPr lang="el-GR" dirty="0"/>
              <a:t>τότε η </a:t>
            </a:r>
            <a:r>
              <a:rPr lang="el-GR" dirty="0" err="1"/>
              <a:t>χρονοσφραγίδα</a:t>
            </a:r>
            <a:r>
              <a:rPr lang="el-GR" dirty="0"/>
              <a:t> αυξάνει κατά</a:t>
            </a:r>
            <a:r>
              <a:rPr lang="en-US" dirty="0"/>
              <a:t> 160 </a:t>
            </a:r>
            <a:r>
              <a:rPr lang="el-GR" dirty="0"/>
              <a:t>για κάθε </a:t>
            </a:r>
            <a:r>
              <a:rPr lang="en-US" dirty="0"/>
              <a:t>RTP </a:t>
            </a:r>
            <a:r>
              <a:rPr lang="el-GR" dirty="0"/>
              <a:t>πακέτο όταν η πηγή είναι ενεργή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l-GR" i="1" u="sng" dirty="0"/>
              <a:t>Το ρολόι των </a:t>
            </a:r>
            <a:r>
              <a:rPr lang="el-GR" i="1" u="sng" dirty="0" err="1"/>
              <a:t>χρονοσφραγίδων</a:t>
            </a:r>
            <a:r>
              <a:rPr lang="el-GR" i="1" u="sng" dirty="0"/>
              <a:t> συνεχίζει να αυξάνει με σταθερό ρυθμό όταν η πηγή δεν είναι ενεργή (αδρανής)</a:t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solidFill>
                  <a:srgbClr val="C00000"/>
                </a:solidFill>
              </a:rPr>
              <a:t>SSRC field (32 bits): </a:t>
            </a:r>
            <a:r>
              <a:rPr lang="el-GR" sz="2000" dirty="0"/>
              <a:t>Προσδιορίζει την πηγή της </a:t>
            </a:r>
            <a:r>
              <a:rPr lang="en-US" sz="2000" dirty="0"/>
              <a:t>RTP </a:t>
            </a:r>
            <a:r>
              <a:rPr lang="el-GR" sz="2000" dirty="0"/>
              <a:t>συνεχούς ροής (</a:t>
            </a:r>
            <a:r>
              <a:rPr lang="en-US" sz="2000" dirty="0"/>
              <a:t>stream</a:t>
            </a:r>
            <a:r>
              <a:rPr lang="el-GR" sz="2000" dirty="0"/>
              <a:t>)</a:t>
            </a:r>
            <a:r>
              <a:rPr lang="en-US" sz="2000" dirty="0"/>
              <a:t>. </a:t>
            </a:r>
          </a:p>
          <a:p>
            <a:pPr lvl="1"/>
            <a:r>
              <a:rPr lang="el-GR" sz="1600" dirty="0"/>
              <a:t>Κάθε πηγή ροής σε</a:t>
            </a:r>
            <a:r>
              <a:rPr lang="en-US" sz="1600" dirty="0"/>
              <a:t> </a:t>
            </a:r>
            <a:r>
              <a:rPr lang="el-GR" sz="1600" dirty="0"/>
              <a:t>μία σύνοδο </a:t>
            </a:r>
            <a:r>
              <a:rPr lang="en-US" sz="1600" dirty="0"/>
              <a:t>RTP </a:t>
            </a:r>
            <a:r>
              <a:rPr lang="el-GR" sz="1600" dirty="0"/>
              <a:t>(</a:t>
            </a:r>
            <a:r>
              <a:rPr lang="en-US" sz="1600" dirty="0"/>
              <a:t>session</a:t>
            </a:r>
            <a:r>
              <a:rPr lang="el-GR" sz="1600" dirty="0"/>
              <a:t>)</a:t>
            </a:r>
            <a:r>
              <a:rPr lang="en-US" sz="1600" dirty="0"/>
              <a:t> </a:t>
            </a:r>
            <a:r>
              <a:rPr lang="el-GR" sz="1600" dirty="0"/>
              <a:t>πρέπει να έχει ένα διακριτό</a:t>
            </a:r>
            <a:r>
              <a:rPr lang="en-US" sz="1600" dirty="0"/>
              <a:t> SSRC </a:t>
            </a:r>
            <a:endParaRPr lang="en-US" sz="1200" dirty="0"/>
          </a:p>
          <a:p>
            <a:endParaRPr lang="en-US" sz="2000" dirty="0"/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685800" y="974671"/>
            <a:ext cx="7550150" cy="735067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/>
              <a:t>RTP </a:t>
            </a:r>
            <a:r>
              <a:rPr lang="el-GR"/>
              <a:t>και</a:t>
            </a:r>
            <a:r>
              <a:rPr lang="en-US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58" y="1403460"/>
            <a:ext cx="8284597" cy="494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Το </a:t>
            </a:r>
            <a:r>
              <a:rPr lang="en-US" dirty="0"/>
              <a:t>RTP </a:t>
            </a:r>
            <a:r>
              <a:rPr lang="el-GR" b="1" dirty="0">
                <a:solidFill>
                  <a:schemeClr val="accent2"/>
                </a:solidFill>
              </a:rPr>
              <a:t>δεν</a:t>
            </a:r>
            <a:r>
              <a:rPr lang="el-GR" b="1" dirty="0"/>
              <a:t> </a:t>
            </a:r>
            <a:r>
              <a:rPr lang="el-GR" dirty="0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 dirty="0"/>
              <a:t>QoS</a:t>
            </a:r>
            <a:r>
              <a:rPr lang="el-GR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Η ενθυλάκωση </a:t>
            </a:r>
            <a:r>
              <a:rPr lang="en-US" dirty="0"/>
              <a:t>RTP </a:t>
            </a:r>
            <a:r>
              <a:rPr lang="el-GR" dirty="0"/>
              <a:t>είναι αντιληπτή μόνο στα τερματικά συστήματα</a:t>
            </a:r>
            <a:r>
              <a:rPr lang="en-US" dirty="0"/>
              <a:t>: </a:t>
            </a:r>
            <a:r>
              <a:rPr lang="el-GR" b="1" dirty="0">
                <a:solidFill>
                  <a:schemeClr val="accent2"/>
                </a:solidFill>
              </a:rPr>
              <a:t>δεν</a:t>
            </a:r>
            <a:r>
              <a:rPr lang="el-GR" dirty="0"/>
              <a:t> είναι αντιληπτή στους ενδιάμεσους δρομολογητές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l-GR" dirty="0"/>
              <a:t>Οι δρομολογητές που παρέχουν </a:t>
            </a:r>
            <a:r>
              <a:rPr lang="el-GR" u="sng" dirty="0"/>
              <a:t>υπηρεσίες βέλτιστης προσπάθειας </a:t>
            </a:r>
            <a:r>
              <a:rPr lang="el-GR" dirty="0"/>
              <a:t>δεν κάνουν καμία ιδιαίτερη προσπάθεια ώστε να διασφαλίσουν ότι τα </a:t>
            </a:r>
            <a:r>
              <a:rPr lang="en-US" dirty="0"/>
              <a:t>RTP </a:t>
            </a:r>
            <a:r>
              <a:rPr lang="el-GR" dirty="0"/>
              <a:t>πακέτα φτάνουν στον προορισμό έγκαιρα</a:t>
            </a:r>
            <a:r>
              <a:rPr lang="en-US" dirty="0"/>
              <a:t>.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/>
              <a:t>Χρησιμοποιείται σε συνδυασμό με το </a:t>
            </a:r>
            <a:r>
              <a:rPr lang="en-US" sz="2000" dirty="0"/>
              <a:t>RTP </a:t>
            </a:r>
            <a:endParaRPr lang="el-GR" sz="2000" dirty="0"/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μέλος</a:t>
            </a:r>
            <a:r>
              <a:rPr lang="en-US" sz="2000" dirty="0"/>
              <a:t> (</a:t>
            </a:r>
            <a:r>
              <a:rPr lang="el-GR" sz="2000" dirty="0"/>
              <a:t>αποστολείς και παραλήπτες) σε μια σύνοδο επικοινωνίας </a:t>
            </a:r>
            <a:r>
              <a:rPr lang="en-US" sz="2000" dirty="0"/>
              <a:t>RTP </a:t>
            </a:r>
            <a:r>
              <a:rPr lang="el-GR" sz="2000" dirty="0"/>
              <a:t>μεταδίδει περιοδικά </a:t>
            </a:r>
            <a:r>
              <a:rPr lang="en-US" sz="2000" dirty="0"/>
              <a:t>RTCP </a:t>
            </a:r>
            <a:r>
              <a:rPr lang="el-GR" sz="2000" dirty="0"/>
              <a:t>πακέτα ελέγχου προς όλα τα άλλα μέλη</a:t>
            </a:r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πακέτο </a:t>
            </a:r>
            <a:r>
              <a:rPr lang="en-US" sz="2000" dirty="0"/>
              <a:t>RTCP </a:t>
            </a:r>
            <a:r>
              <a:rPr lang="el-GR" sz="2000" dirty="0"/>
              <a:t>περιέχει αναφορές από τον αποστολέα και/ή τον παραλήπτη</a:t>
            </a:r>
            <a:endParaRPr lang="en-US" sz="20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29715" cy="4498975"/>
          </a:xfrm>
        </p:spPr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πακέτων που εστάλησαν,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χαμένων πακέτων, 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μεταβλητότητα χρόνου μεταξύ διαδοχικών αφίξεων (</a:t>
            </a:r>
            <a:r>
              <a:rPr lang="en-US" sz="1600" dirty="0"/>
              <a:t>interarrival jitter</a:t>
            </a:r>
            <a:r>
              <a:rPr lang="el-GR" sz="1600" dirty="0"/>
              <a:t>),</a:t>
            </a:r>
            <a:r>
              <a:rPr lang="en-US" sz="1600" dirty="0"/>
              <a:t> </a:t>
            </a:r>
            <a:r>
              <a:rPr lang="el-GR" sz="1600" dirty="0" err="1"/>
              <a:t>κτλ</a:t>
            </a:r>
            <a:r>
              <a:rPr lang="en-US" sz="1600" dirty="0"/>
              <a:t>.</a:t>
            </a:r>
            <a:endParaRPr lang="el-GR" sz="1600" dirty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l-GR" sz="2000" dirty="0"/>
              <a:t>Η ανάδραση μπορεί να χρησιμοποιηθεί για τον έλεγχο της απόδοσης</a:t>
            </a: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Εκτίμηση ρυθμού απωλειών και μεταβλητότητας καθυστέρησης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RTCP: </a:t>
            </a:r>
            <a:r>
              <a:rPr lang="el-GR" sz="3600" dirty="0"/>
              <a:t>πολλαπλοί αποστολείς/παραλήπτες (</a:t>
            </a:r>
            <a:r>
              <a:rPr lang="en-US" sz="3600" dirty="0"/>
              <a:t>multicast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64242" y="4424046"/>
            <a:ext cx="86902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i="0" dirty="0">
                <a:latin typeface="Gill Sans Nova" panose="020B0602020104020203" pitchFamily="34" charset="0"/>
              </a:rPr>
              <a:t>Κάθε σύνοδος</a:t>
            </a:r>
            <a:r>
              <a:rPr lang="en-US" sz="2000" i="0" dirty="0">
                <a:latin typeface="Gill Sans Nova" panose="020B0602020104020203" pitchFamily="34" charset="0"/>
              </a:rPr>
              <a:t> RTP: </a:t>
            </a:r>
            <a:r>
              <a:rPr lang="el-GR" sz="2000" i="0" dirty="0">
                <a:latin typeface="Gill Sans Nova" panose="020B0602020104020203" pitchFamily="34" charset="0"/>
              </a:rPr>
              <a:t>αντιστοιχεί σε μία </a:t>
            </a:r>
            <a:r>
              <a:rPr lang="en-US" sz="2000" i="0" dirty="0">
                <a:latin typeface="Gill Sans Nova" panose="020B0602020104020203" pitchFamily="34" charset="0"/>
              </a:rPr>
              <a:t>multicast address; </a:t>
            </a:r>
            <a:r>
              <a:rPr lang="el-GR" sz="2000" dirty="0">
                <a:latin typeface="Gill Sans Nova" panose="020B0602020104020203" pitchFamily="34" charset="0"/>
              </a:rPr>
              <a:t>Όλα τα</a:t>
            </a:r>
            <a:r>
              <a:rPr lang="en-US" sz="2000" i="0" dirty="0">
                <a:latin typeface="Gill Sans Nova" panose="020B0602020104020203" pitchFamily="34" charset="0"/>
              </a:rPr>
              <a:t> RTP /RTCP </a:t>
            </a:r>
            <a:r>
              <a:rPr lang="el-GR" sz="2000" i="0" dirty="0">
                <a:latin typeface="Gill Sans Nova" panose="020B0602020104020203" pitchFamily="34" charset="0"/>
              </a:rPr>
              <a:t>πακέτα που ανήκουν στη σύνοδο χρησιμοποιούν την </a:t>
            </a:r>
            <a:r>
              <a:rPr lang="el-GR" sz="2000" dirty="0">
                <a:latin typeface="Gill Sans Nova" panose="020B0602020104020203" pitchFamily="34" charset="0"/>
              </a:rPr>
              <a:t>ίδια </a:t>
            </a:r>
            <a:r>
              <a:rPr lang="en-US" sz="2000" i="0" dirty="0">
                <a:latin typeface="Gill Sans Nova" panose="020B0602020104020203" pitchFamily="34" charset="0"/>
              </a:rPr>
              <a:t>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Nova" panose="020B0602020104020203" pitchFamily="34" charset="0"/>
              </a:rPr>
              <a:t>RTP, RTCP</a:t>
            </a:r>
            <a:r>
              <a:rPr lang="el-GR" sz="2000" i="0" dirty="0">
                <a:latin typeface="Gill Sans Nova" panose="020B0602020104020203" pitchFamily="34" charset="0"/>
              </a:rPr>
              <a:t> πακέτα/ροές διαχωρίζονται μεταξύ τους μέσω διακριτών αριθμών θυρών 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dirty="0">
                <a:latin typeface="Gill Sans Nova" panose="020B0602020104020203" pitchFamily="34" charset="0"/>
              </a:rPr>
              <a:t>Για να μειωθεί η κίνηση</a:t>
            </a:r>
            <a:r>
              <a:rPr lang="en-US" sz="2000" i="0" dirty="0">
                <a:latin typeface="Gill Sans Nova" panose="020B0602020104020203" pitchFamily="34" charset="0"/>
              </a:rPr>
              <a:t>,</a:t>
            </a:r>
            <a:r>
              <a:rPr lang="el-GR" sz="2000" i="0" dirty="0">
                <a:latin typeface="Gill Sans Nova" panose="020B0602020104020203" pitchFamily="34" charset="0"/>
              </a:rPr>
              <a:t> κάθε συμμετέχοντας μειώνει τη κίνηση</a:t>
            </a:r>
            <a:r>
              <a:rPr lang="en-US" sz="2000" i="0" dirty="0">
                <a:latin typeface="Gill Sans Nova" panose="020B0602020104020203" pitchFamily="34" charset="0"/>
              </a:rPr>
              <a:t> RTCP </a:t>
            </a:r>
            <a:r>
              <a:rPr lang="el-GR" sz="2000" dirty="0">
                <a:latin typeface="Gill Sans Nova" panose="020B0602020104020203" pitchFamily="34" charset="0"/>
              </a:rPr>
              <a:t>όσο αυξάνεται ο αριθμός των συμμετεχόντων στη συνεδρία</a:t>
            </a:r>
            <a:endParaRPr lang="en-US" sz="1800" dirty="0">
              <a:latin typeface="Gill Sans Nova" panose="020B0602020104020203" pitchFamily="34" charset="0"/>
            </a:endParaRPr>
          </a:p>
          <a:p>
            <a:pPr>
              <a:defRPr/>
            </a:pPr>
            <a:endParaRPr lang="en-US" sz="2000" dirty="0">
              <a:latin typeface="Gill Sans Nova" panose="020B0602020104020203" pitchFamily="34" charset="0"/>
            </a:endParaRPr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4336323" y="1774558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890360" y="3374758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3115535" y="3250933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444023" y="3609708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4145823" y="1534846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642585" y="2363521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431698" y="3598596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350860" y="3141396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752241" y="1774559"/>
            <a:ext cx="2695197" cy="621133"/>
            <a:chOff x="5551334" y="1656839"/>
            <a:chExt cx="2699294" cy="621913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2641848" cy="338979"/>
              <a:chOff x="7478250" y="2696027"/>
              <a:chExt cx="2641848" cy="338979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641848" cy="33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  <a:r>
                  <a:rPr lang="el-GR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SR</a:t>
                </a:r>
                <a:r>
                  <a:rPr lang="el-GR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–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Sender Report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5199921" y="2996933"/>
            <a:ext cx="3064932" cy="501650"/>
            <a:chOff x="4842917" y="2593584"/>
            <a:chExt cx="3066573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2855771" cy="339312"/>
              <a:chOff x="7478250" y="2696027"/>
              <a:chExt cx="2855771" cy="33931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855771" cy="33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 – Receiver Report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652640" y="3078973"/>
            <a:ext cx="1086132" cy="457011"/>
            <a:chOff x="2303200" y="2718914"/>
            <a:chExt cx="1087175" cy="458245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18914"/>
              <a:ext cx="1087175" cy="339468"/>
              <a:chOff x="7478250" y="2688258"/>
              <a:chExt cx="1087175" cy="339468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88258"/>
                <a:ext cx="1087175" cy="33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3182210" y="1672958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791810" y="366527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receivers</a:t>
            </a:r>
          </a:p>
        </p:txBody>
      </p:sp>
    </p:spTree>
    <p:extLst>
      <p:ext uri="{BB962C8B-B14F-4D97-AF65-F5344CB8AC3E}">
        <p14:creationId xmlns:p14="http://schemas.microsoft.com/office/powerpoint/2010/main" val="21518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E265A5B-1241-4735-8E2A-DC843A69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Καλωδιακη</a:t>
            </a:r>
            <a:r>
              <a:rPr lang="el-GR" dirty="0"/>
              <a:t> </a:t>
            </a:r>
            <a:r>
              <a:rPr lang="el-GR" dirty="0" err="1"/>
              <a:t>τηλεοραση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C619A9-036D-4647-A074-F3026C666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26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Δίκτυο καλωδιακής πρόσβασης</a:t>
            </a:r>
          </a:p>
        </p:txBody>
      </p:sp>
      <p:sp>
        <p:nvSpPr>
          <p:cNvPr id="224260" name="Rectangle 44"/>
          <p:cNvSpPr>
            <a:spLocks noChangeArrowheads="1"/>
          </p:cNvSpPr>
          <p:nvPr/>
        </p:nvSpPr>
        <p:spPr bwMode="auto">
          <a:xfrm>
            <a:off x="1084965" y="3309849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1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42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</a:p>
        </p:txBody>
      </p:sp>
      <p:sp>
        <p:nvSpPr>
          <p:cNvPr id="2242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24264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22439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4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40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244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3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3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3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34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3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244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2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2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27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244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1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8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44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0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1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1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1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404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40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224265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6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7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cable modem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termination system</a:t>
            </a:r>
          </a:p>
        </p:txBody>
      </p:sp>
      <p:grpSp>
        <p:nvGrpSpPr>
          <p:cNvPr id="224268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4374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7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4376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224377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224378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4387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8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9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0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1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379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0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1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82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24383" name="Picture 25" descr="t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384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24385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386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24269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42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2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2243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43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43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43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2243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243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3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242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2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2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2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2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2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2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2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2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2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2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5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4276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Internet </a:t>
              </a:r>
              <a:r>
                <a:rPr lang="en-US" sz="1600" dirty="0" err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frames,TV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 channels, control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224277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grpSp>
        <p:nvGrpSpPr>
          <p:cNvPr id="178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24274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at different frequencies in time slots</a:t>
              </a:r>
            </a:p>
          </p:txBody>
        </p:sp>
        <p:sp>
          <p:nvSpPr>
            <p:cNvPr id="224275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pic>
        <p:nvPicPr>
          <p:cNvPr id="22427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181 - TextBox"/>
          <p:cNvSpPr txBox="1">
            <a:spLocks noChangeArrowheads="1"/>
          </p:cNvSpPr>
          <p:nvPr/>
        </p:nvSpPr>
        <p:spPr bwMode="auto">
          <a:xfrm>
            <a:off x="528638" y="4619625"/>
            <a:ext cx="8278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πολλαπλά</a:t>
            </a:r>
            <a:r>
              <a:rPr lang="el-GR" sz="1600" i="0" dirty="0"/>
              <a:t> (</a:t>
            </a:r>
            <a:r>
              <a:rPr lang="en-US" sz="1600" i="0" dirty="0"/>
              <a:t>broadcast)</a:t>
            </a:r>
            <a:r>
              <a:rPr lang="el-GR" sz="1600" i="0" dirty="0"/>
              <a:t> </a:t>
            </a:r>
            <a:r>
              <a:rPr lang="el-GR" sz="1600" i="0" dirty="0" err="1"/>
              <a:t>συρρευματικά</a:t>
            </a:r>
            <a:r>
              <a:rPr lang="en-US" sz="1600" i="0" dirty="0"/>
              <a:t> </a:t>
            </a:r>
            <a:r>
              <a:rPr lang="el-GR" sz="1600" i="0" dirty="0"/>
              <a:t>κανάλια κατερχόμενης ζεύξης 40 </a:t>
            </a:r>
            <a:r>
              <a:rPr lang="en-US" sz="1600" i="0" dirty="0"/>
              <a:t>Mbps </a:t>
            </a:r>
            <a:r>
              <a:rPr lang="el-GR" sz="1600" i="0" dirty="0"/>
              <a:t>έκαστο</a:t>
            </a:r>
            <a:endParaRPr lang="en-US" sz="16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l-GR" sz="1600" dirty="0"/>
              <a:t>τα πλαίσια που μεταδίδονται σε ένα κανάλι λαμβάνονται από όλα τα </a:t>
            </a:r>
            <a:r>
              <a:rPr lang="en-US" sz="1600" dirty="0"/>
              <a:t>modems </a:t>
            </a:r>
            <a:r>
              <a:rPr lang="el-GR" sz="1600" dirty="0"/>
              <a:t>που λαμβάνουν σε αυτό το κανάλι</a:t>
            </a:r>
            <a:endParaRPr lang="en-US" sz="160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l-GR" sz="1600" i="0" dirty="0"/>
              <a:t>ένα μόνο </a:t>
            </a:r>
            <a:r>
              <a:rPr lang="en-US" sz="1600" i="0" dirty="0"/>
              <a:t>CMTS </a:t>
            </a:r>
            <a:r>
              <a:rPr lang="el-GR" sz="1600" i="0" dirty="0"/>
              <a:t>εκπέμπει στα κανάλια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 dirty="0">
                <a:solidFill>
                  <a:srgbClr val="FF0000"/>
                </a:solidFill>
              </a:rPr>
              <a:t> πολλαπλά</a:t>
            </a:r>
            <a:r>
              <a:rPr lang="en-US" sz="1600" i="0" dirty="0"/>
              <a:t> </a:t>
            </a:r>
            <a:r>
              <a:rPr lang="el-GR" sz="1600" i="0" dirty="0"/>
              <a:t>κανάλια ανερχόμενης ζεύξης 30 </a:t>
            </a:r>
            <a:r>
              <a:rPr lang="en-US" sz="1600" i="0" dirty="0"/>
              <a:t>Mbps</a:t>
            </a:r>
            <a:r>
              <a:rPr lang="el-GR" sz="1600" i="0" dirty="0"/>
              <a:t> έκαστο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πολλαπλής πρόσβασης: </a:t>
            </a:r>
            <a:r>
              <a:rPr lang="el-GR" sz="1600" i="0" dirty="0"/>
              <a:t>όλοι οι χρήστες ανταγωνίζονται για συγκεκριμένες </a:t>
            </a:r>
            <a:r>
              <a:rPr lang="el-GR" sz="1600" i="0" dirty="0" err="1"/>
              <a:t>χρονοθυρίδες</a:t>
            </a:r>
            <a:r>
              <a:rPr lang="el-GR" sz="1600" i="0" dirty="0"/>
              <a:t> του ανερχόμενου καναλιού (άλλες έχουν ανατεθεί)</a:t>
            </a:r>
            <a:endParaRPr lang="el-GR" sz="1600" dirty="0"/>
          </a:p>
        </p:txBody>
      </p:sp>
      <p:sp>
        <p:nvSpPr>
          <p:cNvPr id="183" name="Text Box 126">
            <a:extLst>
              <a:ext uri="{FF2B5EF4-FFF2-40B4-BE49-F238E27FC236}">
                <a16:creationId xmlns:a16="http://schemas.microsoft.com/office/drawing/2014/main" id="{B323739C-1709-41E2-8AC8-88ECF9F7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1" y="822807"/>
            <a:ext cx="4423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  <a:r>
              <a:rPr lang="el-GR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=</a:t>
            </a:r>
            <a:r>
              <a:rPr lang="en-US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 Cable Modem termination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Δίκτυο καλωδιακής πρόσβασης</a:t>
            </a:r>
          </a:p>
        </p:txBody>
      </p:sp>
      <p:grpSp>
        <p:nvGrpSpPr>
          <p:cNvPr id="225284" name="Group 3"/>
          <p:cNvGrpSpPr>
            <a:grpSpLocks/>
          </p:cNvGrpSpPr>
          <p:nvPr/>
        </p:nvGrpSpPr>
        <p:grpSpPr bwMode="auto">
          <a:xfrm>
            <a:off x="636588" y="1304925"/>
            <a:ext cx="8008937" cy="2356732"/>
            <a:chOff x="871157" y="3598021"/>
            <a:chExt cx="8009425" cy="3089753"/>
          </a:xfrm>
        </p:grpSpPr>
        <p:sp>
          <p:nvSpPr>
            <p:cNvPr id="6" name="Rectangle 5"/>
            <p:cNvSpPr/>
            <p:nvPr/>
          </p:nvSpPr>
          <p:spPr>
            <a:xfrm>
              <a:off x="4227336" y="3679191"/>
              <a:ext cx="970021" cy="424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87" name="TextBox 6"/>
            <p:cNvSpPr txBox="1">
              <a:spLocks noChangeArrowheads="1"/>
            </p:cNvSpPr>
            <p:nvPr/>
          </p:nvSpPr>
          <p:spPr bwMode="auto">
            <a:xfrm>
              <a:off x="4170531" y="3611187"/>
              <a:ext cx="103649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MAP frame for</a:t>
              </a:r>
            </a:p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22528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9" name="Down Arrow 29"/>
            <p:cNvSpPr/>
            <p:nvPr/>
          </p:nvSpPr>
          <p:spPr>
            <a:xfrm rot="16200000">
              <a:off x="4257136" y="2473003"/>
              <a:ext cx="39127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Down Arrow 30"/>
            <p:cNvSpPr/>
            <p:nvPr/>
          </p:nvSpPr>
          <p:spPr>
            <a:xfrm rot="5400000">
              <a:off x="4198782" y="2897581"/>
              <a:ext cx="37462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9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22529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2252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34"/>
            <p:cNvCxnSpPr/>
            <p:nvPr/>
          </p:nvCxnSpPr>
          <p:spPr>
            <a:xfrm>
              <a:off x="3060452" y="5238058"/>
              <a:ext cx="2756068" cy="4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119194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 flipH="1">
              <a:off x="3204924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 flipH="1">
              <a:off x="3285891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 flipH="1">
              <a:off x="336685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344782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0"/>
            <p:cNvCxnSpPr/>
            <p:nvPr/>
          </p:nvCxnSpPr>
          <p:spPr>
            <a:xfrm flipH="1">
              <a:off x="352879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/>
            <p:cNvCxnSpPr/>
            <p:nvPr/>
          </p:nvCxnSpPr>
          <p:spPr>
            <a:xfrm flipH="1">
              <a:off x="360817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/>
            <p:cNvCxnSpPr/>
            <p:nvPr/>
          </p:nvCxnSpPr>
          <p:spPr>
            <a:xfrm flipH="1">
              <a:off x="368914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 flipH="1">
              <a:off x="377010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385107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393998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 flipH="1">
              <a:off x="401936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 flipH="1">
              <a:off x="410032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/>
            <p:cNvCxnSpPr/>
            <p:nvPr/>
          </p:nvCxnSpPr>
          <p:spPr>
            <a:xfrm flipH="1">
              <a:off x="418129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/>
            <p:cNvCxnSpPr/>
            <p:nvPr/>
          </p:nvCxnSpPr>
          <p:spPr>
            <a:xfrm flipH="1">
              <a:off x="426226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0"/>
            <p:cNvCxnSpPr/>
            <p:nvPr/>
          </p:nvCxnSpPr>
          <p:spPr>
            <a:xfrm flipH="1">
              <a:off x="434323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>
            <a:xfrm flipH="1">
              <a:off x="4424198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4505165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3"/>
            <p:cNvCxnSpPr/>
            <p:nvPr/>
          </p:nvCxnSpPr>
          <p:spPr>
            <a:xfrm flipH="1">
              <a:off x="4584545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4"/>
            <p:cNvCxnSpPr/>
            <p:nvPr/>
          </p:nvCxnSpPr>
          <p:spPr>
            <a:xfrm flipH="1">
              <a:off x="467821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5"/>
            <p:cNvCxnSpPr/>
            <p:nvPr/>
          </p:nvCxnSpPr>
          <p:spPr>
            <a:xfrm flipH="1">
              <a:off x="476711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"/>
            <p:cNvCxnSpPr/>
            <p:nvPr/>
          </p:nvCxnSpPr>
          <p:spPr>
            <a:xfrm flipH="1">
              <a:off x="484808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"/>
            <p:cNvCxnSpPr/>
            <p:nvPr/>
          </p:nvCxnSpPr>
          <p:spPr>
            <a:xfrm flipH="1">
              <a:off x="492905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8"/>
            <p:cNvCxnSpPr/>
            <p:nvPr/>
          </p:nvCxnSpPr>
          <p:spPr>
            <a:xfrm flipH="1">
              <a:off x="500843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/>
            <p:cNvCxnSpPr/>
            <p:nvPr/>
          </p:nvCxnSpPr>
          <p:spPr>
            <a:xfrm flipH="1">
              <a:off x="508940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0"/>
            <p:cNvCxnSpPr/>
            <p:nvPr/>
          </p:nvCxnSpPr>
          <p:spPr>
            <a:xfrm flipH="1">
              <a:off x="517036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1"/>
            <p:cNvCxnSpPr/>
            <p:nvPr/>
          </p:nvCxnSpPr>
          <p:spPr>
            <a:xfrm flipH="1">
              <a:off x="525133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2"/>
            <p:cNvCxnSpPr/>
            <p:nvPr/>
          </p:nvCxnSpPr>
          <p:spPr>
            <a:xfrm flipH="1">
              <a:off x="533230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3"/>
            <p:cNvCxnSpPr/>
            <p:nvPr/>
          </p:nvCxnSpPr>
          <p:spPr>
            <a:xfrm flipH="1">
              <a:off x="541327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/>
            <p:cNvCxnSpPr/>
            <p:nvPr/>
          </p:nvCxnSpPr>
          <p:spPr>
            <a:xfrm>
              <a:off x="5508527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532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>
              <a:off x="3111255" y="5323390"/>
              <a:ext cx="577885" cy="2081"/>
            </a:xfrm>
            <a:prstGeom prst="line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8"/>
            <p:cNvCxnSpPr/>
            <p:nvPr/>
          </p:nvCxnSpPr>
          <p:spPr>
            <a:xfrm>
              <a:off x="3679615" y="5329633"/>
              <a:ext cx="187018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/>
            <p:nvPr/>
          </p:nvCxnSpPr>
          <p:spPr>
            <a:xfrm>
              <a:off x="3400198" y="5375421"/>
              <a:ext cx="4763" cy="5140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0"/>
            <p:cNvCxnSpPr/>
            <p:nvPr/>
          </p:nvCxnSpPr>
          <p:spPr>
            <a:xfrm>
              <a:off x="4573433" y="5383746"/>
              <a:ext cx="6350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3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Assigned </a:t>
              </a:r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containing cable modem</a:t>
              </a:r>
            </a:p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225332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48696" cy="84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containing </a:t>
              </a:r>
            </a:p>
            <a:p>
              <a:pPr eaLnBrk="0" hangingPunct="0"/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request frames</a:t>
              </a:r>
              <a:endParaRPr lang="el-GR" sz="1200" dirty="0">
                <a:latin typeface="Arial" charset="0"/>
                <a:cs typeface="Arial" charset="0"/>
              </a:endParaRPr>
            </a:p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(</a:t>
              </a:r>
              <a:r>
                <a:rPr lang="en-US" sz="1200">
                  <a:latin typeface="Arial" charset="0"/>
                  <a:cs typeface="Arial" charset="0"/>
                </a:rPr>
                <a:t>random access)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22533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34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225335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CMTS</a:t>
              </a:r>
            </a:p>
          </p:txBody>
        </p:sp>
        <p:sp>
          <p:nvSpPr>
            <p:cNvPr id="22533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pic>
          <p:nvPicPr>
            <p:cNvPr id="22533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22539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9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9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40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9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9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9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3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22537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7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7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7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7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8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7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8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8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2535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5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6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6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6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6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6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6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6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2534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4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4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5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4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5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5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6" name="125 - TextBox"/>
          <p:cNvSpPr txBox="1"/>
          <p:nvPr/>
        </p:nvSpPr>
        <p:spPr>
          <a:xfrm>
            <a:off x="401638" y="3962400"/>
            <a:ext cx="8340725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solidFill>
                  <a:srgbClr val="FF0000"/>
                </a:solidFill>
              </a:rPr>
              <a:t>DOCSIS: </a:t>
            </a:r>
            <a:r>
              <a:rPr lang="en-US" sz="2000" i="0" dirty="0">
                <a:latin typeface="+mn-lt"/>
                <a:ea typeface="ＭＳ Ｐゴシック" charset="0"/>
              </a:rPr>
              <a:t>data over cable service interface spec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FDM </a:t>
            </a:r>
            <a:r>
              <a:rPr lang="el-GR" sz="2000" i="0" dirty="0">
                <a:latin typeface="+mn-lt"/>
                <a:ea typeface="ＭＳ Ｐゴシック" charset="0"/>
              </a:rPr>
              <a:t>σε ανερχόμενης, κατερχόμενης ζεύξης κανάλια συχνότητας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l-GR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TDM </a:t>
            </a:r>
            <a:r>
              <a:rPr lang="el-GR" sz="2000" i="0" dirty="0">
                <a:latin typeface="+mn-lt"/>
                <a:ea typeface="ＭＳ Ｐゴシック" charset="0"/>
              </a:rPr>
              <a:t>ανερχόμενης ζεύξης: κάποιες θυρίδες ανατίθενται, για κάποιες υπάρχει ανταγωνισμός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latin typeface="+mn-lt"/>
              </a:rPr>
              <a:t>αίτηση για ανερχόμενες θυρίδες (και δεδομένα) μεταδίδεται με τυχαία πρόσβαση (δυαδική οπισθοχώρηση) σε επιλεγμένες θυρίδες</a:t>
            </a:r>
            <a:endParaRPr lang="en-US" i="0" dirty="0">
              <a:latin typeface="+mn-lt"/>
            </a:endParaRP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latin typeface="+mn-lt"/>
              </a:rPr>
              <a:t>MAP </a:t>
            </a:r>
            <a:r>
              <a:rPr lang="el-GR" i="0" dirty="0">
                <a:latin typeface="+mn-lt"/>
              </a:rPr>
              <a:t>πλαίσιο</a:t>
            </a:r>
            <a:r>
              <a:rPr lang="el-GR" i="0" dirty="0"/>
              <a:t> ελέγχου στη κατερχόμενη ζεύξη</a:t>
            </a:r>
            <a:r>
              <a:rPr lang="el-GR" i="0" dirty="0">
                <a:latin typeface="+mn-lt"/>
              </a:rPr>
              <a:t>: </a:t>
            </a:r>
          </a:p>
          <a:p>
            <a:pPr lvl="2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latin typeface="+mn-lt"/>
              </a:rPr>
              <a:t> αναθέτει θυρίδες ανερχόμενης ζεύξης</a:t>
            </a:r>
          </a:p>
          <a:p>
            <a:pPr lvl="1" eaLnBrk="0" hangingPunct="0">
              <a:buClr>
                <a:schemeClr val="accent2"/>
              </a:buClr>
              <a:defRPr/>
            </a:pPr>
            <a:r>
              <a:rPr lang="el-GR" i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EB784C-45BB-4961-9449-96F6812D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Gateway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930B3-8A3B-49F2-B653-C3F42A594AB8}"/>
              </a:ext>
            </a:extLst>
          </p:cNvPr>
          <p:cNvSpPr txBox="1"/>
          <p:nvPr/>
        </p:nvSpPr>
        <p:spPr>
          <a:xfrm>
            <a:off x="2093720" y="6511089"/>
            <a:ext cx="8751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https://en.wikipedia.org/wiki/TV_gateway</a:t>
            </a:r>
            <a:r>
              <a:rPr lang="el-GR" dirty="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F60F2EC-2727-4A2A-92BB-A7EB5EEC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0" y="1529943"/>
            <a:ext cx="8913234" cy="47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247D9-9A26-44DC-8A17-797D7A2FA753}"/>
              </a:ext>
            </a:extLst>
          </p:cNvPr>
          <p:cNvSpPr txBox="1"/>
          <p:nvPr/>
        </p:nvSpPr>
        <p:spPr>
          <a:xfrm>
            <a:off x="2529556" y="389202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ίσοδοι</a:t>
            </a:r>
            <a:r>
              <a:rPr lang="en-US" dirty="0"/>
              <a:t> TV Gateway @</a:t>
            </a:r>
            <a:r>
              <a:rPr lang="el-GR" dirty="0"/>
              <a:t> Η</a:t>
            </a:r>
            <a:r>
              <a:rPr lang="en-US" dirty="0" err="1"/>
              <a:t>ead</a:t>
            </a:r>
            <a:r>
              <a:rPr lang="en-US" dirty="0"/>
              <a:t>-end </a:t>
            </a:r>
            <a:endParaRPr lang="el-GR" dirty="0"/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423889" y="1270216"/>
            <a:ext cx="6720111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Uncompress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video: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κάμερες στούντιο</a:t>
            </a:r>
            <a:endParaRPr lang="en-US" sz="24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Κωδικοποίηση </a:t>
            </a:r>
            <a:endParaRPr lang="en-US" sz="24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Αρχεία βίντεο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: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κωδικοποιημένα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MPEG-2, MPEG-4, H.265)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αποθηκευμένα σε 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server /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χώρο</a:t>
            </a:r>
            <a:endParaRPr lang="en-US" sz="24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DVB Stream</a:t>
            </a: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b="1" dirty="0">
                <a:latin typeface="Gill Sans Nova" panose="020B0602020104020203" pitchFamily="34" charset="0"/>
                <a:ea typeface="MS PGothic" pitchFamily="34" charset="-128"/>
              </a:rPr>
              <a:t>DVB-S/S2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b="1" dirty="0">
                <a:latin typeface="Gill Sans Nova" panose="020B0602020104020203" pitchFamily="34" charset="0"/>
                <a:ea typeface="MS PGothic" pitchFamily="34" charset="-128"/>
              </a:rPr>
              <a:t>DVB-T/T2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  <a:ea typeface="MS PGothic" pitchFamily="34" charset="-128"/>
              </a:rPr>
              <a:t>Διακωδικοποίηση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MPEG-2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σε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MPEG-4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  <a:ea typeface="MS PGothic" pitchFamily="34" charset="-128"/>
              </a:rPr>
              <a:t>Ένανενθυλάκωση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MPEG-4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σε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RTP/UDP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ροές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6EE0A62-18EC-48DE-8D78-77EBF479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369"/>
            <a:ext cx="2343477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3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9D447B59-80D8-4859-A4E1-D680D5E82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/>
          <a:stretch/>
        </p:blipFill>
        <p:spPr bwMode="auto">
          <a:xfrm>
            <a:off x="12718" y="1275053"/>
            <a:ext cx="4186220" cy="34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 dirty="0"/>
              <a:t>Αναπαραγωγή</a:t>
            </a:r>
            <a:r>
              <a:rPr lang="en-US" dirty="0"/>
              <a:t> @ </a:t>
            </a:r>
            <a:r>
              <a:rPr lang="el-GR" dirty="0"/>
              <a:t>σπίτι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3895324" y="1268237"/>
            <a:ext cx="5778515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Τ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</a:t>
            </a:r>
            <a:r>
              <a:rPr lang="el-GR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ποκωδικοποιητής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Set-top box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Android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συσκευή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(Wind Vision, Vodaphone TV)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Εφαρμογή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app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(Έξυπνες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TV)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π.χ.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Φορητή συσκευή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Έξυπνο τηλέφωνο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, Tablet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Nova GO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mobile app,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TV, Vodaphone TV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Laptop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Nova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Εφαρμογή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TV, Vodaphone TV</a:t>
            </a:r>
            <a:endParaRPr lang="en-US" sz="24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endParaRPr lang="en-US" sz="18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C1E2B9A-E9A7-4395-B0FB-40D5B193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80" y="53685"/>
            <a:ext cx="1944620" cy="141619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2D55AF2-1514-472A-A280-737206D1B82A}"/>
              </a:ext>
            </a:extLst>
          </p:cNvPr>
          <p:cNvSpPr/>
          <p:nvPr/>
        </p:nvSpPr>
        <p:spPr bwMode="auto">
          <a:xfrm>
            <a:off x="12718" y="2965391"/>
            <a:ext cx="1260605" cy="1770231"/>
          </a:xfrm>
          <a:prstGeom prst="rect">
            <a:avLst/>
          </a:prstGeom>
          <a:solidFill>
            <a:srgbClr val="F1F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65E69DF-5015-4382-9B64-E1B47F4225CE}"/>
              </a:ext>
            </a:extLst>
          </p:cNvPr>
          <p:cNvSpPr/>
          <p:nvPr/>
        </p:nvSpPr>
        <p:spPr bwMode="auto">
          <a:xfrm rot="3404470">
            <a:off x="688701" y="3031180"/>
            <a:ext cx="880218" cy="463609"/>
          </a:xfrm>
          <a:prstGeom prst="rect">
            <a:avLst/>
          </a:prstGeom>
          <a:solidFill>
            <a:srgbClr val="F1F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06D291-3314-4D3C-AB90-C376D097158A}"/>
              </a:ext>
            </a:extLst>
          </p:cNvPr>
          <p:cNvSpPr/>
          <p:nvPr/>
        </p:nvSpPr>
        <p:spPr bwMode="auto">
          <a:xfrm>
            <a:off x="785493" y="1265327"/>
            <a:ext cx="1734990" cy="100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9747" name="Freeform 2"/>
          <p:cNvSpPr>
            <a:spLocks/>
          </p:cNvSpPr>
          <p:nvPr/>
        </p:nvSpPr>
        <p:spPr bwMode="auto">
          <a:xfrm>
            <a:off x="1471760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6010274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 </a:t>
            </a:r>
            <a:endParaRPr lang="en-US" dirty="0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124347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402285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5813572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392760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127522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224735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253310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286397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3848247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091135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3899047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133747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1528910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879622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1735285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1608285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531960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395810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5824685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4684089" y="1293813"/>
            <a:ext cx="2534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solidFill>
                  <a:srgbClr val="CC0000"/>
                </a:solidFill>
              </a:rPr>
              <a:t>Συνοριακοί δρομολογητής</a:t>
            </a:r>
          </a:p>
          <a:p>
            <a:pPr algn="ctr"/>
            <a:r>
              <a:rPr lang="el-GR" sz="1600" dirty="0">
                <a:solidFill>
                  <a:srgbClr val="CC0000"/>
                </a:solidFill>
              </a:rPr>
              <a:t> 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boundary router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5906660" y="1927327"/>
            <a:ext cx="3232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solidFill>
                  <a:srgbClr val="CC0000"/>
                </a:solidFill>
              </a:rPr>
              <a:t>Δρομολογητές δικτυακού κορμού </a:t>
            </a:r>
          </a:p>
          <a:p>
            <a:pPr algn="ctr"/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backbone router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308143" y="5485498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3937407" y="5747400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031185" y="4113213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 </a:t>
            </a:r>
            <a:r>
              <a:rPr lang="en-US" sz="1800" dirty="0"/>
              <a:t>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3838883" y="2317147"/>
            <a:ext cx="1029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Δίκτυο </a:t>
            </a:r>
          </a:p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κορμού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2492335" y="3684953"/>
            <a:ext cx="1104790" cy="5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Παραμεθόριοι</a:t>
            </a:r>
          </a:p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συνοριακοί </a:t>
            </a:r>
          </a:p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δρομολογητές 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413522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391422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003947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307035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5995820" y="2216227"/>
            <a:ext cx="273364" cy="127941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4545775" y="1639043"/>
            <a:ext cx="358300" cy="303709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 flipV="1">
            <a:off x="3124347" y="3519488"/>
            <a:ext cx="809625" cy="19293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413146" y="3270249"/>
            <a:ext cx="454422" cy="37671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346847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269185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053285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6862910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3992710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011760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2759222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1774972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225697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1813072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1463822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633560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3594247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405460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3821260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Rectangle 4">
            <a:extLst>
              <a:ext uri="{FF2B5EF4-FFF2-40B4-BE49-F238E27FC236}">
                <a16:creationId xmlns:a16="http://schemas.microsoft.com/office/drawing/2014/main" id="{11B4EFC1-DEF8-4396-9C7B-64EEED1D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74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u="none">
                <a:solidFill>
                  <a:srgbClr val="000099"/>
                </a:solidFill>
                <a:latin typeface="Gill Sans Nova" panose="020B0602020104020203" pitchFamily="34" charset="0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kern="0"/>
              <a:t>Y</a:t>
            </a:r>
            <a:r>
              <a:rPr lang="el-GR" kern="0"/>
              <a:t>ποκείμενο δίκτυο</a:t>
            </a:r>
            <a:endParaRPr lang="el-GR" kern="0" dirty="0"/>
          </a:p>
        </p:txBody>
      </p:sp>
      <p:grpSp>
        <p:nvGrpSpPr>
          <p:cNvPr id="182" name="Gráfico 247">
            <a:extLst>
              <a:ext uri="{FF2B5EF4-FFF2-40B4-BE49-F238E27FC236}">
                <a16:creationId xmlns:a16="http://schemas.microsoft.com/office/drawing/2014/main" id="{D27ACD6C-0057-41D2-B81E-5C457234C53E}"/>
              </a:ext>
            </a:extLst>
          </p:cNvPr>
          <p:cNvGrpSpPr/>
          <p:nvPr/>
        </p:nvGrpSpPr>
        <p:grpSpPr>
          <a:xfrm>
            <a:off x="1509331" y="1337843"/>
            <a:ext cx="570831" cy="570831"/>
            <a:chOff x="9828725" y="4816076"/>
            <a:chExt cx="570831" cy="570831"/>
          </a:xfrm>
        </p:grpSpPr>
        <p:sp>
          <p:nvSpPr>
            <p:cNvPr id="183" name="Forma libre 335">
              <a:extLst>
                <a:ext uri="{FF2B5EF4-FFF2-40B4-BE49-F238E27FC236}">
                  <a16:creationId xmlns:a16="http://schemas.microsoft.com/office/drawing/2014/main" id="{51AE45A5-C56B-4A3C-823D-89957F0CCE9A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 336">
              <a:extLst>
                <a:ext uri="{FF2B5EF4-FFF2-40B4-BE49-F238E27FC236}">
                  <a16:creationId xmlns:a16="http://schemas.microsoft.com/office/drawing/2014/main" id="{7A158F66-9E97-423D-A658-E93BCBB548C5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 337">
              <a:extLst>
                <a:ext uri="{FF2B5EF4-FFF2-40B4-BE49-F238E27FC236}">
                  <a16:creationId xmlns:a16="http://schemas.microsoft.com/office/drawing/2014/main" id="{F54972C4-4234-49AC-8778-9E5044B47EDD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0922639-D408-47CC-BFEA-01CF3C1D9C3F}"/>
              </a:ext>
            </a:extLst>
          </p:cNvPr>
          <p:cNvSpPr txBox="1"/>
          <p:nvPr/>
        </p:nvSpPr>
        <p:spPr>
          <a:xfrm>
            <a:off x="1368336" y="193549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grpSp>
        <p:nvGrpSpPr>
          <p:cNvPr id="187" name="Gráfico 247">
            <a:extLst>
              <a:ext uri="{FF2B5EF4-FFF2-40B4-BE49-F238E27FC236}">
                <a16:creationId xmlns:a16="http://schemas.microsoft.com/office/drawing/2014/main" id="{825B7482-A8F2-4212-883B-68A27BB47DFE}"/>
              </a:ext>
            </a:extLst>
          </p:cNvPr>
          <p:cNvGrpSpPr/>
          <p:nvPr/>
        </p:nvGrpSpPr>
        <p:grpSpPr>
          <a:xfrm>
            <a:off x="114727" y="2976122"/>
            <a:ext cx="570831" cy="570831"/>
            <a:chOff x="9828725" y="4816076"/>
            <a:chExt cx="570831" cy="570831"/>
          </a:xfrm>
        </p:grpSpPr>
        <p:sp>
          <p:nvSpPr>
            <p:cNvPr id="188" name="Forma libre 335">
              <a:extLst>
                <a:ext uri="{FF2B5EF4-FFF2-40B4-BE49-F238E27FC236}">
                  <a16:creationId xmlns:a16="http://schemas.microsoft.com/office/drawing/2014/main" id="{6736DC1A-B6B5-4357-8FA4-B5173EFD9EB4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9" name="Forma libre 336">
              <a:extLst>
                <a:ext uri="{FF2B5EF4-FFF2-40B4-BE49-F238E27FC236}">
                  <a16:creationId xmlns:a16="http://schemas.microsoft.com/office/drawing/2014/main" id="{60887F7F-7757-4230-9DB5-6851F631AB3E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0" name="Forma libre 337">
              <a:extLst>
                <a:ext uri="{FF2B5EF4-FFF2-40B4-BE49-F238E27FC236}">
                  <a16:creationId xmlns:a16="http://schemas.microsoft.com/office/drawing/2014/main" id="{8F6816BD-EB1C-4F78-82F9-47C71127070B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EBA22CA4-FC4D-4942-9155-EBF50FA6526C}"/>
              </a:ext>
            </a:extLst>
          </p:cNvPr>
          <p:cNvSpPr txBox="1"/>
          <p:nvPr/>
        </p:nvSpPr>
        <p:spPr>
          <a:xfrm>
            <a:off x="-26268" y="3573770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134FB22-0F9C-4BD8-A74A-F20C9E48DABA}"/>
              </a:ext>
            </a:extLst>
          </p:cNvPr>
          <p:cNvSpPr txBox="1"/>
          <p:nvPr/>
        </p:nvSpPr>
        <p:spPr>
          <a:xfrm>
            <a:off x="6108831" y="247343"/>
            <a:ext cx="4704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charset="0"/>
                <a:ea typeface="ＭＳ Ｐゴシック" charset="0"/>
              </a:rPr>
              <a:t>Δύο επίπεδα ιεραρχίας</a:t>
            </a:r>
            <a:r>
              <a:rPr lang="en-US" sz="1600" dirty="0">
                <a:latin typeface="Arial" charset="0"/>
                <a:ea typeface="ＭＳ Ｐゴシック" charset="0"/>
              </a:rPr>
              <a:t>:</a:t>
            </a:r>
            <a:endParaRPr lang="el-GR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δικτυακός κορμός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τοπική περιοχή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3A1B5-5A44-467C-ABED-E08D64B8256D}"/>
              </a:ext>
            </a:extLst>
          </p:cNvPr>
          <p:cNvSpPr txBox="1"/>
          <p:nvPr/>
        </p:nvSpPr>
        <p:spPr>
          <a:xfrm>
            <a:off x="427049" y="2297765"/>
            <a:ext cx="142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Gill Sans Nova" panose="020B0602020104020203" pitchFamily="34" charset="0"/>
              </a:rPr>
              <a:t>Κεντρικό </a:t>
            </a:r>
            <a:r>
              <a:rPr lang="en-US" sz="1200" dirty="0">
                <a:latin typeface="Gill Sans Nova" panose="020B0602020104020203" pitchFamily="34" charset="0"/>
              </a:rPr>
              <a:t>Head-end</a:t>
            </a:r>
            <a:endParaRPr lang="el-GR" sz="1200" dirty="0">
              <a:latin typeface="Gill Sans Nova" panose="020B0602020104020203" pitchFamily="34" charset="0"/>
            </a:endParaRPr>
          </a:p>
        </p:txBody>
      </p:sp>
      <p:cxnSp>
        <p:nvCxnSpPr>
          <p:cNvPr id="198" name="Ευθύγραμμο βέλος σύνδεσης 197">
            <a:extLst>
              <a:ext uri="{FF2B5EF4-FFF2-40B4-BE49-F238E27FC236}">
                <a16:creationId xmlns:a16="http://schemas.microsoft.com/office/drawing/2014/main" id="{1CB0C9FE-0254-4F59-A81C-AF1BACB7B415}"/>
              </a:ext>
            </a:extLst>
          </p:cNvPr>
          <p:cNvCxnSpPr>
            <a:cxnSpLocks/>
          </p:cNvCxnSpPr>
          <p:nvPr/>
        </p:nvCxnSpPr>
        <p:spPr bwMode="auto">
          <a:xfrm>
            <a:off x="2492335" y="1935491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Ευθύγραμμο βέλος σύνδεσης 198">
            <a:extLst>
              <a:ext uri="{FF2B5EF4-FFF2-40B4-BE49-F238E27FC236}">
                <a16:creationId xmlns:a16="http://schemas.microsoft.com/office/drawing/2014/main" id="{09C31351-7E8F-423C-95E1-75508B0C3688}"/>
              </a:ext>
            </a:extLst>
          </p:cNvPr>
          <p:cNvCxnSpPr>
            <a:cxnSpLocks/>
          </p:cNvCxnSpPr>
          <p:nvPr/>
        </p:nvCxnSpPr>
        <p:spPr bwMode="auto">
          <a:xfrm>
            <a:off x="1098126" y="3557468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Ιεραρχική δομή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13102" cy="4008437"/>
          </a:xfrm>
        </p:spPr>
        <p:txBody>
          <a:bodyPr/>
          <a:lstStyle/>
          <a:p>
            <a:r>
              <a:rPr lang="el-GR" sz="2000" dirty="0"/>
              <a:t>Δύο επίπεδα ιεραρχίας</a:t>
            </a:r>
            <a:r>
              <a:rPr lang="en-US" sz="2000" dirty="0"/>
              <a:t>:</a:t>
            </a:r>
            <a:endParaRPr lang="el-GR" sz="2000" dirty="0"/>
          </a:p>
          <a:p>
            <a:pPr lvl="1"/>
            <a:r>
              <a:rPr lang="el-GR" dirty="0"/>
              <a:t>δικτυακός κορμός</a:t>
            </a:r>
            <a:endParaRPr lang="en-US" dirty="0"/>
          </a:p>
          <a:p>
            <a:pPr lvl="1"/>
            <a:r>
              <a:rPr lang="el-GR" dirty="0"/>
              <a:t>τοπική περιοχή</a:t>
            </a:r>
          </a:p>
          <a:p>
            <a:r>
              <a:rPr lang="el-GR" sz="2000" dirty="0"/>
              <a:t>Συνοριακοί δρομολογητές (</a:t>
            </a:r>
            <a:r>
              <a:rPr lang="en-US" sz="2000" dirty="0"/>
              <a:t>boundary routers</a:t>
            </a:r>
            <a:r>
              <a:rPr lang="el-GR" sz="2000" dirty="0"/>
              <a:t>)</a:t>
            </a:r>
            <a:endParaRPr lang="en-US" sz="2000" dirty="0"/>
          </a:p>
          <a:p>
            <a:r>
              <a:rPr lang="el-GR" sz="1800" dirty="0"/>
              <a:t>Δρομολογητές δικτυακού κορμού (</a:t>
            </a:r>
            <a:r>
              <a:rPr lang="en-US" sz="1800" dirty="0"/>
              <a:t>backbone routers</a:t>
            </a:r>
            <a:r>
              <a:rPr lang="el-GR" sz="1800" dirty="0"/>
              <a:t>)</a:t>
            </a:r>
            <a:r>
              <a:rPr lang="en-US" sz="1800" dirty="0"/>
              <a:t>: </a:t>
            </a:r>
            <a:endParaRPr lang="el-GR" sz="1800" dirty="0"/>
          </a:p>
          <a:p>
            <a:r>
              <a:rPr lang="el-GR" sz="1800" dirty="0"/>
              <a:t>Παραμεθόριοι συνοριακοί δρομολογητές (</a:t>
            </a:r>
            <a:r>
              <a:rPr lang="en-US" sz="1800" dirty="0"/>
              <a:t>area border routers</a:t>
            </a:r>
            <a:r>
              <a:rPr lang="el-GR" sz="1800" dirty="0"/>
              <a:t>)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7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64D1C-C704-43DE-B4BF-8586918A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</a:t>
            </a:r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57BA59-431F-4877-A162-ABA4F5AE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0075"/>
            <a:ext cx="6740938" cy="44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F06ED-6ECC-4864-9B07-860FF6BC3B68}"/>
              </a:ext>
            </a:extLst>
          </p:cNvPr>
          <p:cNvSpPr txBox="1"/>
          <p:nvPr/>
        </p:nvSpPr>
        <p:spPr>
          <a:xfrm>
            <a:off x="1758567" y="6125036"/>
            <a:ext cx="204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TCP &amp; 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18919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8CB0CD-5CF5-4C08-8819-95A010C3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  <a:r>
              <a:rPr lang="el-GR" dirty="0"/>
              <a:t> - </a:t>
            </a:r>
            <a:r>
              <a:rPr lang="el-GR" dirty="0" err="1"/>
              <a:t>Ευρυεκπομπή</a:t>
            </a:r>
            <a:endParaRPr lang="el-G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1240B9-599A-4C7F-AD99-A35F075D8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6" y="1538288"/>
            <a:ext cx="7067928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77F42-3AE6-4DB8-97C2-240A0214978E}"/>
              </a:ext>
            </a:extLst>
          </p:cNvPr>
          <p:cNvSpPr txBox="1"/>
          <p:nvPr/>
        </p:nvSpPr>
        <p:spPr>
          <a:xfrm>
            <a:off x="1758567" y="612503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49834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2207</Words>
  <Application>Microsoft Office PowerPoint</Application>
  <PresentationFormat>Προβολή στην οθόνη (4:3)</PresentationFormat>
  <Paragraphs>294</Paragraphs>
  <Slides>30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1" baseType="lpstr">
      <vt:lpstr>Abadi</vt:lpstr>
      <vt:lpstr>Arial</vt:lpstr>
      <vt:lpstr>Calibri</vt:lpstr>
      <vt:lpstr>Comic Sans MS</vt:lpstr>
      <vt:lpstr>Corbel</vt:lpstr>
      <vt:lpstr>Courier New</vt:lpstr>
      <vt:lpstr>Gill Sans MT</vt:lpstr>
      <vt:lpstr>Gill Sans Nova</vt:lpstr>
      <vt:lpstr>Times New Roman</vt:lpstr>
      <vt:lpstr>Wingdings</vt:lpstr>
      <vt:lpstr>Default Design</vt:lpstr>
      <vt:lpstr>Παρουσίαση του PowerPoint</vt:lpstr>
      <vt:lpstr>TV πάνω από IP, Broadcast TV</vt:lpstr>
      <vt:lpstr>TV Gateway</vt:lpstr>
      <vt:lpstr>Eίσοδοι TV Gateway @ Ηead-end </vt:lpstr>
      <vt:lpstr>Αναπαραγωγή @ σπίτι</vt:lpstr>
      <vt:lpstr> </vt:lpstr>
      <vt:lpstr>Ιεραρχική δομή</vt:lpstr>
      <vt:lpstr>Unicast</vt:lpstr>
      <vt:lpstr>Broadcast - Ευρυεκπομπή</vt:lpstr>
      <vt:lpstr>Multicast Πολυεκπομπή</vt:lpstr>
      <vt:lpstr> </vt:lpstr>
      <vt:lpstr>Ροές πολυμέσων  MPEG-4/RTP/UDP/IP</vt:lpstr>
      <vt:lpstr>To Internet Group Management Protocol (IGMP) </vt:lpstr>
      <vt:lpstr>Παρουσίαση του PowerPoint</vt:lpstr>
      <vt:lpstr>Kατηγορίες ροές πολυμέσων</vt:lpstr>
      <vt:lpstr>Streaming Multimedia: UDP</vt:lpstr>
      <vt:lpstr>Streaming Multimedia: UDP</vt:lpstr>
      <vt:lpstr>Πρωτόκολλο πραγματικού χρόνου (Real-Time Protocol, RTP)</vt:lpstr>
      <vt:lpstr>Το RTP «τρέχει» πάνω από το UDP</vt:lpstr>
      <vt:lpstr>Παράδειγμα RTP</vt:lpstr>
      <vt:lpstr>Ενθυλάκωση RTP</vt:lpstr>
      <vt:lpstr>Κεφαλίδα RTP (1)</vt:lpstr>
      <vt:lpstr>Κεφαλίδα RTP (2)</vt:lpstr>
      <vt:lpstr>RTP και QoS</vt:lpstr>
      <vt:lpstr>Real-Time Control Protocol (RTCP)</vt:lpstr>
      <vt:lpstr>RTCP: πολλαπλοί αποστολείς/παραλήπτες (multicast)</vt:lpstr>
      <vt:lpstr>Καλωδιακη τηλεοραση</vt:lpstr>
      <vt:lpstr>Δίκτυο καλωδιακής πρόσβασης</vt:lpstr>
      <vt:lpstr>Δίκτυο καλωδιακής πρόσβασης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bbalaouras</cp:lastModifiedBy>
  <cp:revision>9</cp:revision>
  <dcterms:created xsi:type="dcterms:W3CDTF">2019-11-19T09:54:29Z</dcterms:created>
  <dcterms:modified xsi:type="dcterms:W3CDTF">2020-12-23T12:44:03Z</dcterms:modified>
</cp:coreProperties>
</file>