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836" r:id="rId2"/>
    <p:sldId id="471" r:id="rId3"/>
    <p:sldId id="433" r:id="rId4"/>
    <p:sldId id="839" r:id="rId5"/>
    <p:sldId id="434" r:id="rId6"/>
    <p:sldId id="474" r:id="rId7"/>
    <p:sldId id="475" r:id="rId8"/>
    <p:sldId id="476" r:id="rId9"/>
    <p:sldId id="435" r:id="rId10"/>
    <p:sldId id="477" r:id="rId11"/>
    <p:sldId id="838" r:id="rId12"/>
    <p:sldId id="300" r:id="rId13"/>
    <p:sldId id="479" r:id="rId14"/>
    <p:sldId id="480" r:id="rId15"/>
    <p:sldId id="441" r:id="rId16"/>
    <p:sldId id="861" r:id="rId17"/>
    <p:sldId id="857" r:id="rId18"/>
    <p:sldId id="858" r:id="rId19"/>
    <p:sldId id="859" r:id="rId20"/>
    <p:sldId id="860" r:id="rId21"/>
    <p:sldId id="863" r:id="rId22"/>
    <p:sldId id="862" r:id="rId23"/>
    <p:sldId id="443" r:id="rId24"/>
    <p:sldId id="532" r:id="rId25"/>
    <p:sldId id="865" r:id="rId26"/>
    <p:sldId id="866" r:id="rId27"/>
    <p:sldId id="841" r:id="rId28"/>
    <p:sldId id="445" r:id="rId29"/>
    <p:sldId id="847" r:id="rId30"/>
    <p:sldId id="864" r:id="rId31"/>
    <p:sldId id="533" r:id="rId32"/>
    <p:sldId id="534" r:id="rId33"/>
    <p:sldId id="446" r:id="rId34"/>
    <p:sldId id="447" r:id="rId35"/>
    <p:sldId id="483" r:id="rId36"/>
    <p:sldId id="848" r:id="rId37"/>
    <p:sldId id="849" r:id="rId38"/>
    <p:sldId id="449" r:id="rId39"/>
    <p:sldId id="493" r:id="rId40"/>
    <p:sldId id="494" r:id="rId41"/>
    <p:sldId id="495" r:id="rId42"/>
    <p:sldId id="516" r:id="rId43"/>
    <p:sldId id="842" r:id="rId44"/>
    <p:sldId id="833" r:id="rId45"/>
    <p:sldId id="466" r:id="rId46"/>
    <p:sldId id="468" r:id="rId47"/>
  </p:sldIdLst>
  <p:sldSz cx="9144000" cy="6858000" type="screen4x3"/>
  <p:notesSz cx="6724650" cy="9774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B19"/>
    <a:srgbClr val="CB2727"/>
    <a:srgbClr val="007FFF"/>
    <a:srgbClr val="DCDCDC"/>
    <a:srgbClr val="000099"/>
    <a:srgbClr val="CBE8FB"/>
    <a:srgbClr val="FFFF00"/>
    <a:srgbClr val="DDDDDD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90" autoAdjust="0"/>
  </p:normalViewPr>
  <p:slideViewPr>
    <p:cSldViewPr snapToGrid="0">
      <p:cViewPr varScale="1">
        <p:scale>
          <a:sx n="112" d="100"/>
          <a:sy n="112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79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balaouras" userId="25e8755020fc1734" providerId="LiveId" clId="{2E4B96CA-90AA-455A-B05B-D799DF311A49}"/>
    <pc:docChg chg="custSel delSld modSld modMainMaster">
      <pc:chgData name="pantelis bbalaouras" userId="25e8755020fc1734" providerId="LiveId" clId="{2E4B96CA-90AA-455A-B05B-D799DF311A49}" dt="2020-12-15T15:54:49.665" v="168" actId="20577"/>
      <pc:docMkLst>
        <pc:docMk/>
      </pc:docMkLst>
      <pc:sldChg chg="del">
        <pc:chgData name="pantelis bbalaouras" userId="25e8755020fc1734" providerId="LiveId" clId="{2E4B96CA-90AA-455A-B05B-D799DF311A49}" dt="2020-12-15T15:50:35.562" v="9" actId="47"/>
        <pc:sldMkLst>
          <pc:docMk/>
          <pc:sldMk cId="0" sldId="299"/>
        </pc:sldMkLst>
      </pc:sldChg>
      <pc:sldChg chg="del">
        <pc:chgData name="pantelis bbalaouras" userId="25e8755020fc1734" providerId="LiveId" clId="{2E4B96CA-90AA-455A-B05B-D799DF311A49}" dt="2020-12-15T15:50:37.736" v="12" actId="47"/>
        <pc:sldMkLst>
          <pc:docMk/>
          <pc:sldMk cId="0" sldId="301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08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09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10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11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14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15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16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17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18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19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20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25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26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27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28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30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31"/>
        </pc:sldMkLst>
      </pc:sldChg>
      <pc:sldChg chg="del">
        <pc:chgData name="pantelis bbalaouras" userId="25e8755020fc1734" providerId="LiveId" clId="{2E4B96CA-90AA-455A-B05B-D799DF311A49}" dt="2020-12-15T15:51:40.742" v="17" actId="47"/>
        <pc:sldMkLst>
          <pc:docMk/>
          <pc:sldMk cId="3306955558" sldId="348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72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74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75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76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78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79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80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81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82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83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85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89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90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92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93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94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96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97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98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399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400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401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402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403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404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405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407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409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410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415"/>
        </pc:sldMkLst>
      </pc:sldChg>
      <pc:sldChg chg="del">
        <pc:chgData name="pantelis bbalaouras" userId="25e8755020fc1734" providerId="LiveId" clId="{2E4B96CA-90AA-455A-B05B-D799DF311A49}" dt="2020-12-15T15:50:03.718" v="4" actId="47"/>
        <pc:sldMkLst>
          <pc:docMk/>
          <pc:sldMk cId="0" sldId="432"/>
        </pc:sldMkLst>
      </pc:sldChg>
      <pc:sldChg chg="del">
        <pc:chgData name="pantelis bbalaouras" userId="25e8755020fc1734" providerId="LiveId" clId="{2E4B96CA-90AA-455A-B05B-D799DF311A49}" dt="2020-12-15T15:50:36.310" v="10" actId="47"/>
        <pc:sldMkLst>
          <pc:docMk/>
          <pc:sldMk cId="0" sldId="437"/>
        </pc:sldMkLst>
      </pc:sldChg>
      <pc:sldChg chg="del">
        <pc:chgData name="pantelis bbalaouras" userId="25e8755020fc1734" providerId="LiveId" clId="{2E4B96CA-90AA-455A-B05B-D799DF311A49}" dt="2020-12-15T15:50:38.384" v="13" actId="47"/>
        <pc:sldMkLst>
          <pc:docMk/>
          <pc:sldMk cId="0" sldId="438"/>
        </pc:sldMkLst>
      </pc:sldChg>
      <pc:sldChg chg="del">
        <pc:chgData name="pantelis bbalaouras" userId="25e8755020fc1734" providerId="LiveId" clId="{2E4B96CA-90AA-455A-B05B-D799DF311A49}" dt="2020-12-15T15:50:38.900" v="14" actId="47"/>
        <pc:sldMkLst>
          <pc:docMk/>
          <pc:sldMk cId="0" sldId="439"/>
        </pc:sldMkLst>
      </pc:sldChg>
      <pc:sldChg chg="del">
        <pc:chgData name="pantelis bbalaouras" userId="25e8755020fc1734" providerId="LiveId" clId="{2E4B96CA-90AA-455A-B05B-D799DF311A49}" dt="2020-12-15T15:50:39.955" v="15" actId="47"/>
        <pc:sldMkLst>
          <pc:docMk/>
          <pc:sldMk cId="0" sldId="440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451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452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453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457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458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459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460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0" sldId="461"/>
        </pc:sldMkLst>
      </pc:sldChg>
      <pc:sldChg chg="del">
        <pc:chgData name="pantelis bbalaouras" userId="25e8755020fc1734" providerId="LiveId" clId="{2E4B96CA-90AA-455A-B05B-D799DF311A49}" dt="2020-12-15T15:50:05.006" v="6" actId="47"/>
        <pc:sldMkLst>
          <pc:docMk/>
          <pc:sldMk cId="794534003" sldId="470"/>
        </pc:sldMkLst>
      </pc:sldChg>
      <pc:sldChg chg="del">
        <pc:chgData name="pantelis bbalaouras" userId="25e8755020fc1734" providerId="LiveId" clId="{2E4B96CA-90AA-455A-B05B-D799DF311A49}" dt="2020-12-15T15:50:05.769" v="7" actId="47"/>
        <pc:sldMkLst>
          <pc:docMk/>
          <pc:sldMk cId="3450647975" sldId="472"/>
        </pc:sldMkLst>
      </pc:sldChg>
      <pc:sldChg chg="del">
        <pc:chgData name="pantelis bbalaouras" userId="25e8755020fc1734" providerId="LiveId" clId="{2E4B96CA-90AA-455A-B05B-D799DF311A49}" dt="2020-12-15T15:50:03.302" v="3" actId="47"/>
        <pc:sldMkLst>
          <pc:docMk/>
          <pc:sldMk cId="920942678" sldId="481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2062279166" sldId="484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3755135522" sldId="485"/>
        </pc:sldMkLst>
      </pc:sldChg>
      <pc:sldChg chg="del">
        <pc:chgData name="pantelis bbalaouras" userId="25e8755020fc1734" providerId="LiveId" clId="{2E4B96CA-90AA-455A-B05B-D799DF311A49}" dt="2020-12-15T15:50:37.134" v="11" actId="47"/>
        <pc:sldMkLst>
          <pc:docMk/>
          <pc:sldMk cId="43229594" sldId="486"/>
        </pc:sldMkLst>
      </pc:sldChg>
      <pc:sldChg chg="del">
        <pc:chgData name="pantelis bbalaouras" userId="25e8755020fc1734" providerId="LiveId" clId="{2E4B96CA-90AA-455A-B05B-D799DF311A49}" dt="2020-12-15T15:50:04.235" v="5" actId="47"/>
        <pc:sldMkLst>
          <pc:docMk/>
          <pc:sldMk cId="1219336683" sldId="498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2151847453" sldId="828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2602914184" sldId="831"/>
        </pc:sldMkLst>
      </pc:sldChg>
      <pc:sldChg chg="del">
        <pc:chgData name="pantelis bbalaouras" userId="25e8755020fc1734" providerId="LiveId" clId="{2E4B96CA-90AA-455A-B05B-D799DF311A49}" dt="2020-12-15T15:51:36.657" v="16" actId="47"/>
        <pc:sldMkLst>
          <pc:docMk/>
          <pc:sldMk cId="3490968938" sldId="832"/>
        </pc:sldMkLst>
      </pc:sldChg>
      <pc:sldChg chg="modSp mod">
        <pc:chgData name="pantelis bbalaouras" userId="25e8755020fc1734" providerId="LiveId" clId="{2E4B96CA-90AA-455A-B05B-D799DF311A49}" dt="2020-12-15T15:51:48.039" v="18" actId="6549"/>
        <pc:sldMkLst>
          <pc:docMk/>
          <pc:sldMk cId="1687335457" sldId="833"/>
        </pc:sldMkLst>
        <pc:spChg chg="mod">
          <ac:chgData name="pantelis bbalaouras" userId="25e8755020fc1734" providerId="LiveId" clId="{2E4B96CA-90AA-455A-B05B-D799DF311A49}" dt="2020-12-15T15:51:48.039" v="18" actId="6549"/>
          <ac:spMkLst>
            <pc:docMk/>
            <pc:sldMk cId="1687335457" sldId="833"/>
            <ac:spMk id="3" creationId="{F7082359-533B-4F09-BE82-C02DBFF59952}"/>
          </ac:spMkLst>
        </pc:spChg>
      </pc:sldChg>
      <pc:sldChg chg="del">
        <pc:chgData name="pantelis bbalaouras" userId="25e8755020fc1734" providerId="LiveId" clId="{2E4B96CA-90AA-455A-B05B-D799DF311A49}" dt="2020-12-15T15:50:01.900" v="1" actId="47"/>
        <pc:sldMkLst>
          <pc:docMk/>
          <pc:sldMk cId="1240056105" sldId="834"/>
        </pc:sldMkLst>
      </pc:sldChg>
      <pc:sldChg chg="del">
        <pc:chgData name="pantelis bbalaouras" userId="25e8755020fc1734" providerId="LiveId" clId="{2E4B96CA-90AA-455A-B05B-D799DF311A49}" dt="2020-12-15T15:50:02.531" v="2" actId="47"/>
        <pc:sldMkLst>
          <pc:docMk/>
          <pc:sldMk cId="169473099" sldId="835"/>
        </pc:sldMkLst>
      </pc:sldChg>
      <pc:sldChg chg="addSp delSp modSp mod">
        <pc:chgData name="pantelis bbalaouras" userId="25e8755020fc1734" providerId="LiveId" clId="{2E4B96CA-90AA-455A-B05B-D799DF311A49}" dt="2020-12-15T15:54:16.252" v="123" actId="1076"/>
        <pc:sldMkLst>
          <pc:docMk/>
          <pc:sldMk cId="2323993427" sldId="836"/>
        </pc:sldMkLst>
        <pc:spChg chg="add mod">
          <ac:chgData name="pantelis bbalaouras" userId="25e8755020fc1734" providerId="LiveId" clId="{2E4B96CA-90AA-455A-B05B-D799DF311A49}" dt="2020-12-15T15:54:12.800" v="122" actId="1076"/>
          <ac:spMkLst>
            <pc:docMk/>
            <pc:sldMk cId="2323993427" sldId="836"/>
            <ac:spMk id="3" creationId="{9996B10A-9A38-4478-B58C-ED63CE2FE98C}"/>
          </ac:spMkLst>
        </pc:spChg>
        <pc:spChg chg="del">
          <ac:chgData name="pantelis bbalaouras" userId="25e8755020fc1734" providerId="LiveId" clId="{2E4B96CA-90AA-455A-B05B-D799DF311A49}" dt="2020-12-15T15:54:07.716" v="121" actId="478"/>
          <ac:spMkLst>
            <pc:docMk/>
            <pc:sldMk cId="2323993427" sldId="836"/>
            <ac:spMk id="4" creationId="{586BF2EE-864A-4A1E-BC55-79E029408D8E}"/>
          </ac:spMkLst>
        </pc:spChg>
        <pc:spChg chg="mod">
          <ac:chgData name="pantelis bbalaouras" userId="25e8755020fc1734" providerId="LiveId" clId="{2E4B96CA-90AA-455A-B05B-D799DF311A49}" dt="2020-12-15T15:54:16.252" v="123" actId="1076"/>
          <ac:spMkLst>
            <pc:docMk/>
            <pc:sldMk cId="2323993427" sldId="836"/>
            <ac:spMk id="5" creationId="{10CE7402-06C9-4A5A-B324-1380498D10B6}"/>
          </ac:spMkLst>
        </pc:spChg>
      </pc:sldChg>
      <pc:sldChg chg="del">
        <pc:chgData name="pantelis bbalaouras" userId="25e8755020fc1734" providerId="LiveId" clId="{2E4B96CA-90AA-455A-B05B-D799DF311A49}" dt="2020-12-15T15:49:56.509" v="0" actId="47"/>
        <pc:sldMkLst>
          <pc:docMk/>
          <pc:sldMk cId="1250986922" sldId="837"/>
        </pc:sldMkLst>
      </pc:sldChg>
      <pc:sldChg chg="del">
        <pc:chgData name="pantelis bbalaouras" userId="25e8755020fc1734" providerId="LiveId" clId="{2E4B96CA-90AA-455A-B05B-D799DF311A49}" dt="2020-12-15T15:51:50.056" v="19" actId="47"/>
        <pc:sldMkLst>
          <pc:docMk/>
          <pc:sldMk cId="2961319722" sldId="840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4072066441" sldId="843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2636392225" sldId="844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1799762966" sldId="845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371141429" sldId="850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1262763089" sldId="851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1329937885" sldId="852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2529218343" sldId="853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3605724808" sldId="854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1302455471" sldId="855"/>
        </pc:sldMkLst>
      </pc:sldChg>
      <pc:sldChg chg="del">
        <pc:chgData name="pantelis bbalaouras" userId="25e8755020fc1734" providerId="LiveId" clId="{2E4B96CA-90AA-455A-B05B-D799DF311A49}" dt="2020-12-15T15:50:34.892" v="8" actId="47"/>
        <pc:sldMkLst>
          <pc:docMk/>
          <pc:sldMk cId="3833730982" sldId="856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560637027" sldId="867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26304473" sldId="868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3975521496" sldId="869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3346399489" sldId="870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1578392467" sldId="871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3076620923" sldId="872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807343723" sldId="873"/>
        </pc:sldMkLst>
      </pc:sldChg>
      <pc:sldChg chg="del">
        <pc:chgData name="pantelis bbalaouras" userId="25e8755020fc1734" providerId="LiveId" clId="{2E4B96CA-90AA-455A-B05B-D799DF311A49}" dt="2020-12-15T15:52:15.547" v="20" actId="47"/>
        <pc:sldMkLst>
          <pc:docMk/>
          <pc:sldMk cId="4125421119" sldId="874"/>
        </pc:sldMkLst>
      </pc:sldChg>
      <pc:sldMasterChg chg="modSp mod">
        <pc:chgData name="pantelis bbalaouras" userId="25e8755020fc1734" providerId="LiveId" clId="{2E4B96CA-90AA-455A-B05B-D799DF311A49}" dt="2020-12-15T15:54:49.665" v="168" actId="20577"/>
        <pc:sldMasterMkLst>
          <pc:docMk/>
          <pc:sldMasterMk cId="0" sldId="2147483648"/>
        </pc:sldMasterMkLst>
        <pc:spChg chg="mod">
          <ac:chgData name="pantelis bbalaouras" userId="25e8755020fc1734" providerId="LiveId" clId="{2E4B96CA-90AA-455A-B05B-D799DF311A49}" dt="2020-12-15T15:54:49.665" v="168" actId="20577"/>
          <ac:spMkLst>
            <pc:docMk/>
            <pc:sldMasterMk cId="0" sldId="2147483648"/>
            <ac:spMk id="4" creationId="{9D7A8C60-6ECA-4E89-901B-1ACB9FC649BC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09121" y="0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r">
              <a:defRPr sz="1200"/>
            </a:lvl1pPr>
          </a:lstStyle>
          <a:p>
            <a:pPr>
              <a:defRPr/>
            </a:pPr>
            <a:fld id="{20A8EC0F-606D-4E9F-BB21-2B6C667229F6}" type="datetimeFigureOut">
              <a:rPr lang="el-GR"/>
              <a:pPr>
                <a:defRPr/>
              </a:pPr>
              <a:t>15/12/2020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283524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l-GR"/>
              <a:t>Δίκτυα Επικοινωνιών ΙΙ - Δικτύωση Πολυμέσων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09121" y="9283524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r">
              <a:defRPr sz="1200"/>
            </a:lvl1pPr>
          </a:lstStyle>
          <a:p>
            <a:pPr>
              <a:defRPr/>
            </a:pPr>
            <a:fld id="{170F8DE1-C50E-4D2A-B2DE-94308876BA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138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015" cy="48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t" anchorCtr="0" compatLnSpc="1">
            <a:prstTxWarp prst="textNoShape">
              <a:avLst/>
            </a:prstTxWarp>
          </a:bodyPr>
          <a:lstStyle>
            <a:lvl1pPr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636" y="0"/>
            <a:ext cx="2914015" cy="48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t" anchorCtr="0" compatLnSpc="1">
            <a:prstTxWarp prst="textNoShape">
              <a:avLst/>
            </a:prstTxWarp>
          </a:bodyPr>
          <a:lstStyle>
            <a:lvl1pPr algn="r"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31838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622" y="4643432"/>
            <a:ext cx="4931409" cy="439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194"/>
            <a:ext cx="2914015" cy="4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b" anchorCtr="0" compatLnSpc="1">
            <a:prstTxWarp prst="textNoShape">
              <a:avLst/>
            </a:prstTxWarp>
          </a:bodyPr>
          <a:lstStyle>
            <a:lvl1pPr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636" y="9285194"/>
            <a:ext cx="2914015" cy="4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b" anchorCtr="0" compatLnSpc="1">
            <a:prstTxWarp prst="textNoShape">
              <a:avLst/>
            </a:prstTxWarp>
          </a:bodyPr>
          <a:lstStyle>
            <a:lvl1pPr algn="r"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DEB89C5-30B1-4C9D-962D-134DB3B71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467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4BB93-5668-4242-92D2-306972BA76A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5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4BB93-5668-4242-92D2-306972BA76A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5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0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4BB93-5668-4242-92D2-306972BA76A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5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>
            <a:extLst>
              <a:ext uri="{FF2B5EF4-FFF2-40B4-BE49-F238E27FC236}">
                <a16:creationId xmlns:a16="http://schemas.microsoft.com/office/drawing/2014/main" id="{E1A0F507-EA0E-4D7C-B0B2-EFC2719179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0" name="Notes Placeholder 2">
            <a:extLst>
              <a:ext uri="{FF2B5EF4-FFF2-40B4-BE49-F238E27FC236}">
                <a16:creationId xmlns:a16="http://schemas.microsoft.com/office/drawing/2014/main" id="{E4B24591-6C09-4961-BB91-E4FA415F0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/>
              <a:t>`</a:t>
            </a:r>
          </a:p>
        </p:txBody>
      </p:sp>
      <p:sp>
        <p:nvSpPr>
          <p:cNvPr id="196611" name="Slide Number Placeholder 3">
            <a:extLst>
              <a:ext uri="{FF2B5EF4-FFF2-40B4-BE49-F238E27FC236}">
                <a16:creationId xmlns:a16="http://schemas.microsoft.com/office/drawing/2014/main" id="{AB8FBA38-4EA7-4033-8251-A146EEA70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2D038E-9798-4581-92FF-CB8D2F74AAC4}" type="slidenum">
              <a:rPr lang="en-US" altLang="el-GR" sz="1300">
                <a:latin typeface="Times New Roman" panose="02020603050405020304" pitchFamily="18" charset="0"/>
              </a:rPr>
              <a:pPr/>
              <a:t>24</a:t>
            </a:fld>
            <a:endParaRPr lang="en-US" altLang="el-GR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97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>
            <a:extLst>
              <a:ext uri="{FF2B5EF4-FFF2-40B4-BE49-F238E27FC236}">
                <a16:creationId xmlns:a16="http://schemas.microsoft.com/office/drawing/2014/main" id="{E1A0F507-EA0E-4D7C-B0B2-EFC2719179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0" name="Notes Placeholder 2">
            <a:extLst>
              <a:ext uri="{FF2B5EF4-FFF2-40B4-BE49-F238E27FC236}">
                <a16:creationId xmlns:a16="http://schemas.microsoft.com/office/drawing/2014/main" id="{E4B24591-6C09-4961-BB91-E4FA415F0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/>
              <a:t>`</a:t>
            </a:r>
          </a:p>
        </p:txBody>
      </p:sp>
      <p:sp>
        <p:nvSpPr>
          <p:cNvPr id="196611" name="Slide Number Placeholder 3">
            <a:extLst>
              <a:ext uri="{FF2B5EF4-FFF2-40B4-BE49-F238E27FC236}">
                <a16:creationId xmlns:a16="http://schemas.microsoft.com/office/drawing/2014/main" id="{AB8FBA38-4EA7-4033-8251-A146EEA70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2D038E-9798-4581-92FF-CB8D2F74AAC4}" type="slidenum">
              <a:rPr lang="en-US" altLang="el-GR" sz="1300">
                <a:latin typeface="Times New Roman" panose="02020603050405020304" pitchFamily="18" charset="0"/>
              </a:rPr>
              <a:pPr/>
              <a:t>26</a:t>
            </a:fld>
            <a:endParaRPr lang="en-US" altLang="el-GR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80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>
            <a:extLst>
              <a:ext uri="{FF2B5EF4-FFF2-40B4-BE49-F238E27FC236}">
                <a16:creationId xmlns:a16="http://schemas.microsoft.com/office/drawing/2014/main" id="{508C4DA0-A184-4745-A247-EF0C1BA55E8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2A92BD5-05FD-4A10-8B81-33F2928AE718}" type="slidenum">
              <a:rPr lang="en-US" altLang="el-G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l-G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225FEB19-7EC2-44AE-AFDA-08A10D7035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B96D94ED-79FD-4FAE-B6EE-D4A8243A7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 dirty="0"/>
              <a:t>Akamai: 100,000+ servers in 1000+ clusters in 1000+ networks in 70+ countries serving trillions of requests a day.</a:t>
            </a:r>
          </a:p>
          <a:p>
            <a:endParaRPr lang="en-US" altLang="el-GR" dirty="0"/>
          </a:p>
          <a:p>
            <a:r>
              <a:rPr lang="en-US" altLang="el-GR" dirty="0"/>
              <a:t>How many people use Netflix?</a:t>
            </a:r>
          </a:p>
        </p:txBody>
      </p:sp>
    </p:spTree>
    <p:extLst>
      <p:ext uri="{BB962C8B-B14F-4D97-AF65-F5344CB8AC3E}">
        <p14:creationId xmlns:p14="http://schemas.microsoft.com/office/powerpoint/2010/main" val="767871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>
            <a:extLst>
              <a:ext uri="{FF2B5EF4-FFF2-40B4-BE49-F238E27FC236}">
                <a16:creationId xmlns:a16="http://schemas.microsoft.com/office/drawing/2014/main" id="{13FEC0A3-25BC-40E0-8DD3-6ECC91A9C65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60F2B5-C1E0-4B29-8595-EFDBCA818197}" type="slidenum">
              <a:rPr lang="en-US" altLang="el-G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l-G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98BF1285-66E3-4345-9160-A140CB7B9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B9D3D1F0-567D-442E-9C03-9A76ED61F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/>
              <a:t>peak load: 7million viewers, 2 Tbytes via </a:t>
            </a:r>
          </a:p>
        </p:txBody>
      </p:sp>
    </p:spTree>
    <p:extLst>
      <p:ext uri="{BB962C8B-B14F-4D97-AF65-F5344CB8AC3E}">
        <p14:creationId xmlns:p14="http://schemas.microsoft.com/office/powerpoint/2010/main" val="1969453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1814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9500" cy="366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1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97032"/>
          </a:xfrm>
        </p:spPr>
        <p:txBody>
          <a:bodyPr/>
          <a:lstStyle>
            <a:lvl1pPr>
              <a:defRPr b="1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9135" y="228600"/>
            <a:ext cx="8345977" cy="871538"/>
          </a:xfrm>
        </p:spPr>
        <p:txBody>
          <a:bodyPr/>
          <a:lstStyle>
            <a:lvl1pPr>
              <a:defRPr b="1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349135" y="1339850"/>
            <a:ext cx="3994265" cy="4908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 err="1"/>
              <a:t>Kλικ</a:t>
            </a:r>
            <a:r>
              <a:rPr lang="el-GR"/>
              <a:t>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95800" y="1339850"/>
            <a:ext cx="4199312" cy="4908550"/>
          </a:xfrm>
        </p:spPr>
        <p:txBody>
          <a:bodyPr/>
          <a:lstStyle/>
          <a:p>
            <a:pPr lvl="0"/>
            <a:r>
              <a:rPr lang="el-GR" err="1"/>
              <a:t>Kλικ</a:t>
            </a:r>
            <a:r>
              <a:rPr lang="el-GR"/>
              <a:t>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</p:spPr>
        <p:txBody>
          <a:bodyPr/>
          <a:lstStyle>
            <a:lvl1pPr>
              <a:defRPr b="1">
                <a:latin typeface="Gill Sans Nova" panose="020B0602020104020203" pitchFamily="34" charset="0"/>
              </a:defRPr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Nova" panose="020B0602020104020203" pitchFamily="34" charset="0"/>
              </a:defRPr>
            </a:lvl1pPr>
            <a:lvl2pPr>
              <a:defRPr>
                <a:latin typeface="Gill Sans Nova" panose="020B0602020104020203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§"/>
              <a:defRPr>
                <a:latin typeface="Gill Sans Nova" panose="020B0602020104020203" pitchFamily="34" charset="0"/>
              </a:defRPr>
            </a:lvl3pPr>
            <a:lvl4pPr>
              <a:buClr>
                <a:srgbClr val="000099"/>
              </a:buClr>
              <a:defRPr>
                <a:latin typeface="Gill Sans Nova" panose="020B0602020104020203" pitchFamily="34" charset="0"/>
              </a:defRPr>
            </a:lvl4pPr>
            <a:lvl5pPr>
              <a:buClr>
                <a:srgbClr val="000099"/>
              </a:buClr>
              <a:defRPr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l-GR" err="1"/>
              <a:t>Kλικ</a:t>
            </a:r>
            <a:r>
              <a:rPr lang="el-GR"/>
              <a:t>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38844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90945" y="1339850"/>
            <a:ext cx="4052455" cy="4908550"/>
          </a:xfrm>
        </p:spPr>
        <p:txBody>
          <a:bodyPr/>
          <a:lstStyle>
            <a:lvl1pPr>
              <a:defRPr sz="2800">
                <a:latin typeface="Gill Sans Nova" panose="020B0602020104020203" pitchFamily="34" charset="0"/>
              </a:defRPr>
            </a:lvl1pPr>
            <a:lvl2pPr>
              <a:defRPr sz="2400">
                <a:latin typeface="Gill Sans Nova" panose="020B0602020104020203" pitchFamily="34" charset="0"/>
              </a:defRPr>
            </a:lvl2pPr>
            <a:lvl3pPr>
              <a:defRPr sz="2000">
                <a:latin typeface="Gill Sans Nova" panose="020B0602020104020203" pitchFamily="34" charset="0"/>
              </a:defRPr>
            </a:lvl3pPr>
            <a:lvl4pPr>
              <a:defRPr sz="1800">
                <a:latin typeface="Gill Sans Nova" panose="020B0602020104020203" pitchFamily="34" charset="0"/>
              </a:defRPr>
            </a:lvl4pPr>
            <a:lvl5pPr>
              <a:defRPr sz="1800">
                <a:latin typeface="Gill Sans Nova" panose="020B06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95799" y="1339850"/>
            <a:ext cx="4249189" cy="4908550"/>
          </a:xfrm>
        </p:spPr>
        <p:txBody>
          <a:bodyPr/>
          <a:lstStyle>
            <a:lvl1pPr>
              <a:defRPr sz="2800">
                <a:latin typeface="Gill Sans Nova" panose="020B0602020104020203" pitchFamily="34" charset="0"/>
              </a:defRPr>
            </a:lvl1pPr>
            <a:lvl2pPr>
              <a:defRPr sz="2400">
                <a:latin typeface="Gill Sans Nova" panose="020B0602020104020203" pitchFamily="34" charset="0"/>
              </a:defRPr>
            </a:lvl2pPr>
            <a:lvl3pPr>
              <a:defRPr sz="2000">
                <a:latin typeface="Gill Sans Nova" panose="020B0602020104020203" pitchFamily="34" charset="0"/>
              </a:defRPr>
            </a:lvl3pPr>
            <a:lvl4pPr>
              <a:defRPr sz="1800">
                <a:latin typeface="Gill Sans Nova" panose="020B0602020104020203" pitchFamily="34" charset="0"/>
              </a:defRPr>
            </a:lvl4pPr>
            <a:lvl5pPr>
              <a:defRPr sz="1800">
                <a:latin typeface="Gill Sans Nova" panose="020B06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8844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871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37854"/>
            <a:ext cx="7772400" cy="471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A8C60-6ECA-4E89-901B-1ACB9FC649B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8313" y="6572011"/>
            <a:ext cx="1579419" cy="2867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OTT – </a:t>
            </a:r>
            <a:r>
              <a:rPr lang="en-US" sz="11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VoD</a:t>
            </a:r>
            <a:r>
              <a:rPr lang="en-US" sz="11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- CDNs</a:t>
            </a:r>
            <a:endParaRPr lang="en-US" sz="11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06B08FB-0FC3-4939-AE8E-80AC6AB8843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678487" y="6612774"/>
            <a:ext cx="465513" cy="2452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B797150-EC14-4C18-B922-8D029638E608}" type="slidenum">
              <a:rPr lang="en-US"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Arial" charset="0"/>
              </a:rPr>
              <a:pPr algn="r"/>
              <a:t>‹#›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7" name="Picture 50" descr="underline_base">
            <a:extLst>
              <a:ext uri="{FF2B5EF4-FFF2-40B4-BE49-F238E27FC236}">
                <a16:creationId xmlns:a16="http://schemas.microsoft.com/office/drawing/2014/main" id="{28277F31-D775-4573-B9B0-19DBE5F5B244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6" y="1133445"/>
            <a:ext cx="75374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000" b="1" u="none" dirty="0">
          <a:solidFill>
            <a:srgbClr val="000099"/>
          </a:solidFill>
          <a:latin typeface="Gill Sans Nova" panose="020B0602020104020203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12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Clr>
          <a:srgbClr val="333399"/>
        </a:buClr>
        <a:buSzPct val="12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dvine.com/phenomen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mages.app.goo.gl/uFUFYUQ4GsuRVn4u5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bin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10CE7402-06C9-4A5A-B324-1380498D1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086" y="2540237"/>
            <a:ext cx="7331825" cy="2456412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M</a:t>
            </a:r>
            <a:r>
              <a:rPr lang="el-GR" sz="3200" b="1" dirty="0" err="1">
                <a:solidFill>
                  <a:srgbClr val="C00000"/>
                </a:solidFill>
              </a:rPr>
              <a:t>ετάδοση</a:t>
            </a:r>
            <a:r>
              <a:rPr lang="el-GR" sz="3200" b="1" dirty="0">
                <a:solidFill>
                  <a:srgbClr val="C00000"/>
                </a:solidFill>
              </a:rPr>
              <a:t> αποθηκευμένου βίντεο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Over the Top (OTT) - Video on Demand (</a:t>
            </a:r>
            <a:r>
              <a:rPr lang="en-US" sz="3200" b="1" dirty="0" err="1">
                <a:solidFill>
                  <a:srgbClr val="C00000"/>
                </a:solidFill>
              </a:rPr>
              <a:t>VoD</a:t>
            </a:r>
            <a:r>
              <a:rPr lang="en-US" sz="3200" b="1" dirty="0">
                <a:solidFill>
                  <a:srgbClr val="C00000"/>
                </a:solidFill>
              </a:rPr>
              <a:t>)</a:t>
            </a:r>
            <a:endParaRPr lang="el-GR" sz="3200" b="1" dirty="0">
              <a:solidFill>
                <a:srgbClr val="C00000"/>
              </a:solidFill>
            </a:endParaRPr>
          </a:p>
          <a:p>
            <a:r>
              <a:rPr lang="el-GR" sz="2000" b="1" dirty="0">
                <a:solidFill>
                  <a:srgbClr val="C00000"/>
                </a:solidFill>
              </a:rPr>
              <a:t>2020-2021</a:t>
            </a:r>
          </a:p>
          <a:p>
            <a:endParaRPr lang="el-GR" dirty="0"/>
          </a:p>
          <a:p>
            <a:r>
              <a:rPr lang="el-GR" sz="2000" dirty="0"/>
              <a:t>Διδάσκων: Παντελής </a:t>
            </a:r>
            <a:r>
              <a:rPr lang="el-GR" sz="2000" dirty="0" err="1"/>
              <a:t>Μπαλαούρας</a:t>
            </a:r>
            <a:endParaRPr lang="en-US" sz="2000" dirty="0"/>
          </a:p>
          <a:p>
            <a:endParaRPr lang="el-GR" sz="2000" dirty="0"/>
          </a:p>
          <a:p>
            <a:r>
              <a:rPr lang="el-GR" sz="2000" dirty="0"/>
              <a:t>Τμήμα Πληροφορικής και Τηλεπικοινωνιών</a:t>
            </a:r>
            <a:br>
              <a:rPr lang="el-GR" sz="2000" dirty="0"/>
            </a:br>
            <a:r>
              <a:rPr lang="el-GR" sz="2000" dirty="0"/>
              <a:t>Εθνικό &amp; Καποδιστριακό Πανεπιστήμιο Αθηνών</a:t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pic>
        <p:nvPicPr>
          <p:cNvPr id="6" name="Picture 4" descr="Λογότυπο Εθνικόν και Καποδιστριακόν Πανεπιστήμιον Αθηνών">
            <a:extLst>
              <a:ext uri="{FF2B5EF4-FFF2-40B4-BE49-F238E27FC236}">
                <a16:creationId xmlns:a16="http://schemas.microsoft.com/office/drawing/2014/main" id="{0CEB2483-63A7-487C-9FE5-8D23A858A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147938" cy="817388"/>
          </a:xfrm>
          <a:prstGeom prst="rect">
            <a:avLst/>
          </a:prstGeo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9996B10A-9A38-4478-B58C-ED63CE2FE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361304"/>
            <a:ext cx="7772400" cy="1470025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3993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871538"/>
          </a:xfrm>
        </p:spPr>
        <p:txBody>
          <a:bodyPr/>
          <a:lstStyle/>
          <a:p>
            <a:r>
              <a:rPr lang="el-GR" sz="2800"/>
              <a:t>Δικτύωση πολυμέσων: 3 τύποι εφαρμογών </a:t>
            </a:r>
            <a:r>
              <a:rPr lang="el-GR" sz="2000"/>
              <a:t>(2)</a:t>
            </a:r>
            <a:endParaRPr lang="el-GR" sz="280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25450" y="1289945"/>
            <a:ext cx="8718550" cy="548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+mj-lt"/>
              <a:buAutoNum type="arabicPeriod" startAt="2"/>
            </a:pP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</a:rPr>
              <a:t>Ζωντανή ροή </a:t>
            </a:r>
            <a:r>
              <a:rPr lang="el-GR" sz="2400">
                <a:latin typeface="Gill Sans Nova" panose="020B0602020104020203" pitchFamily="34" charset="0"/>
              </a:rPr>
              <a:t>ήχου, </a:t>
            </a:r>
            <a:r>
              <a:rPr lang="en-US" sz="2400">
                <a:latin typeface="Gill Sans Nova" panose="020B0602020104020203" pitchFamily="34" charset="0"/>
              </a:rPr>
              <a:t>video</a:t>
            </a:r>
            <a:endParaRPr lang="el-GR" sz="240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π.χ., ζωντανό αθλητικό γεγονός (ποδόσφαιρο)</a:t>
            </a:r>
            <a:endParaRPr lang="en-US" sz="200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η καθυστέρηση μπορεί να είναι πρόβλημα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αποδεκτή η καθυστέρηση έως 10 δευτερόλεπτα</a:t>
            </a:r>
          </a:p>
          <a:p>
            <a:pPr marL="457200" indent="-4572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+mj-lt"/>
              <a:buAutoNum type="arabicPeriod" startAt="2"/>
            </a:pP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</a:rPr>
              <a:t>Συνδιάλεξη </a:t>
            </a:r>
            <a:r>
              <a:rPr lang="el-GR" sz="2400">
                <a:latin typeface="Gill Sans Nova" panose="020B0602020104020203" pitchFamily="34" charset="0"/>
              </a:rPr>
              <a:t>φωνής/</a:t>
            </a:r>
            <a:r>
              <a:rPr lang="en-US" sz="2400">
                <a:latin typeface="Gill Sans Nova" panose="020B0602020104020203" pitchFamily="34" charset="0"/>
              </a:rPr>
              <a:t>video over IP</a:t>
            </a:r>
            <a:endParaRPr lang="el-GR" sz="240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 err="1">
                <a:solidFill>
                  <a:schemeClr val="accent2"/>
                </a:solidFill>
                <a:latin typeface="Gill Sans Nova" panose="020B0602020104020203" pitchFamily="34" charset="0"/>
              </a:rPr>
              <a:t>διαδραστική</a:t>
            </a:r>
            <a:r>
              <a:rPr lang="el-GR" sz="2000">
                <a:solidFill>
                  <a:schemeClr val="accent2"/>
                </a:solidFill>
                <a:latin typeface="Gill Sans Nova" panose="020B0602020104020203" pitchFamily="34" charset="0"/>
              </a:rPr>
              <a:t> φύση </a:t>
            </a:r>
            <a:r>
              <a:rPr lang="el-GR" sz="2000">
                <a:latin typeface="Gill Sans Nova" panose="020B0602020104020203" pitchFamily="34" charset="0"/>
              </a:rPr>
              <a:t>συνομιλίας ανθρώπου με άνθρωπο, περιορίζει την ανοχή στις καθυστερήσεις</a:t>
            </a:r>
          </a:p>
          <a:p>
            <a:pPr lvl="2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 b="1">
                <a:latin typeface="Gill Sans Nova" panose="020B0602020104020203" pitchFamily="34" charset="0"/>
              </a:rPr>
              <a:t>ευαίσθητες στην καθυστέρηση </a:t>
            </a:r>
            <a:r>
              <a:rPr lang="en-US" sz="2000">
                <a:latin typeface="Gill Sans Nova" panose="020B0602020104020203" pitchFamily="34" charset="0"/>
              </a:rPr>
              <a:t>(delay sensitive)</a:t>
            </a:r>
          </a:p>
          <a:p>
            <a:pPr marL="1714500" lvl="3" indent="-3429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</a:pPr>
            <a:r>
              <a:rPr lang="el-GR" sz="2000">
                <a:latin typeface="Gill Sans Nova" panose="020B0602020104020203" pitchFamily="34" charset="0"/>
              </a:rPr>
              <a:t>ιδανικά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&lt; 150 </a:t>
            </a:r>
            <a:r>
              <a:rPr lang="en-US" sz="2000" err="1">
                <a:latin typeface="Gill Sans Nova" panose="020B0602020104020203" pitchFamily="34" charset="0"/>
              </a:rPr>
              <a:t>msec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endParaRPr lang="el-GR" sz="2000">
              <a:latin typeface="Gill Sans Nova" panose="020B0602020104020203" pitchFamily="34" charset="0"/>
            </a:endParaRPr>
          </a:p>
          <a:p>
            <a:pPr marL="1714500" lvl="3" indent="-3429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</a:pPr>
            <a:r>
              <a:rPr lang="el-GR" sz="2000">
                <a:latin typeface="Gill Sans Nova" panose="020B0602020104020203" pitchFamily="34" charset="0"/>
              </a:rPr>
              <a:t> ανάμεσα σε 150 και 400 </a:t>
            </a:r>
            <a:r>
              <a:rPr lang="en-US" sz="2000" err="1">
                <a:latin typeface="Gill Sans Nova" panose="020B0602020104020203" pitchFamily="34" charset="0"/>
              </a:rPr>
              <a:t>msec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αποδεκτές</a:t>
            </a:r>
          </a:p>
          <a:p>
            <a:pPr marL="1714500" lvl="3" indent="-3429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</a:pPr>
            <a:r>
              <a:rPr lang="el-GR" sz="2000">
                <a:latin typeface="Gill Sans Nova" panose="020B0602020104020203" pitchFamily="34" charset="0"/>
              </a:rPr>
              <a:t>&gt; 400 </a:t>
            </a:r>
            <a:r>
              <a:rPr lang="en-US" sz="2000" err="1">
                <a:latin typeface="Gill Sans Nova" panose="020B0602020104020203" pitchFamily="34" charset="0"/>
              </a:rPr>
              <a:t>msec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 b="1">
                <a:solidFill>
                  <a:srgbClr val="CB2727"/>
                </a:solidFill>
                <a:latin typeface="Gill Sans Nova" panose="020B0602020104020203" pitchFamily="34" charset="0"/>
              </a:rPr>
              <a:t>μη αποδεκτή</a:t>
            </a:r>
            <a:endParaRPr lang="en-US" sz="2000" b="1">
              <a:solidFill>
                <a:srgbClr val="CB2727"/>
              </a:solidFill>
              <a:latin typeface="Gill Sans Nova" panose="020B0602020104020203" pitchFamily="34" charset="0"/>
            </a:endParaRPr>
          </a:p>
          <a:p>
            <a:pPr lvl="2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ανθεκτικές σε απώλειες (</a:t>
            </a:r>
            <a:r>
              <a:rPr lang="en-US" sz="2000">
                <a:latin typeface="Gill Sans Nova" panose="020B0602020104020203" pitchFamily="34" charset="0"/>
              </a:rPr>
              <a:t>loss tolerant)</a:t>
            </a:r>
            <a:endParaRPr lang="el-GR" sz="200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endParaRPr lang="el-GR" sz="2000"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3775B-45A3-47CC-A4DF-5950ECDA9645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1F48DE1-52EF-4481-BC8B-CDB5CE260519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Τύποι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07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3EDC87A-0CFB-46EA-A1EA-8CA22E39AA68}"/>
              </a:ext>
            </a:extLst>
          </p:cNvPr>
          <p:cNvSpPr/>
          <p:nvPr/>
        </p:nvSpPr>
        <p:spPr bwMode="auto">
          <a:xfrm>
            <a:off x="533400" y="2103120"/>
            <a:ext cx="8282796" cy="4987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6FA7212F-4F01-4E8D-9F30-5DB4766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Δικτύωση Πολυμέσων: Διάρθρωση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38536B-3AE1-4D56-B0E6-7CDB40FF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95796"/>
            <a:ext cx="8446698" cy="45526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/>
              <a:t>Εφαρμογές δικτύωσης πολυμέσων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l-GR" b="1">
                <a:solidFill>
                  <a:srgbClr val="CB2727"/>
                </a:solidFill>
              </a:rPr>
              <a:t>Ροή αποθηκευμένου βίντεο</a:t>
            </a:r>
          </a:p>
          <a:p>
            <a:pPr marL="457200" indent="-457200">
              <a:buFont typeface="+mj-lt"/>
              <a:buAutoNum type="arabicPeriod"/>
            </a:pPr>
            <a:r>
              <a:rPr lang="el-GR" err="1"/>
              <a:t>Voice</a:t>
            </a:r>
            <a:r>
              <a:rPr lang="el-GR"/>
              <a:t>-</a:t>
            </a:r>
            <a:r>
              <a:rPr lang="el-GR" err="1"/>
              <a:t>over</a:t>
            </a:r>
            <a:r>
              <a:rPr lang="el-GR"/>
              <a:t>-IP</a:t>
            </a:r>
          </a:p>
          <a:p>
            <a:pPr marL="457200" indent="-457200">
              <a:buFont typeface="+mj-lt"/>
              <a:buAutoNum type="arabicPeriod"/>
            </a:pPr>
            <a:r>
              <a:rPr lang="el-GR"/>
              <a:t>Πρωτόκολλα εφαρμογών συνομιλίας πραγματικού χρόνου</a:t>
            </a:r>
          </a:p>
          <a:p>
            <a:pPr marL="457200" indent="-457200">
              <a:buFont typeface="+mj-lt"/>
              <a:buAutoNum type="arabicPeriod"/>
            </a:pPr>
            <a:r>
              <a:rPr lang="el-GR"/>
              <a:t>Υποστήριξη δικτύου για πολυμέσα 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203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/>
              <a:t>K</a:t>
            </a:r>
            <a:r>
              <a:rPr lang="el-GR" err="1"/>
              <a:t>ατηγορίες</a:t>
            </a:r>
            <a:r>
              <a:rPr lang="el-GR"/>
              <a:t> ροές πολυμέσων</a:t>
            </a: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2019992"/>
            <a:ext cx="8585200" cy="4577657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/>
              <a:t>A. UDP: RTSP/RTP/UDP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/>
              <a:t>UDP </a:t>
            </a:r>
            <a:r>
              <a:rPr lang="el-GR"/>
              <a:t>συνεχούς ροής </a:t>
            </a:r>
            <a:r>
              <a:rPr lang="en-US"/>
              <a:t>(UDP Streaming)</a:t>
            </a:r>
            <a:endParaRPr lang="el-GR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/>
              <a:t>B. HTTP/TCP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/>
              <a:t>HTTP </a:t>
            </a:r>
            <a:r>
              <a:rPr lang="el-GR"/>
              <a:t>συνεχούς ροής </a:t>
            </a:r>
            <a:r>
              <a:rPr lang="en-US"/>
              <a:t>(HTTP streaming)</a:t>
            </a:r>
            <a:r>
              <a:rPr lang="el-GR"/>
              <a:t> / </a:t>
            </a:r>
            <a:r>
              <a:rPr lang="en-US"/>
              <a:t>TCP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/>
              <a:t>HTTP </a:t>
            </a:r>
            <a:r>
              <a:rPr lang="el-GR"/>
              <a:t>προσαρμόσιμης συνεχούς ροής (</a:t>
            </a:r>
            <a:r>
              <a:rPr lang="en-US"/>
              <a:t>adaptive HTTP streaming) / TCP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2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5B29E-1E74-46B9-98A5-223B0FD1DF2E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/>
              <a:t>Streaming Multimedia: UDP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436" y="1390765"/>
            <a:ext cx="8677564" cy="488984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/>
              <a:t>Ο εξυπηρετητής</a:t>
            </a:r>
            <a:r>
              <a:rPr lang="en-US"/>
              <a:t> </a:t>
            </a:r>
            <a:r>
              <a:rPr lang="el-GR"/>
              <a:t>στέλνει στον κατάλληλο για τον πελάτη ρυθμό</a:t>
            </a:r>
            <a:endParaRPr lang="en-US"/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/>
              <a:t>συχνά, </a:t>
            </a:r>
            <a:r>
              <a:rPr lang="el-GR" b="1"/>
              <a:t>ρυθμός αποστολής</a:t>
            </a:r>
            <a:r>
              <a:rPr lang="en-US" b="1"/>
              <a:t> = </a:t>
            </a:r>
            <a:r>
              <a:rPr lang="el-GR" b="1"/>
              <a:t>ρυθμός κωδικοποίησης= σταθερός</a:t>
            </a:r>
            <a:endParaRPr lang="en-US" b="1"/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/>
              <a:t>2 Mbps, 8.000 bit/UDP </a:t>
            </a:r>
            <a:r>
              <a:rPr lang="el-GR"/>
              <a:t>πακέτο, 4</a:t>
            </a:r>
            <a:r>
              <a:rPr lang="en-US"/>
              <a:t>msec (8.000 bit / 2 Mbps)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/>
              <a:t>ο</a:t>
            </a:r>
            <a:r>
              <a:rPr lang="en-US"/>
              <a:t> </a:t>
            </a:r>
            <a:r>
              <a:rPr lang="el-GR"/>
              <a:t>ρυθμός μετάδοσης μπορεί να </a:t>
            </a:r>
            <a:r>
              <a:rPr lang="el-GR" b="1"/>
              <a:t>αγνοεί τα επίπεδα συμφόρησης ή διάθεσης</a:t>
            </a:r>
            <a:r>
              <a:rPr lang="el-GR"/>
              <a:t> επιπλέον εύρους ζώνης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/>
              <a:t>Μικρή καθυστέρηση αναπαραγωγής </a:t>
            </a:r>
            <a:r>
              <a:rPr lang="en-US"/>
              <a:t>(2-5 seconds) </a:t>
            </a:r>
            <a:r>
              <a:rPr lang="el-GR"/>
              <a:t>ώστε να εξαλείψει την οφειλόμενη στο δίκτυο διακύμανση της καθυστέρησης </a:t>
            </a:r>
            <a:endParaRPr lang="en-US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/>
              <a:t>Δεν υπάρχει αναμετάδοση χαμένων πακέτων (</a:t>
            </a:r>
            <a:r>
              <a:rPr lang="en-US"/>
              <a:t>UDP </a:t>
            </a:r>
            <a:r>
              <a:rPr lang="el-GR"/>
              <a:t>όχι </a:t>
            </a:r>
            <a:r>
              <a:rPr lang="en-US"/>
              <a:t>TCP). </a:t>
            </a:r>
            <a:r>
              <a:rPr lang="el-GR" b="1"/>
              <a:t>Ανάκαμψη από σφάλματα</a:t>
            </a:r>
            <a:r>
              <a:rPr lang="en-US" b="1"/>
              <a:t>: </a:t>
            </a:r>
            <a:r>
              <a:rPr lang="el-GR" b="1"/>
              <a:t>επίπεδο εφαρμογής</a:t>
            </a:r>
            <a:endParaRPr lang="en-US" b="1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sz="1800"/>
              <a:t>αρκεί να επιτρέπεται από χρονικούς περιορισμούς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B9EBD-13A3-4B1A-AC05-FDF2E32EE1A8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071B0A2-8E70-464A-9BC3-0E9819954F0A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842416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RTP/UDP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6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/>
              <a:t>Streaming Multimedia: UDP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436" y="1241849"/>
            <a:ext cx="8677564" cy="487044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/>
              <a:t>Real Time Streaming Protocol </a:t>
            </a:r>
            <a:r>
              <a:rPr lang="el-GR" b="1" dirty="0"/>
              <a:t>(</a:t>
            </a:r>
            <a:r>
              <a:rPr lang="en-US" b="1" dirty="0"/>
              <a:t>RTSP)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>
                <a:latin typeface="Gill Sans Nova" panose="020B0602020104020203" pitchFamily="34" charset="0"/>
              </a:rPr>
              <a:t>Το αρχείο πολυμέσων ανακτάται μέσω </a:t>
            </a:r>
            <a:r>
              <a:rPr lang="en-US" dirty="0">
                <a:latin typeface="Gill Sans Nova" panose="020B0602020104020203" pitchFamily="34" charset="0"/>
              </a:rPr>
              <a:t>RTSP</a:t>
            </a:r>
            <a:endParaRPr lang="el-GR" dirty="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Παράλληλη σύνδεση ελέγχου για αποστολή εντολών τύπου </a:t>
            </a:r>
            <a:r>
              <a:rPr lang="en-US" dirty="0"/>
              <a:t>pause, rewind, forward, </a:t>
            </a:r>
            <a:r>
              <a:rPr lang="el-GR" dirty="0"/>
              <a:t>αλλαγή θέσης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Απαιτεί </a:t>
            </a:r>
            <a:r>
              <a:rPr lang="en-US" dirty="0"/>
              <a:t>RTSP server </a:t>
            </a:r>
            <a:r>
              <a:rPr lang="el-GR" dirty="0"/>
              <a:t>στην πλευρά του εξυπηρετητή, αυξάνει την πολυπλοκότητα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/>
              <a:t>Real Time Protocol (RTP) </a:t>
            </a:r>
            <a:r>
              <a:rPr lang="en-US" dirty="0"/>
              <a:t>[RFC 2326]: </a:t>
            </a:r>
            <a:r>
              <a:rPr lang="el-GR" dirty="0"/>
              <a:t>τύποι φορτίου πολυμέσων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RTP/UDP/IP + RTCP </a:t>
            </a:r>
            <a:r>
              <a:rPr lang="el-GR" sz="2400" dirty="0"/>
              <a:t>πακέτα ελέγχου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Το </a:t>
            </a:r>
            <a:r>
              <a:rPr lang="en-US" dirty="0"/>
              <a:t>UDP </a:t>
            </a:r>
            <a:r>
              <a:rPr lang="el-GR" u="sng" dirty="0"/>
              <a:t>μπορεί να μην περνά μέσα από </a:t>
            </a:r>
            <a:r>
              <a:rPr lang="en-US" u="sng" dirty="0"/>
              <a:t>firewalls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Απαγορεύουν την </a:t>
            </a:r>
            <a:r>
              <a:rPr lang="en-US" dirty="0"/>
              <a:t>UDP </a:t>
            </a:r>
            <a:r>
              <a:rPr lang="el-GR" dirty="0"/>
              <a:t>κίνηση, επιτρέπουν μόνο </a:t>
            </a:r>
            <a:r>
              <a:rPr lang="en-US" dirty="0"/>
              <a:t>TCP </a:t>
            </a:r>
            <a:r>
              <a:rPr lang="el-GR" dirty="0"/>
              <a:t>κίνηση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46A803B-F74B-44B2-A644-19369962AA80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3231C51-1925-4A66-938C-39F19860F63D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842416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RTP/UDP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19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HTTP</a:t>
            </a:r>
            <a:endParaRPr lang="el-G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10356" y="1358669"/>
            <a:ext cx="8891587" cy="56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Το αρχείο πολυμέσων ανακτάται μέσω </a:t>
            </a:r>
            <a:r>
              <a:rPr lang="en-US">
                <a:latin typeface="Gill Sans Nova" panose="020B0602020104020203" pitchFamily="34" charset="0"/>
              </a:rPr>
              <a:t>HTTP GET</a:t>
            </a: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Στέλνει με τον μέγιστο δυνατό ρυθμό μέσω</a:t>
            </a:r>
            <a:r>
              <a:rPr lang="en-US">
                <a:latin typeface="Gill Sans Nova" panose="020B0602020104020203" pitchFamily="34" charset="0"/>
              </a:rPr>
              <a:t> TCP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</a:pP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33A3405-A2A6-41C1-AB31-7CF84EA1110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D6E7CC6-20C7-4691-BF4A-2FEB20E04AAC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967777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HTTP/TCP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DA0C620-5D88-4C8B-B075-DA43E137B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42" y="2336210"/>
            <a:ext cx="7272380" cy="28957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HTTP</a:t>
            </a:r>
            <a:endParaRPr lang="el-G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52413" y="1270366"/>
            <a:ext cx="8891587" cy="589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Το αρχείο πολυμέσων ανακτάται μέσω </a:t>
            </a:r>
            <a:r>
              <a:rPr lang="en-US">
                <a:latin typeface="Gill Sans Nova" panose="020B0602020104020203" pitchFamily="34" charset="0"/>
              </a:rPr>
              <a:t>HTTP GET</a:t>
            </a: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Στέλνει με τον μέγιστο δυνατό ρυθμό μέσω</a:t>
            </a:r>
            <a:r>
              <a:rPr lang="en-US">
                <a:latin typeface="Gill Sans Nova" panose="020B0602020104020203" pitchFamily="34" charset="0"/>
              </a:rPr>
              <a:t> TCP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Μπορεί να «καταλάβει» διαθέσιμο εύρος ζώνης λόγω του </a:t>
            </a:r>
            <a:r>
              <a:rPr lang="en-US">
                <a:latin typeface="Gill Sans Nova" panose="020B0602020104020203" pitchFamily="34" charset="0"/>
              </a:rPr>
              <a:t>TCP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marL="265113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marL="722313" lvl="1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Ο ρυθμός παροχής παρουσιάζει διακυμάνσεις λόγω του ελέγχου συμφόρησης του </a:t>
            </a:r>
            <a:r>
              <a:rPr lang="en-US">
                <a:latin typeface="Gill Sans Nova" panose="020B0602020104020203" pitchFamily="34" charset="0"/>
              </a:rPr>
              <a:t>TCP</a:t>
            </a:r>
            <a:r>
              <a:rPr lang="el-GR">
                <a:latin typeface="Gill Sans Nova" panose="020B0602020104020203" pitchFamily="34" charset="0"/>
              </a:rPr>
              <a:t>, αναμεταδόσεις (παράδοση σε σειρά)</a:t>
            </a:r>
          </a:p>
          <a:p>
            <a:pPr marL="722313" lvl="1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Μεγάλη καθυστέρηση αναπαραγωγής</a:t>
            </a:r>
            <a:r>
              <a:rPr lang="en-US">
                <a:latin typeface="Gill Sans Nova" panose="020B0602020104020203" pitchFamily="34" charset="0"/>
              </a:rPr>
              <a:t>: </a:t>
            </a:r>
            <a:r>
              <a:rPr lang="el-GR">
                <a:latin typeface="Gill Sans Nova" panose="020B0602020104020203" pitchFamily="34" charset="0"/>
              </a:rPr>
              <a:t>εξομάλυνση του ρυθμού παροχής </a:t>
            </a:r>
            <a:r>
              <a:rPr lang="en-US">
                <a:latin typeface="Gill Sans Nova" panose="020B0602020104020203" pitchFamily="34" charset="0"/>
              </a:rPr>
              <a:t>TCP</a:t>
            </a:r>
            <a:endParaRPr lang="el-GR">
              <a:latin typeface="Gill Sans Nova" panose="020B0602020104020203" pitchFamily="34" charset="0"/>
            </a:endParaRPr>
          </a:p>
          <a:p>
            <a:pPr marL="265113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b="1">
                <a:latin typeface="Gill Sans Nova" panose="020B0602020104020203" pitchFamily="34" charset="0"/>
              </a:rPr>
              <a:t>To TCP </a:t>
            </a:r>
            <a:r>
              <a:rPr lang="el-GR" b="1">
                <a:latin typeface="Gill Sans Nova" panose="020B0602020104020203" pitchFamily="34" charset="0"/>
              </a:rPr>
              <a:t>δεν αποκλείει συνεχή αναπαραγωγή</a:t>
            </a:r>
          </a:p>
          <a:p>
            <a:pPr marL="722313" lvl="1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HTTP/TCP </a:t>
            </a:r>
            <a:r>
              <a:rPr lang="el-GR">
                <a:latin typeface="Gill Sans Nova" panose="020B0602020104020203" pitchFamily="34" charset="0"/>
              </a:rPr>
              <a:t>διέρχεται ευκολότερα από τα </a:t>
            </a:r>
            <a:r>
              <a:rPr lang="en-US">
                <a:latin typeface="Gill Sans Nova" panose="020B0602020104020203" pitchFamily="34" charset="0"/>
              </a:rPr>
              <a:t>firewalls</a:t>
            </a:r>
            <a:r>
              <a:rPr lang="el-GR">
                <a:latin typeface="Gill Sans Nova" panose="020B0602020104020203" pitchFamily="34" charset="0"/>
              </a:rPr>
              <a:t> και ΝΑΤ</a:t>
            </a:r>
            <a:endParaRPr lang="en-US">
              <a:latin typeface="Gill Sans Nova" panose="020B0602020104020203" pitchFamily="34" charset="0"/>
            </a:endParaRPr>
          </a:p>
          <a:p>
            <a:pPr marL="722313" lvl="1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Δεν απαιτεί </a:t>
            </a:r>
            <a:r>
              <a:rPr lang="en-US">
                <a:latin typeface="Gill Sans Nova" panose="020B0602020104020203" pitchFamily="34" charset="0"/>
              </a:rPr>
              <a:t>RTSP server, </a:t>
            </a:r>
            <a:r>
              <a:rPr lang="el-GR">
                <a:latin typeface="Gill Sans Nova" panose="020B0602020104020203" pitchFamily="34" charset="0"/>
              </a:rPr>
              <a:t>αρκεί ένας ΗΤ</a:t>
            </a:r>
            <a:r>
              <a:rPr lang="en-US">
                <a:latin typeface="Gill Sans Nova" panose="020B0602020104020203" pitchFamily="34" charset="0"/>
              </a:rPr>
              <a:t>TP server</a:t>
            </a:r>
          </a:p>
          <a:p>
            <a:pPr marL="722313" lvl="1" indent="-265113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YouTube, Netflix </a:t>
            </a:r>
            <a:r>
              <a:rPr lang="el-GR">
                <a:latin typeface="Gill Sans Nova" panose="020B0602020104020203" pitchFamily="34" charset="0"/>
              </a:rPr>
              <a:t>ακολουθούν το ΗΤΤ</a:t>
            </a:r>
            <a:r>
              <a:rPr lang="en-US">
                <a:latin typeface="Gill Sans Nova" panose="020B0602020104020203" pitchFamily="34" charset="0"/>
              </a:rPr>
              <a:t>P Streaming</a:t>
            </a: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002338" y="2623826"/>
            <a:ext cx="1035050" cy="644525"/>
            <a:chOff x="5288362" y="3066231"/>
            <a:chExt cx="1034815" cy="644839"/>
          </a:xfrm>
        </p:grpSpPr>
        <p:grpSp>
          <p:nvGrpSpPr>
            <p:cNvPr id="27678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27680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l-GR" sz="1400" i="1">
                  <a:ea typeface="MS PGothic" pitchFamily="34" charset="-128"/>
                </a:endParaRPr>
              </a:p>
            </p:txBody>
          </p:sp>
          <p:sp>
            <p:nvSpPr>
              <p:cNvPr id="27681" name="Rectangle 79"/>
              <p:cNvSpPr>
                <a:spLocks noChangeArrowheads="1"/>
              </p:cNvSpPr>
              <p:nvPr/>
            </p:nvSpPr>
            <p:spPr bwMode="auto">
              <a:xfrm>
                <a:off x="5330788" y="2729246"/>
                <a:ext cx="1143274" cy="626501"/>
              </a:xfrm>
              <a:prstGeom prst="rect">
                <a:avLst/>
              </a:prstGeom>
              <a:solidFill>
                <a:srgbClr val="000099"/>
              </a:solidFill>
              <a:ln w="1587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27679" name="Straight Connector 82"/>
            <p:cNvCxnSpPr>
              <a:cxnSpLocks noChangeShapeType="1"/>
            </p:cNvCxnSpPr>
            <p:nvPr/>
          </p:nvCxnSpPr>
          <p:spPr bwMode="auto">
            <a:xfrm>
              <a:off x="5780752" y="3366157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7654" name="Group 70"/>
          <p:cNvGrpSpPr>
            <a:grpSpLocks/>
          </p:cNvGrpSpPr>
          <p:nvPr/>
        </p:nvGrpSpPr>
        <p:grpSpPr bwMode="auto">
          <a:xfrm>
            <a:off x="2011363" y="2553976"/>
            <a:ext cx="722312" cy="644525"/>
            <a:chOff x="5125853" y="2720015"/>
            <a:chExt cx="1352281" cy="644839"/>
          </a:xfrm>
        </p:grpSpPr>
        <p:sp>
          <p:nvSpPr>
            <p:cNvPr id="27676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7" name="Rectangle 72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7655" name="Freeform 1287"/>
          <p:cNvSpPr>
            <a:spLocks/>
          </p:cNvSpPr>
          <p:nvPr/>
        </p:nvSpPr>
        <p:spPr bwMode="auto">
          <a:xfrm>
            <a:off x="2903538" y="2517463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27656" name="Straight Connector 45"/>
          <p:cNvCxnSpPr>
            <a:cxnSpLocks noChangeShapeType="1"/>
          </p:cNvCxnSpPr>
          <p:nvPr/>
        </p:nvCxnSpPr>
        <p:spPr bwMode="auto">
          <a:xfrm>
            <a:off x="2600325" y="2936563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7657" name="Straight Connector 46"/>
          <p:cNvCxnSpPr>
            <a:cxnSpLocks noChangeShapeType="1"/>
          </p:cNvCxnSpPr>
          <p:nvPr/>
        </p:nvCxnSpPr>
        <p:spPr bwMode="auto">
          <a:xfrm>
            <a:off x="4756150" y="2947676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58" name="TextBox 47"/>
          <p:cNvSpPr txBox="1">
            <a:spLocks noChangeArrowheads="1"/>
          </p:cNvSpPr>
          <p:nvPr/>
        </p:nvSpPr>
        <p:spPr bwMode="auto">
          <a:xfrm>
            <a:off x="4964113" y="2457138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rate, </a:t>
            </a:r>
            <a:r>
              <a:rPr lang="en-US" sz="1400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grpSp>
        <p:nvGrpSpPr>
          <p:cNvPr id="27659" name="Group 2"/>
          <p:cNvGrpSpPr>
            <a:grpSpLocks/>
          </p:cNvGrpSpPr>
          <p:nvPr/>
        </p:nvGrpSpPr>
        <p:grpSpPr bwMode="auto">
          <a:xfrm>
            <a:off x="6938963" y="2609538"/>
            <a:ext cx="1131887" cy="644525"/>
            <a:chOff x="5125853" y="2720015"/>
            <a:chExt cx="1352281" cy="644839"/>
          </a:xfrm>
        </p:grpSpPr>
        <p:sp>
          <p:nvSpPr>
            <p:cNvPr id="27674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5" name="Rectangle 54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27660" name="Group 134"/>
          <p:cNvGrpSpPr>
            <a:grpSpLocks/>
          </p:cNvGrpSpPr>
          <p:nvPr/>
        </p:nvGrpSpPr>
        <p:grpSpPr bwMode="auto">
          <a:xfrm>
            <a:off x="671513" y="2627001"/>
            <a:ext cx="1201737" cy="533400"/>
            <a:chOff x="3621" y="3265"/>
            <a:chExt cx="1776" cy="744"/>
          </a:xfrm>
        </p:grpSpPr>
        <p:pic>
          <p:nvPicPr>
            <p:cNvPr id="27670" name="Picture 135" descr="reel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92 h 438"/>
                <a:gd name="T4" fmla="*/ 114 w 1401"/>
                <a:gd name="T5" fmla="*/ 389 h 438"/>
                <a:gd name="T6" fmla="*/ 132 w 1401"/>
                <a:gd name="T7" fmla="*/ 365 h 438"/>
                <a:gd name="T8" fmla="*/ 210 w 1401"/>
                <a:gd name="T9" fmla="*/ 410 h 438"/>
                <a:gd name="T10" fmla="*/ 450 w 1401"/>
                <a:gd name="T11" fmla="*/ 392 h 438"/>
                <a:gd name="T12" fmla="*/ 486 w 1401"/>
                <a:gd name="T13" fmla="*/ 401 h 438"/>
                <a:gd name="T14" fmla="*/ 690 w 1401"/>
                <a:gd name="T15" fmla="*/ 425 h 438"/>
                <a:gd name="T16" fmla="*/ 1082 w 1401"/>
                <a:gd name="T17" fmla="*/ 446 h 438"/>
                <a:gd name="T18" fmla="*/ 1409 w 1401"/>
                <a:gd name="T19" fmla="*/ 428 h 438"/>
                <a:gd name="T20" fmla="*/ 1400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28 h 123"/>
                <a:gd name="T6" fmla="*/ 801 w 999"/>
                <a:gd name="T7" fmla="*/ 34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43 h 123"/>
                <a:gd name="T16" fmla="*/ 987 w 999"/>
                <a:gd name="T17" fmla="*/ 100 h 123"/>
                <a:gd name="T18" fmla="*/ 18 w 999"/>
                <a:gd name="T19" fmla="*/ 98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27673" name="Picture 138" descr="vide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TextBox 73"/>
          <p:cNvSpPr txBox="1">
            <a:spLocks noChangeArrowheads="1"/>
          </p:cNvSpPr>
          <p:nvPr/>
        </p:nvSpPr>
        <p:spPr bwMode="auto">
          <a:xfrm>
            <a:off x="1733550" y="3239776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send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2" name="TextBox 74"/>
          <p:cNvSpPr txBox="1">
            <a:spLocks noChangeArrowheads="1"/>
          </p:cNvSpPr>
          <p:nvPr/>
        </p:nvSpPr>
        <p:spPr bwMode="auto">
          <a:xfrm>
            <a:off x="906463" y="3225488"/>
            <a:ext cx="118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file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27663" name="Straight Connector 75"/>
          <p:cNvCxnSpPr>
            <a:cxnSpLocks noChangeShapeType="1"/>
          </p:cNvCxnSpPr>
          <p:nvPr/>
        </p:nvCxnSpPr>
        <p:spPr bwMode="auto">
          <a:xfrm>
            <a:off x="1633538" y="2936563"/>
            <a:ext cx="5429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64" name="TextBox 81"/>
          <p:cNvSpPr txBox="1">
            <a:spLocks noChangeArrowheads="1"/>
          </p:cNvSpPr>
          <p:nvPr/>
        </p:nvSpPr>
        <p:spPr bwMode="auto">
          <a:xfrm>
            <a:off x="5737225" y="3281051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receive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5" name="TextBox 84"/>
          <p:cNvSpPr txBox="1">
            <a:spLocks noChangeArrowheads="1"/>
          </p:cNvSpPr>
          <p:nvPr/>
        </p:nvSpPr>
        <p:spPr bwMode="auto">
          <a:xfrm>
            <a:off x="6897688" y="3281051"/>
            <a:ext cx="1408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application playout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6" name="TextBox 61439"/>
          <p:cNvSpPr txBox="1">
            <a:spLocks noChangeArrowheads="1"/>
          </p:cNvSpPr>
          <p:nvPr/>
        </p:nvSpPr>
        <p:spPr bwMode="auto">
          <a:xfrm>
            <a:off x="1541463" y="3768413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server</a:t>
            </a:r>
          </a:p>
        </p:txBody>
      </p:sp>
      <p:sp>
        <p:nvSpPr>
          <p:cNvPr id="27667" name="TextBox 86"/>
          <p:cNvSpPr txBox="1">
            <a:spLocks noChangeArrowheads="1"/>
          </p:cNvSpPr>
          <p:nvPr/>
        </p:nvSpPr>
        <p:spPr bwMode="auto">
          <a:xfrm>
            <a:off x="6526213" y="3801751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33A3405-A2A6-41C1-AB31-7CF84EA1110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D6E7CC6-20C7-4691-BF4A-2FEB20E04AAC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967777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HTTP/TCP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cxnSp>
        <p:nvCxnSpPr>
          <p:cNvPr id="34" name="Straight Connector 55">
            <a:extLst>
              <a:ext uri="{FF2B5EF4-FFF2-40B4-BE49-F238E27FC236}">
                <a16:creationId xmlns:a16="http://schemas.microsoft.com/office/drawing/2014/main" id="{9B040C6A-4689-4C29-9B70-1B942491CA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67440" y="2936563"/>
            <a:ext cx="405047" cy="11113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740A946-0983-4415-A9CA-FBB5E640FD29}"/>
              </a:ext>
            </a:extLst>
          </p:cNvPr>
          <p:cNvSpPr txBox="1"/>
          <p:nvPr/>
        </p:nvSpPr>
        <p:spPr>
          <a:xfrm>
            <a:off x="8190144" y="2576756"/>
            <a:ext cx="23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+mj-lt"/>
              </a:rPr>
              <a:t>r</a:t>
            </a:r>
            <a:endParaRPr lang="el-GR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3821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578A1EE-AE0C-40D7-86B9-AA2259FD7FC4}"/>
              </a:ext>
            </a:extLst>
          </p:cNvPr>
          <p:cNvSpPr/>
          <p:nvPr/>
        </p:nvSpPr>
        <p:spPr bwMode="auto">
          <a:xfrm>
            <a:off x="5836915" y="1791496"/>
            <a:ext cx="2321096" cy="16666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FC0BF23C-9CAB-45D0-9EDB-B2F56EC98BAE}"/>
              </a:ext>
            </a:extLst>
          </p:cNvPr>
          <p:cNvSpPr/>
          <p:nvPr/>
        </p:nvSpPr>
        <p:spPr bwMode="auto">
          <a:xfrm>
            <a:off x="533381" y="1745567"/>
            <a:ext cx="2321096" cy="16666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HTTP</a:t>
            </a:r>
            <a:endParaRPr lang="el-G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26206" y="3840725"/>
            <a:ext cx="8891587" cy="385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1. Γεμίζει ο </a:t>
            </a:r>
            <a:r>
              <a:rPr lang="en-US">
                <a:latin typeface="Gill Sans Nova" panose="020B0602020104020203" pitchFamily="34" charset="0"/>
              </a:rPr>
              <a:t>playout buffer </a:t>
            </a:r>
            <a:r>
              <a:rPr lang="el-GR">
                <a:latin typeface="Gill Sans Nova" panose="020B0602020104020203" pitchFamily="34" charset="0"/>
              </a:rPr>
              <a:t>μέχρι το </a:t>
            </a:r>
            <a:r>
              <a:rPr lang="el-GR" b="1">
                <a:latin typeface="Gill Sans Nova" panose="020B0602020104020203" pitchFamily="34" charset="0"/>
              </a:rPr>
              <a:t>κατώφλι </a:t>
            </a:r>
            <a:r>
              <a:rPr lang="en-US" b="1">
                <a:latin typeface="Gill Sans Nova" panose="020B0602020104020203" pitchFamily="34" charset="0"/>
              </a:rPr>
              <a:t>Q </a:t>
            </a:r>
            <a:r>
              <a:rPr lang="el-GR">
                <a:latin typeface="Gill Sans Nova" panose="020B0602020104020203" pitchFamily="34" charset="0"/>
              </a:rPr>
              <a:t>προτού ξεκινήσει η κατανάλωση προς αναπαραγωγή με σταθερό ρυθμό </a:t>
            </a:r>
            <a:r>
              <a:rPr lang="en-US">
                <a:solidFill>
                  <a:srgbClr val="C00000"/>
                </a:solidFill>
                <a:latin typeface="Gill Sans Nova" panose="020B0602020104020203" pitchFamily="34" charset="0"/>
              </a:rPr>
              <a:t>r</a:t>
            </a:r>
          </a:p>
          <a:p>
            <a:pPr lvl="1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Όσο πιο μεγάλο το </a:t>
            </a:r>
            <a:r>
              <a:rPr lang="el-GR" b="1">
                <a:latin typeface="Gill Sans Nova" panose="020B0602020104020203" pitchFamily="34" charset="0"/>
              </a:rPr>
              <a:t>κατώφλι </a:t>
            </a:r>
            <a:r>
              <a:rPr lang="en-US" b="1">
                <a:latin typeface="Gill Sans Nova" panose="020B0602020104020203" pitchFamily="34" charset="0"/>
              </a:rPr>
              <a:t>Q </a:t>
            </a:r>
          </a:p>
          <a:p>
            <a:pPr lvl="2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τόσο μεγαλύτερη η ανοχή σε διακυμάνσεις του </a:t>
            </a:r>
            <a:r>
              <a:rPr lang="en-US">
                <a:latin typeface="Gill Sans Nova" panose="020B0602020104020203" pitchFamily="34" charset="0"/>
              </a:rPr>
              <a:t>x(t) </a:t>
            </a:r>
            <a:r>
              <a:rPr lang="el-GR">
                <a:latin typeface="Gill Sans Nova" panose="020B0602020104020203" pitchFamily="34" charset="0"/>
              </a:rPr>
              <a:t>λόγω μεταβλητότητας καθυστέρησης ή αυξομείωσης του εύρους ζώνης ανάμεσα στο </a:t>
            </a:r>
            <a:r>
              <a:rPr lang="en-US">
                <a:latin typeface="Gill Sans Nova" panose="020B0602020104020203" pitchFamily="34" charset="0"/>
              </a:rPr>
              <a:t>server &amp; client</a:t>
            </a:r>
          </a:p>
          <a:p>
            <a:pPr lvl="2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τόσο μεγαλύτερη η αναμονή (καθυστέρηση) για αναπαραγωγή </a:t>
            </a:r>
            <a:r>
              <a:rPr lang="en-US" sz="2000" b="1" err="1">
                <a:latin typeface="Gill Sans Nova" panose="020B0602020104020203" pitchFamily="34" charset="0"/>
              </a:rPr>
              <a:t>t</a:t>
            </a:r>
            <a:r>
              <a:rPr lang="en-US" sz="2000" b="1" baseline="-25000" err="1">
                <a:latin typeface="Gill Sans Nova" panose="020B0602020104020203" pitchFamily="34" charset="0"/>
              </a:rPr>
              <a:t>p</a:t>
            </a:r>
            <a:endParaRPr lang="el-GR" b="1" baseline="-25000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 Στέλνει με τον μέγιστο δυνατό ρυθμό μέσω</a:t>
            </a:r>
            <a:r>
              <a:rPr lang="en-US">
                <a:latin typeface="Gill Sans Nova" panose="020B0602020104020203" pitchFamily="34" charset="0"/>
              </a:rPr>
              <a:t> TCP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Μπορεί να «καταλάβει» διαθέσιμο εύρος ζώνης λόγω του </a:t>
            </a:r>
            <a:r>
              <a:rPr lang="en-US">
                <a:latin typeface="Gill Sans Nova" panose="020B0602020104020203" pitchFamily="34" charset="0"/>
              </a:rPr>
              <a:t>TCP</a:t>
            </a: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  <a:p>
            <a:pPr lvl="1"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002338" y="2225113"/>
            <a:ext cx="1035050" cy="644525"/>
            <a:chOff x="5288362" y="3066231"/>
            <a:chExt cx="1034815" cy="644839"/>
          </a:xfrm>
        </p:grpSpPr>
        <p:grpSp>
          <p:nvGrpSpPr>
            <p:cNvPr id="27678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27680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l-GR" sz="1400" i="1">
                  <a:ea typeface="MS PGothic" pitchFamily="34" charset="-128"/>
                </a:endParaRPr>
              </a:p>
            </p:txBody>
          </p:sp>
          <p:sp>
            <p:nvSpPr>
              <p:cNvPr id="27681" name="Rectangle 79"/>
              <p:cNvSpPr>
                <a:spLocks noChangeArrowheads="1"/>
              </p:cNvSpPr>
              <p:nvPr/>
            </p:nvSpPr>
            <p:spPr bwMode="auto">
              <a:xfrm>
                <a:off x="5330788" y="2729246"/>
                <a:ext cx="1143274" cy="626501"/>
              </a:xfrm>
              <a:prstGeom prst="rect">
                <a:avLst/>
              </a:prstGeom>
              <a:solidFill>
                <a:srgbClr val="000099"/>
              </a:solidFill>
              <a:ln w="1587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27679" name="Straight Connector 82"/>
            <p:cNvCxnSpPr>
              <a:cxnSpLocks noChangeShapeType="1"/>
            </p:cNvCxnSpPr>
            <p:nvPr/>
          </p:nvCxnSpPr>
          <p:spPr bwMode="auto">
            <a:xfrm>
              <a:off x="5780752" y="3366157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7654" name="Group 70"/>
          <p:cNvGrpSpPr>
            <a:grpSpLocks/>
          </p:cNvGrpSpPr>
          <p:nvPr/>
        </p:nvGrpSpPr>
        <p:grpSpPr bwMode="auto">
          <a:xfrm>
            <a:off x="2011363" y="2155263"/>
            <a:ext cx="722312" cy="644525"/>
            <a:chOff x="5125853" y="2720015"/>
            <a:chExt cx="1352281" cy="644839"/>
          </a:xfrm>
        </p:grpSpPr>
        <p:sp>
          <p:nvSpPr>
            <p:cNvPr id="27676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7" name="Rectangle 72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7655" name="Freeform 1287"/>
          <p:cNvSpPr>
            <a:spLocks/>
          </p:cNvSpPr>
          <p:nvPr/>
        </p:nvSpPr>
        <p:spPr bwMode="auto">
          <a:xfrm>
            <a:off x="2903538" y="2118750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27656" name="Straight Connector 45"/>
          <p:cNvCxnSpPr>
            <a:cxnSpLocks noChangeShapeType="1"/>
          </p:cNvCxnSpPr>
          <p:nvPr/>
        </p:nvCxnSpPr>
        <p:spPr bwMode="auto">
          <a:xfrm>
            <a:off x="2600325" y="2537850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7657" name="Straight Connector 46"/>
          <p:cNvCxnSpPr>
            <a:cxnSpLocks noChangeShapeType="1"/>
          </p:cNvCxnSpPr>
          <p:nvPr/>
        </p:nvCxnSpPr>
        <p:spPr bwMode="auto">
          <a:xfrm>
            <a:off x="4756150" y="2548963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58" name="TextBox 47"/>
          <p:cNvSpPr txBox="1">
            <a:spLocks noChangeArrowheads="1"/>
          </p:cNvSpPr>
          <p:nvPr/>
        </p:nvSpPr>
        <p:spPr bwMode="auto">
          <a:xfrm>
            <a:off x="4964113" y="2058425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rate, </a:t>
            </a:r>
            <a:r>
              <a:rPr lang="en-US" sz="1400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grpSp>
        <p:nvGrpSpPr>
          <p:cNvPr id="27659" name="Group 2"/>
          <p:cNvGrpSpPr>
            <a:grpSpLocks/>
          </p:cNvGrpSpPr>
          <p:nvPr/>
        </p:nvGrpSpPr>
        <p:grpSpPr bwMode="auto">
          <a:xfrm>
            <a:off x="6938963" y="2210825"/>
            <a:ext cx="1131887" cy="644525"/>
            <a:chOff x="5125853" y="2720015"/>
            <a:chExt cx="1352281" cy="644839"/>
          </a:xfrm>
        </p:grpSpPr>
        <p:sp>
          <p:nvSpPr>
            <p:cNvPr id="27674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5" name="Rectangle 54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27660" name="Group 134"/>
          <p:cNvGrpSpPr>
            <a:grpSpLocks/>
          </p:cNvGrpSpPr>
          <p:nvPr/>
        </p:nvGrpSpPr>
        <p:grpSpPr bwMode="auto">
          <a:xfrm>
            <a:off x="671513" y="2228288"/>
            <a:ext cx="1201737" cy="533400"/>
            <a:chOff x="3621" y="3265"/>
            <a:chExt cx="1776" cy="744"/>
          </a:xfrm>
        </p:grpSpPr>
        <p:pic>
          <p:nvPicPr>
            <p:cNvPr id="27670" name="Picture 135" descr="reel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92 h 438"/>
                <a:gd name="T4" fmla="*/ 114 w 1401"/>
                <a:gd name="T5" fmla="*/ 389 h 438"/>
                <a:gd name="T6" fmla="*/ 132 w 1401"/>
                <a:gd name="T7" fmla="*/ 365 h 438"/>
                <a:gd name="T8" fmla="*/ 210 w 1401"/>
                <a:gd name="T9" fmla="*/ 410 h 438"/>
                <a:gd name="T10" fmla="*/ 450 w 1401"/>
                <a:gd name="T11" fmla="*/ 392 h 438"/>
                <a:gd name="T12" fmla="*/ 486 w 1401"/>
                <a:gd name="T13" fmla="*/ 401 h 438"/>
                <a:gd name="T14" fmla="*/ 690 w 1401"/>
                <a:gd name="T15" fmla="*/ 425 h 438"/>
                <a:gd name="T16" fmla="*/ 1082 w 1401"/>
                <a:gd name="T17" fmla="*/ 446 h 438"/>
                <a:gd name="T18" fmla="*/ 1409 w 1401"/>
                <a:gd name="T19" fmla="*/ 428 h 438"/>
                <a:gd name="T20" fmla="*/ 1400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28 h 123"/>
                <a:gd name="T6" fmla="*/ 801 w 999"/>
                <a:gd name="T7" fmla="*/ 34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43 h 123"/>
                <a:gd name="T16" fmla="*/ 987 w 999"/>
                <a:gd name="T17" fmla="*/ 100 h 123"/>
                <a:gd name="T18" fmla="*/ 18 w 999"/>
                <a:gd name="T19" fmla="*/ 98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27673" name="Picture 138" descr="vide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TextBox 73"/>
          <p:cNvSpPr txBox="1">
            <a:spLocks noChangeArrowheads="1"/>
          </p:cNvSpPr>
          <p:nvPr/>
        </p:nvSpPr>
        <p:spPr bwMode="auto">
          <a:xfrm>
            <a:off x="1733550" y="2841063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send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2" name="TextBox 74"/>
          <p:cNvSpPr txBox="1">
            <a:spLocks noChangeArrowheads="1"/>
          </p:cNvSpPr>
          <p:nvPr/>
        </p:nvSpPr>
        <p:spPr bwMode="auto">
          <a:xfrm>
            <a:off x="906463" y="2826775"/>
            <a:ext cx="118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file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27663" name="Straight Connector 75"/>
          <p:cNvCxnSpPr>
            <a:cxnSpLocks noChangeShapeType="1"/>
          </p:cNvCxnSpPr>
          <p:nvPr/>
        </p:nvCxnSpPr>
        <p:spPr bwMode="auto">
          <a:xfrm>
            <a:off x="1633538" y="2537850"/>
            <a:ext cx="5429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64" name="TextBox 81"/>
          <p:cNvSpPr txBox="1">
            <a:spLocks noChangeArrowheads="1"/>
          </p:cNvSpPr>
          <p:nvPr/>
        </p:nvSpPr>
        <p:spPr bwMode="auto">
          <a:xfrm>
            <a:off x="5737225" y="2882338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receive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5" name="TextBox 84"/>
          <p:cNvSpPr txBox="1">
            <a:spLocks noChangeArrowheads="1"/>
          </p:cNvSpPr>
          <p:nvPr/>
        </p:nvSpPr>
        <p:spPr bwMode="auto">
          <a:xfrm>
            <a:off x="6897688" y="2882338"/>
            <a:ext cx="1408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application playout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6" name="TextBox 61439"/>
          <p:cNvSpPr txBox="1">
            <a:spLocks noChangeArrowheads="1"/>
          </p:cNvSpPr>
          <p:nvPr/>
        </p:nvSpPr>
        <p:spPr bwMode="auto">
          <a:xfrm>
            <a:off x="-73310" y="1343273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server</a:t>
            </a:r>
          </a:p>
        </p:txBody>
      </p:sp>
      <p:sp>
        <p:nvSpPr>
          <p:cNvPr id="27667" name="TextBox 86"/>
          <p:cNvSpPr txBox="1">
            <a:spLocks noChangeArrowheads="1"/>
          </p:cNvSpPr>
          <p:nvPr/>
        </p:nvSpPr>
        <p:spPr bwMode="auto">
          <a:xfrm>
            <a:off x="8158011" y="1350387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33A3405-A2A6-41C1-AB31-7CF84EA1110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D6E7CC6-20C7-4691-BF4A-2FEB20E04AAC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967777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HTTP/TCP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80B7FA1-28CE-4E4E-AB4C-C14316BF3E22}"/>
              </a:ext>
            </a:extLst>
          </p:cNvPr>
          <p:cNvSpPr/>
          <p:nvPr/>
        </p:nvSpPr>
        <p:spPr>
          <a:xfrm>
            <a:off x="7589334" y="2332251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Arial" charset="0"/>
              </a:rPr>
              <a:t>Q</a:t>
            </a:r>
            <a:endParaRPr lang="el-GR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D7169D40-1BED-489D-B982-81A32EA1C9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57887" y="1927597"/>
            <a:ext cx="2936318" cy="31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932C744-EB0D-48CB-94E4-D2E559BE48E7}"/>
              </a:ext>
            </a:extLst>
          </p:cNvPr>
          <p:cNvSpPr txBox="1"/>
          <p:nvPr/>
        </p:nvSpPr>
        <p:spPr>
          <a:xfrm>
            <a:off x="3749143" y="1469883"/>
            <a:ext cx="1007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+mj-lt"/>
              </a:rPr>
              <a:t>HTTP GET</a:t>
            </a:r>
            <a:endParaRPr lang="el-GR" sz="1400">
              <a:latin typeface="+mj-lt"/>
            </a:endParaRPr>
          </a:p>
        </p:txBody>
      </p:sp>
      <p:grpSp>
        <p:nvGrpSpPr>
          <p:cNvPr id="42" name="Group 249">
            <a:extLst>
              <a:ext uri="{FF2B5EF4-FFF2-40B4-BE49-F238E27FC236}">
                <a16:creationId xmlns:a16="http://schemas.microsoft.com/office/drawing/2014/main" id="{0FBD61E4-D2EE-4EC8-BAFC-5A0628608A01}"/>
              </a:ext>
            </a:extLst>
          </p:cNvPr>
          <p:cNvGrpSpPr>
            <a:grpSpLocks/>
          </p:cNvGrpSpPr>
          <p:nvPr/>
        </p:nvGrpSpPr>
        <p:grpSpPr bwMode="auto">
          <a:xfrm>
            <a:off x="119464" y="1806803"/>
            <a:ext cx="265711" cy="548344"/>
            <a:chOff x="4140" y="429"/>
            <a:chExt cx="1425" cy="2396"/>
          </a:xfrm>
        </p:grpSpPr>
        <p:sp>
          <p:nvSpPr>
            <p:cNvPr id="43" name="Freeform 250">
              <a:extLst>
                <a:ext uri="{FF2B5EF4-FFF2-40B4-BE49-F238E27FC236}">
                  <a16:creationId xmlns:a16="http://schemas.microsoft.com/office/drawing/2014/main" id="{9EE39B73-A298-4096-9AA8-7BCB76F9D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Rectangle 251">
              <a:extLst>
                <a:ext uri="{FF2B5EF4-FFF2-40B4-BE49-F238E27FC236}">
                  <a16:creationId xmlns:a16="http://schemas.microsoft.com/office/drawing/2014/main" id="{40E412C7-B66E-4D2B-AFEA-69B15252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45" name="Freeform 252">
              <a:extLst>
                <a:ext uri="{FF2B5EF4-FFF2-40B4-BE49-F238E27FC236}">
                  <a16:creationId xmlns:a16="http://schemas.microsoft.com/office/drawing/2014/main" id="{C9808F2C-DA51-48CA-8DDC-439D4E46B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Freeform 253">
              <a:extLst>
                <a:ext uri="{FF2B5EF4-FFF2-40B4-BE49-F238E27FC236}">
                  <a16:creationId xmlns:a16="http://schemas.microsoft.com/office/drawing/2014/main" id="{E6CBB980-4F38-4005-8CCF-17D253250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Rectangle 254">
              <a:extLst>
                <a:ext uri="{FF2B5EF4-FFF2-40B4-BE49-F238E27FC236}">
                  <a16:creationId xmlns:a16="http://schemas.microsoft.com/office/drawing/2014/main" id="{DE5B0139-1DC3-4834-9068-4C0826253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48" name="Group 255">
              <a:extLst>
                <a:ext uri="{FF2B5EF4-FFF2-40B4-BE49-F238E27FC236}">
                  <a16:creationId xmlns:a16="http://schemas.microsoft.com/office/drawing/2014/main" id="{58727BA3-93F1-4866-9D7B-0A98BCBA84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3" name="AutoShape 256">
                <a:extLst>
                  <a:ext uri="{FF2B5EF4-FFF2-40B4-BE49-F238E27FC236}">
                    <a16:creationId xmlns:a16="http://schemas.microsoft.com/office/drawing/2014/main" id="{B54C307E-0FE6-4D6C-BACF-E4E0A8210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74" name="AutoShape 257">
                <a:extLst>
                  <a:ext uri="{FF2B5EF4-FFF2-40B4-BE49-F238E27FC236}">
                    <a16:creationId xmlns:a16="http://schemas.microsoft.com/office/drawing/2014/main" id="{A3192319-7677-4009-AF76-AF5D5182C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49" name="Rectangle 258">
              <a:extLst>
                <a:ext uri="{FF2B5EF4-FFF2-40B4-BE49-F238E27FC236}">
                  <a16:creationId xmlns:a16="http://schemas.microsoft.com/office/drawing/2014/main" id="{31EE0B59-E8F2-4E73-B2A8-39F389A1D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50" name="Group 259">
              <a:extLst>
                <a:ext uri="{FF2B5EF4-FFF2-40B4-BE49-F238E27FC236}">
                  <a16:creationId xmlns:a16="http://schemas.microsoft.com/office/drawing/2014/main" id="{919DB6C3-233E-4CEA-96D0-2A7DD215F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1" name="AutoShape 260">
                <a:extLst>
                  <a:ext uri="{FF2B5EF4-FFF2-40B4-BE49-F238E27FC236}">
                    <a16:creationId xmlns:a16="http://schemas.microsoft.com/office/drawing/2014/main" id="{8F106751-3161-4496-848E-AF78DDAD9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72" name="AutoShape 261">
                <a:extLst>
                  <a:ext uri="{FF2B5EF4-FFF2-40B4-BE49-F238E27FC236}">
                    <a16:creationId xmlns:a16="http://schemas.microsoft.com/office/drawing/2014/main" id="{F8F2AA5E-6DA3-408D-B6B3-D908AFCAD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51" name="Rectangle 262">
              <a:extLst>
                <a:ext uri="{FF2B5EF4-FFF2-40B4-BE49-F238E27FC236}">
                  <a16:creationId xmlns:a16="http://schemas.microsoft.com/office/drawing/2014/main" id="{E9C731D6-3B8F-4246-A753-12411CAA0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52" name="Rectangle 263">
              <a:extLst>
                <a:ext uri="{FF2B5EF4-FFF2-40B4-BE49-F238E27FC236}">
                  <a16:creationId xmlns:a16="http://schemas.microsoft.com/office/drawing/2014/main" id="{407CE161-BC26-41E2-BF97-52590D20A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53" name="Group 264">
              <a:extLst>
                <a:ext uri="{FF2B5EF4-FFF2-40B4-BE49-F238E27FC236}">
                  <a16:creationId xmlns:a16="http://schemas.microsoft.com/office/drawing/2014/main" id="{861001E0-12A0-47AE-B229-AF8A3C017B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9" name="AutoShape 265">
                <a:extLst>
                  <a:ext uri="{FF2B5EF4-FFF2-40B4-BE49-F238E27FC236}">
                    <a16:creationId xmlns:a16="http://schemas.microsoft.com/office/drawing/2014/main" id="{8B47C6DD-EF54-478D-A84C-566335954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70" name="AutoShape 266">
                <a:extLst>
                  <a:ext uri="{FF2B5EF4-FFF2-40B4-BE49-F238E27FC236}">
                    <a16:creationId xmlns:a16="http://schemas.microsoft.com/office/drawing/2014/main" id="{43A33D05-ECD9-4B85-93D8-DE0FDAA32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54" name="Freeform 267">
              <a:extLst>
                <a:ext uri="{FF2B5EF4-FFF2-40B4-BE49-F238E27FC236}">
                  <a16:creationId xmlns:a16="http://schemas.microsoft.com/office/drawing/2014/main" id="{5FE6FA74-A8F8-4FAE-BD45-E98EFE052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55" name="Group 268">
              <a:extLst>
                <a:ext uri="{FF2B5EF4-FFF2-40B4-BE49-F238E27FC236}">
                  <a16:creationId xmlns:a16="http://schemas.microsoft.com/office/drawing/2014/main" id="{90FCCD0D-1455-4BE4-9D0F-0274BA77C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7" name="AutoShape 269">
                <a:extLst>
                  <a:ext uri="{FF2B5EF4-FFF2-40B4-BE49-F238E27FC236}">
                    <a16:creationId xmlns:a16="http://schemas.microsoft.com/office/drawing/2014/main" id="{590FD516-4AF7-4EAC-AC23-DCF98B77D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8" name="AutoShape 270">
                <a:extLst>
                  <a:ext uri="{FF2B5EF4-FFF2-40B4-BE49-F238E27FC236}">
                    <a16:creationId xmlns:a16="http://schemas.microsoft.com/office/drawing/2014/main" id="{F05DC53B-9F13-4C31-BA71-9EAF6BD19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56" name="Rectangle 271">
              <a:extLst>
                <a:ext uri="{FF2B5EF4-FFF2-40B4-BE49-F238E27FC236}">
                  <a16:creationId xmlns:a16="http://schemas.microsoft.com/office/drawing/2014/main" id="{1FF38615-56DF-43D6-9397-7A23C6FF2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57" name="Freeform 272">
              <a:extLst>
                <a:ext uri="{FF2B5EF4-FFF2-40B4-BE49-F238E27FC236}">
                  <a16:creationId xmlns:a16="http://schemas.microsoft.com/office/drawing/2014/main" id="{4822D0E6-7DFC-4435-9FE6-FB1711A43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8" name="Freeform 273">
              <a:extLst>
                <a:ext uri="{FF2B5EF4-FFF2-40B4-BE49-F238E27FC236}">
                  <a16:creationId xmlns:a16="http://schemas.microsoft.com/office/drawing/2014/main" id="{F6B64339-5F4B-410D-9157-37E78578A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Oval 274">
              <a:extLst>
                <a:ext uri="{FF2B5EF4-FFF2-40B4-BE49-F238E27FC236}">
                  <a16:creationId xmlns:a16="http://schemas.microsoft.com/office/drawing/2014/main" id="{DD4F0EB2-7DDF-4CE8-9397-F3662DAE9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0" name="Freeform 275">
              <a:extLst>
                <a:ext uri="{FF2B5EF4-FFF2-40B4-BE49-F238E27FC236}">
                  <a16:creationId xmlns:a16="http://schemas.microsoft.com/office/drawing/2014/main" id="{78DD1579-98A4-4BCA-8820-6F274CADA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1" name="AutoShape 276">
              <a:extLst>
                <a:ext uri="{FF2B5EF4-FFF2-40B4-BE49-F238E27FC236}">
                  <a16:creationId xmlns:a16="http://schemas.microsoft.com/office/drawing/2014/main" id="{442D875D-048B-4779-9B01-EF29D6A8D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2" name="AutoShape 277">
              <a:extLst>
                <a:ext uri="{FF2B5EF4-FFF2-40B4-BE49-F238E27FC236}">
                  <a16:creationId xmlns:a16="http://schemas.microsoft.com/office/drawing/2014/main" id="{ED6798B3-8C01-4AC2-97A0-E3B4DF5EE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3" name="Oval 278">
              <a:extLst>
                <a:ext uri="{FF2B5EF4-FFF2-40B4-BE49-F238E27FC236}">
                  <a16:creationId xmlns:a16="http://schemas.microsoft.com/office/drawing/2014/main" id="{1F6C8D5D-32BF-4D38-A6AD-1AF54CDBE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4" name="Oval 279">
              <a:extLst>
                <a:ext uri="{FF2B5EF4-FFF2-40B4-BE49-F238E27FC236}">
                  <a16:creationId xmlns:a16="http://schemas.microsoft.com/office/drawing/2014/main" id="{1E53A953-3225-4729-8AAD-A7187C041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5" name="Oval 280">
              <a:extLst>
                <a:ext uri="{FF2B5EF4-FFF2-40B4-BE49-F238E27FC236}">
                  <a16:creationId xmlns:a16="http://schemas.microsoft.com/office/drawing/2014/main" id="{63028E38-A0CB-4DEA-8B57-839822E9B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6" name="Rectangle 281">
              <a:extLst>
                <a:ext uri="{FF2B5EF4-FFF2-40B4-BE49-F238E27FC236}">
                  <a16:creationId xmlns:a16="http://schemas.microsoft.com/office/drawing/2014/main" id="{736A8174-F55F-4E65-9081-7B970195D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75" name="Group 542">
            <a:extLst>
              <a:ext uri="{FF2B5EF4-FFF2-40B4-BE49-F238E27FC236}">
                <a16:creationId xmlns:a16="http://schemas.microsoft.com/office/drawing/2014/main" id="{1B5AC15F-2861-4799-A56C-0AC1E2795D94}"/>
              </a:ext>
            </a:extLst>
          </p:cNvPr>
          <p:cNvGrpSpPr>
            <a:grpSpLocks/>
          </p:cNvGrpSpPr>
          <p:nvPr/>
        </p:nvGrpSpPr>
        <p:grpSpPr bwMode="auto">
          <a:xfrm>
            <a:off x="8235658" y="1796141"/>
            <a:ext cx="543675" cy="518854"/>
            <a:chOff x="-44" y="1473"/>
            <a:chExt cx="981" cy="1105"/>
          </a:xfrm>
        </p:grpSpPr>
        <p:pic>
          <p:nvPicPr>
            <p:cNvPr id="76" name="Picture 529" descr="desktop_computer_stylized_medium">
              <a:extLst>
                <a:ext uri="{FF2B5EF4-FFF2-40B4-BE49-F238E27FC236}">
                  <a16:creationId xmlns:a16="http://schemas.microsoft.com/office/drawing/2014/main" id="{E4D9BA01-7EA4-4636-A734-EC0798D97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Freeform 530">
              <a:extLst>
                <a:ext uri="{FF2B5EF4-FFF2-40B4-BE49-F238E27FC236}">
                  <a16:creationId xmlns:a16="http://schemas.microsoft.com/office/drawing/2014/main" id="{2869FD6D-5037-4139-A050-F021F725E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798222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Ενταμίευση στην πλευρά του πελάτη, αναπαραγωγή</a:t>
            </a:r>
          </a:p>
        </p:txBody>
      </p:sp>
      <p:grpSp>
        <p:nvGrpSpPr>
          <p:cNvPr id="24579" name="Group 249"/>
          <p:cNvGrpSpPr>
            <a:grpSpLocks/>
          </p:cNvGrpSpPr>
          <p:nvPr/>
        </p:nvGrpSpPr>
        <p:grpSpPr bwMode="auto">
          <a:xfrm>
            <a:off x="985088" y="2133283"/>
            <a:ext cx="561975" cy="1038225"/>
            <a:chOff x="4140" y="429"/>
            <a:chExt cx="1425" cy="2396"/>
          </a:xfrm>
        </p:grpSpPr>
        <p:sp>
          <p:nvSpPr>
            <p:cNvPr id="24606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7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08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9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10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1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4636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7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2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3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634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5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4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15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6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632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3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7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4618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630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1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9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0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1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2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3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4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5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6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7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8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9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4580" name="Freeform 1287"/>
          <p:cNvSpPr>
            <a:spLocks/>
          </p:cNvSpPr>
          <p:nvPr/>
        </p:nvSpPr>
        <p:spPr bwMode="auto">
          <a:xfrm>
            <a:off x="1966163" y="2065020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4581" name="Group 542"/>
          <p:cNvGrpSpPr>
            <a:grpSpLocks/>
          </p:cNvGrpSpPr>
          <p:nvPr/>
        </p:nvGrpSpPr>
        <p:grpSpPr bwMode="auto">
          <a:xfrm>
            <a:off x="4420438" y="3530283"/>
            <a:ext cx="1227137" cy="1069975"/>
            <a:chOff x="-44" y="1473"/>
            <a:chExt cx="981" cy="1105"/>
          </a:xfrm>
        </p:grpSpPr>
        <p:pic>
          <p:nvPicPr>
            <p:cNvPr id="24604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5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24582" name="Rectangle 43"/>
          <p:cNvSpPr>
            <a:spLocks noChangeArrowheads="1"/>
          </p:cNvSpPr>
          <p:nvPr/>
        </p:nvSpPr>
        <p:spPr bwMode="auto">
          <a:xfrm>
            <a:off x="5444375" y="2188845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cxnSp>
        <p:nvCxnSpPr>
          <p:cNvPr id="24583" name="Straight Connector 45"/>
          <p:cNvCxnSpPr>
            <a:cxnSpLocks noChangeShapeType="1"/>
          </p:cNvCxnSpPr>
          <p:nvPr/>
        </p:nvCxnSpPr>
        <p:spPr bwMode="auto">
          <a:xfrm>
            <a:off x="1607388" y="2630170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4584" name="Straight Connector 46"/>
          <p:cNvCxnSpPr>
            <a:cxnSpLocks noChangeShapeType="1"/>
          </p:cNvCxnSpPr>
          <p:nvPr/>
        </p:nvCxnSpPr>
        <p:spPr bwMode="auto">
          <a:xfrm>
            <a:off x="4161675" y="2644458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4585" name="TextBox 47"/>
          <p:cNvSpPr txBox="1">
            <a:spLocks noChangeArrowheads="1"/>
          </p:cNvSpPr>
          <p:nvPr/>
        </p:nvSpPr>
        <p:spPr bwMode="auto">
          <a:xfrm>
            <a:off x="4244225" y="1995170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fill 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rate, </a:t>
            </a:r>
            <a:r>
              <a:rPr lang="en-US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sp>
        <p:nvSpPr>
          <p:cNvPr id="24586" name="TextBox 49"/>
          <p:cNvSpPr txBox="1">
            <a:spLocks noChangeArrowheads="1"/>
          </p:cNvSpPr>
          <p:nvPr/>
        </p:nvSpPr>
        <p:spPr bwMode="auto">
          <a:xfrm>
            <a:off x="5430088" y="3073083"/>
            <a:ext cx="1657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client  application </a:t>
            </a:r>
          </a:p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buffer, size B</a:t>
            </a:r>
          </a:p>
        </p:txBody>
      </p:sp>
      <p:cxnSp>
        <p:nvCxnSpPr>
          <p:cNvPr id="24587" name="Straight Arrow Connector 51"/>
          <p:cNvCxnSpPr>
            <a:cxnSpLocks noChangeShapeType="1"/>
          </p:cNvCxnSpPr>
          <p:nvPr/>
        </p:nvCxnSpPr>
        <p:spPr bwMode="auto">
          <a:xfrm>
            <a:off x="6804863" y="3447733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88" name="Straight Arrow Connector 54"/>
          <p:cNvCxnSpPr>
            <a:cxnSpLocks noChangeShapeType="1"/>
          </p:cNvCxnSpPr>
          <p:nvPr/>
        </p:nvCxnSpPr>
        <p:spPr bwMode="auto">
          <a:xfrm flipH="1">
            <a:off x="5441200" y="3439795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955675" y="1988820"/>
            <a:ext cx="1601788" cy="658813"/>
            <a:chOff x="6673448" y="1882401"/>
            <a:chExt cx="1601918" cy="659064"/>
          </a:xfrm>
        </p:grpSpPr>
        <p:cxnSp>
          <p:nvCxnSpPr>
            <p:cNvPr id="24602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24603" name="TextBox 57"/>
            <p:cNvSpPr txBox="1">
              <a:spLocks noChangeArrowheads="1"/>
            </p:cNvSpPr>
            <p:nvPr/>
          </p:nvSpPr>
          <p:spPr bwMode="auto">
            <a:xfrm>
              <a:off x="6833799" y="1882401"/>
              <a:ext cx="1441567" cy="641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playout rate,</a:t>
              </a:r>
            </a:p>
            <a:p>
              <a:r>
                <a:rPr lang="en-US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e.g., CBR </a:t>
              </a:r>
              <a:r>
                <a:rPr lang="en-US" i="1">
                  <a:solidFill>
                    <a:srgbClr val="CC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225425" y="2201545"/>
            <a:ext cx="815975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/>
          </a:p>
        </p:txBody>
      </p:sp>
      <p:cxnSp>
        <p:nvCxnSpPr>
          <p:cNvPr id="24591" name="Straight Arrow Connector 60"/>
          <p:cNvCxnSpPr>
            <a:cxnSpLocks noChangeShapeType="1"/>
          </p:cNvCxnSpPr>
          <p:nvPr/>
        </p:nvCxnSpPr>
        <p:spPr bwMode="auto">
          <a:xfrm flipH="1">
            <a:off x="6260350" y="1887220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92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871538" y="1880870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593" name="TextBox 64"/>
          <p:cNvSpPr txBox="1">
            <a:spLocks noChangeArrowheads="1"/>
          </p:cNvSpPr>
          <p:nvPr/>
        </p:nvSpPr>
        <p:spPr bwMode="auto">
          <a:xfrm>
            <a:off x="516775" y="3149283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 server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4594" name="TextBox 65"/>
          <p:cNvSpPr txBox="1">
            <a:spLocks noChangeArrowheads="1"/>
          </p:cNvSpPr>
          <p:nvPr/>
        </p:nvSpPr>
        <p:spPr bwMode="auto">
          <a:xfrm>
            <a:off x="5577725" y="386683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204788" y="2201545"/>
            <a:ext cx="423862" cy="846138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211138" y="2206308"/>
            <a:ext cx="425450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187325" y="2201545"/>
            <a:ext cx="760413" cy="8509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4598" name="TextBox 59"/>
          <p:cNvSpPr txBox="1">
            <a:spLocks noChangeArrowheads="1"/>
          </p:cNvSpPr>
          <p:nvPr/>
        </p:nvSpPr>
        <p:spPr bwMode="auto">
          <a:xfrm>
            <a:off x="5909513" y="1577658"/>
            <a:ext cx="1428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 fill level, </a:t>
            </a:r>
            <a:r>
              <a:rPr lang="en-US" sz="1400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Q(t)</a:t>
            </a:r>
          </a:p>
        </p:txBody>
      </p:sp>
      <p:sp>
        <p:nvSpPr>
          <p:cNvPr id="24599" name="Text Box 61"/>
          <p:cNvSpPr txBox="1">
            <a:spLocks noChangeArrowheads="1"/>
          </p:cNvSpPr>
          <p:nvPr/>
        </p:nvSpPr>
        <p:spPr bwMode="auto">
          <a:xfrm>
            <a:off x="301539" y="4715840"/>
            <a:ext cx="8686800" cy="213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>
                <a:latin typeface="Gill Sans Nova" panose="020B0602020104020203" pitchFamily="34" charset="0"/>
              </a:rPr>
              <a:t>Η αναπαραγωγή ξεκινά στο </a:t>
            </a:r>
            <a:r>
              <a:rPr lang="en-US" sz="2000" b="1" err="1">
                <a:latin typeface="Gill Sans Nova" panose="020B0602020104020203" pitchFamily="34" charset="0"/>
              </a:rPr>
              <a:t>t</a:t>
            </a:r>
            <a:r>
              <a:rPr lang="en-US" sz="1400" b="1" err="1">
                <a:latin typeface="Gill Sans Nova" panose="020B0602020104020203" pitchFamily="34" charset="0"/>
              </a:rPr>
              <a:t>p</a:t>
            </a:r>
            <a:r>
              <a:rPr lang="en-US" sz="1400" b="1">
                <a:latin typeface="Gill Sans Nova" panose="020B0602020104020203" pitchFamily="34" charset="0"/>
              </a:rPr>
              <a:t> </a:t>
            </a:r>
            <a:r>
              <a:rPr lang="el-GR" sz="12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με σταθερό ρυθμό αναπαραγωγής </a:t>
            </a:r>
            <a:r>
              <a:rPr lang="en-US">
                <a:solidFill>
                  <a:srgbClr val="C00000"/>
                </a:solidFill>
                <a:latin typeface="Gill Sans Nova" panose="020B0602020104020203" pitchFamily="34" charset="0"/>
              </a:rPr>
              <a:t>r</a:t>
            </a:r>
            <a:r>
              <a:rPr lang="en-US">
                <a:latin typeface="Gill Sans Nova" panose="020B0602020104020203" pitchFamily="34" charset="0"/>
              </a:rPr>
              <a:t> </a:t>
            </a:r>
            <a:endParaRPr lang="el-GR"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>
                <a:latin typeface="Gill Sans Nova" panose="020B0602020104020203" pitchFamily="34" charset="0"/>
              </a:rPr>
              <a:t>Το επίπεδο γεμίσματος του </a:t>
            </a:r>
            <a:r>
              <a:rPr lang="el-GR" err="1">
                <a:latin typeface="Gill Sans Nova" panose="020B0602020104020203" pitchFamily="34" charset="0"/>
              </a:rPr>
              <a:t>ενταμιευτή</a:t>
            </a:r>
            <a:r>
              <a:rPr lang="el-GR">
                <a:latin typeface="Gill Sans Nova" panose="020B0602020104020203" pitchFamily="34" charset="0"/>
              </a:rPr>
              <a:t> ποικίλλει ανάλογα με τον χρόνο</a:t>
            </a:r>
            <a:r>
              <a:rPr lang="en-US">
                <a:latin typeface="Gill Sans Nova" panose="020B0602020104020203" pitchFamily="34" charset="0"/>
              </a:rPr>
              <a:t>,</a:t>
            </a:r>
            <a:r>
              <a:rPr lang="el-GR">
                <a:latin typeface="Gill Sans Nova" panose="020B0602020104020203" pitchFamily="34" charset="0"/>
              </a:rPr>
              <a:t> καθώς ο ρυθμός γεμίσματος </a:t>
            </a:r>
            <a:r>
              <a:rPr lang="en-US">
                <a:solidFill>
                  <a:srgbClr val="FF0000"/>
                </a:solidFill>
                <a:latin typeface="Gill Sans Nova" panose="020B0602020104020203" pitchFamily="34" charset="0"/>
              </a:rPr>
              <a:t>x(t) </a:t>
            </a:r>
            <a:r>
              <a:rPr lang="el-GR">
                <a:latin typeface="Gill Sans Nova" panose="020B0602020104020203" pitchFamily="34" charset="0"/>
              </a:rPr>
              <a:t>ποικίλλει</a:t>
            </a:r>
          </a:p>
          <a:p>
            <a:pPr lvl="1"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Στέλνει με τον μέγιστο δυνατό ρυθμό μέσω</a:t>
            </a:r>
            <a:r>
              <a:rPr lang="en-US">
                <a:latin typeface="Gill Sans Nova" panose="020B0602020104020203" pitchFamily="34" charset="0"/>
              </a:rPr>
              <a:t> TCP</a:t>
            </a:r>
            <a:r>
              <a:rPr lang="el-GR">
                <a:latin typeface="Gill Sans Nova" panose="020B0602020104020203" pitchFamily="34" charset="0"/>
              </a:rPr>
              <a:t>, μπορεί να «καταλάβει» διαθέσιμο εύρος ζώνης λόγω του </a:t>
            </a:r>
            <a:r>
              <a:rPr lang="en-US">
                <a:latin typeface="Gill Sans Nova" panose="020B0602020104020203" pitchFamily="34" charset="0"/>
              </a:rPr>
              <a:t>TCP</a:t>
            </a:r>
            <a:endParaRPr lang="el-GR">
              <a:latin typeface="Gill Sans Nova" panose="020B0602020104020203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l-GR">
              <a:solidFill>
                <a:srgbClr val="FF0000"/>
              </a:solidFill>
              <a:latin typeface="Gill Sans Nova" panose="020B0602020104020203" pitchFamily="34" charset="0"/>
            </a:endParaRPr>
          </a:p>
        </p:txBody>
      </p:sp>
      <p:sp>
        <p:nvSpPr>
          <p:cNvPr id="62" name="Ορθογώνιο 61">
            <a:extLst>
              <a:ext uri="{FF2B5EF4-FFF2-40B4-BE49-F238E27FC236}">
                <a16:creationId xmlns:a16="http://schemas.microsoft.com/office/drawing/2014/main" id="{DE2C0086-8692-4B39-8C9F-A92641D26435}"/>
              </a:ext>
            </a:extLst>
          </p:cNvPr>
          <p:cNvSpPr/>
          <p:nvPr/>
        </p:nvSpPr>
        <p:spPr>
          <a:xfrm>
            <a:off x="6134771" y="1896230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 charset="0"/>
                <a:ea typeface="MS PGothic" pitchFamily="34" charset="-128"/>
                <a:cs typeface="Arial" charset="0"/>
              </a:rPr>
              <a:t>Q</a:t>
            </a:r>
            <a:endParaRPr lang="el-GR"/>
          </a:p>
        </p:txBody>
      </p:sp>
      <p:sp>
        <p:nvSpPr>
          <p:cNvPr id="61" name="Footer Placeholder 3">
            <a:extLst>
              <a:ext uri="{FF2B5EF4-FFF2-40B4-BE49-F238E27FC236}">
                <a16:creationId xmlns:a16="http://schemas.microsoft.com/office/drawing/2014/main" id="{A49C32AE-4176-4F4A-9934-A25E2F1456C5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7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9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HTTP</a:t>
            </a:r>
            <a:endParaRPr lang="el-G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52413" y="3532797"/>
            <a:ext cx="8891587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el-GR" b="1">
                <a:latin typeface="Gill Sans Nova" panose="020B0602020104020203" pitchFamily="34" charset="0"/>
              </a:rPr>
              <a:t>Παύση αναπαραγωγής:</a:t>
            </a:r>
          </a:p>
          <a:p>
            <a:pPr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Γεμίζει ο </a:t>
            </a:r>
            <a:r>
              <a:rPr lang="en-US">
                <a:latin typeface="Gill Sans Nova" panose="020B0602020104020203" pitchFamily="34" charset="0"/>
              </a:rPr>
              <a:t>playout buffer</a:t>
            </a:r>
            <a:r>
              <a:rPr lang="el-GR">
                <a:latin typeface="Gill Sans Nova" panose="020B0602020104020203" pitchFamily="34" charset="0"/>
              </a:rPr>
              <a:t>, σταματά να δέχεται από το </a:t>
            </a:r>
            <a:r>
              <a:rPr lang="en-US">
                <a:latin typeface="Gill Sans Nova" panose="020B0602020104020203" pitchFamily="34" charset="0"/>
              </a:rPr>
              <a:t>TCP receive buffer, </a:t>
            </a:r>
            <a:r>
              <a:rPr lang="el-GR">
                <a:latin typeface="Gill Sans Nova" panose="020B0602020104020203" pitchFamily="34" charset="0"/>
              </a:rPr>
              <a:t>το οποίο με τη σειρά του γεμίζει και σταματά να δέχεται </a:t>
            </a:r>
            <a:r>
              <a:rPr lang="en-US">
                <a:latin typeface="Gill Sans Nova" panose="020B0602020104020203" pitchFamily="34" charset="0"/>
              </a:rPr>
              <a:t>TCP </a:t>
            </a:r>
            <a:r>
              <a:rPr lang="el-GR">
                <a:latin typeface="Gill Sans Nova" panose="020B0602020104020203" pitchFamily="34" charset="0"/>
              </a:rPr>
              <a:t>πακέτα από το </a:t>
            </a:r>
            <a:r>
              <a:rPr lang="en-US">
                <a:latin typeface="Gill Sans Nova" panose="020B0602020104020203" pitchFamily="34" charset="0"/>
              </a:rPr>
              <a:t>TCP send buffer, </a:t>
            </a:r>
            <a:r>
              <a:rPr lang="el-GR">
                <a:latin typeface="Gill Sans Nova" panose="020B0602020104020203" pitchFamily="34" charset="0"/>
              </a:rPr>
              <a:t>το οποίο με τη σειρά του γεμίζει και σταματά να διαβάζει δεδομένα από το αρχείο βίντεο.</a:t>
            </a: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</a:t>
            </a:r>
            <a:r>
              <a:rPr lang="el-GR" b="1">
                <a:latin typeface="Gill Sans Nova" panose="020B0602020104020203" pitchFamily="34" charset="0"/>
              </a:rPr>
              <a:t>Συμπέρασμα</a:t>
            </a:r>
            <a:r>
              <a:rPr lang="el-GR">
                <a:latin typeface="Gill Sans Nova" panose="020B0602020104020203" pitchFamily="34" charset="0"/>
              </a:rPr>
              <a:t>: Ένας γεμάτος </a:t>
            </a:r>
            <a:r>
              <a:rPr lang="el-GR" err="1">
                <a:latin typeface="Gill Sans Nova" panose="020B0602020104020203" pitchFamily="34" charset="0"/>
              </a:rPr>
              <a:t>ενταμιευτής</a:t>
            </a:r>
            <a:r>
              <a:rPr lang="el-GR">
                <a:latin typeface="Gill Sans Nova" panose="020B0602020104020203" pitchFamily="34" charset="0"/>
              </a:rPr>
              <a:t> της εφαρμογής θέτει έμμεσα ένα όριο στο ρυθμό μετάδοσης του βίντεο από τον εξυπηρετητή στον πελάτη</a:t>
            </a:r>
          </a:p>
          <a:p>
            <a:pPr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 b="1">
                <a:latin typeface="Gill Sans Nova" panose="020B0602020104020203" pitchFamily="34" charset="0"/>
              </a:rPr>
              <a:t> Προϋπόθεση</a:t>
            </a:r>
            <a:r>
              <a:rPr lang="el-GR">
                <a:latin typeface="Gill Sans Nova" panose="020B0602020104020203" pitchFamily="34" charset="0"/>
              </a:rPr>
              <a:t>: το </a:t>
            </a:r>
            <a:r>
              <a:rPr lang="en-US">
                <a:latin typeface="Gill Sans Nova" panose="020B0602020104020203" pitchFamily="34" charset="0"/>
              </a:rPr>
              <a:t>B </a:t>
            </a:r>
            <a:r>
              <a:rPr lang="el-GR">
                <a:latin typeface="Gill Sans Nova" panose="020B0602020104020203" pitchFamily="34" charset="0"/>
              </a:rPr>
              <a:t>να είναι πεπερασμένο και μικρότερο από το μέγεθος του αρχείου</a:t>
            </a: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046788" y="1802118"/>
            <a:ext cx="1302948" cy="644525"/>
            <a:chOff x="5268943" y="3066231"/>
            <a:chExt cx="1302653" cy="644839"/>
          </a:xfrm>
        </p:grpSpPr>
        <p:grpSp>
          <p:nvGrpSpPr>
            <p:cNvPr id="27678" name="Group 77"/>
            <p:cNvGrpSpPr>
              <a:grpSpLocks/>
            </p:cNvGrpSpPr>
            <p:nvPr/>
          </p:nvGrpSpPr>
          <p:grpSpPr bwMode="auto">
            <a:xfrm>
              <a:off x="5268943" y="3066231"/>
              <a:ext cx="740925" cy="644839"/>
              <a:chOff x="5089454" y="2720015"/>
              <a:chExt cx="1388680" cy="644839"/>
            </a:xfrm>
          </p:grpSpPr>
          <p:sp>
            <p:nvSpPr>
              <p:cNvPr id="27680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l-GR" sz="1400" i="1">
                  <a:ea typeface="MS PGothic" pitchFamily="34" charset="-128"/>
                </a:endParaRPr>
              </a:p>
            </p:txBody>
          </p:sp>
          <p:sp>
            <p:nvSpPr>
              <p:cNvPr id="27681" name="Rectangle 79"/>
              <p:cNvSpPr>
                <a:spLocks noChangeArrowheads="1"/>
              </p:cNvSpPr>
              <p:nvPr/>
            </p:nvSpPr>
            <p:spPr bwMode="auto">
              <a:xfrm>
                <a:off x="5089454" y="2729246"/>
                <a:ext cx="1384608" cy="626501"/>
              </a:xfrm>
              <a:prstGeom prst="rect">
                <a:avLst/>
              </a:prstGeom>
              <a:solidFill>
                <a:srgbClr val="000099"/>
              </a:solidFill>
              <a:ln w="1587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27679" name="Straight Connector 82"/>
            <p:cNvCxnSpPr>
              <a:cxnSpLocks noChangeShapeType="1"/>
            </p:cNvCxnSpPr>
            <p:nvPr/>
          </p:nvCxnSpPr>
          <p:spPr bwMode="auto">
            <a:xfrm>
              <a:off x="6029171" y="3388650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7654" name="Group 70"/>
          <p:cNvGrpSpPr>
            <a:grpSpLocks/>
          </p:cNvGrpSpPr>
          <p:nvPr/>
        </p:nvGrpSpPr>
        <p:grpSpPr bwMode="auto">
          <a:xfrm>
            <a:off x="2011363" y="1741794"/>
            <a:ext cx="722312" cy="644525"/>
            <a:chOff x="5125853" y="2720015"/>
            <a:chExt cx="1352281" cy="644839"/>
          </a:xfrm>
        </p:grpSpPr>
        <p:sp>
          <p:nvSpPr>
            <p:cNvPr id="27676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7" name="Rectangle 72"/>
            <p:cNvSpPr>
              <a:spLocks noChangeArrowheads="1"/>
            </p:cNvSpPr>
            <p:nvPr/>
          </p:nvSpPr>
          <p:spPr bwMode="auto">
            <a:xfrm>
              <a:off x="5128090" y="2729246"/>
              <a:ext cx="1345970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7655" name="Freeform 1287"/>
          <p:cNvSpPr>
            <a:spLocks/>
          </p:cNvSpPr>
          <p:nvPr/>
        </p:nvSpPr>
        <p:spPr bwMode="auto">
          <a:xfrm>
            <a:off x="2903538" y="1705281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27656" name="Straight Connector 45"/>
          <p:cNvCxnSpPr>
            <a:cxnSpLocks noChangeShapeType="1"/>
          </p:cNvCxnSpPr>
          <p:nvPr/>
        </p:nvCxnSpPr>
        <p:spPr bwMode="auto">
          <a:xfrm>
            <a:off x="2600325" y="2124381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7657" name="Straight Connector 46"/>
          <p:cNvCxnSpPr>
            <a:cxnSpLocks noChangeShapeType="1"/>
          </p:cNvCxnSpPr>
          <p:nvPr/>
        </p:nvCxnSpPr>
        <p:spPr bwMode="auto">
          <a:xfrm>
            <a:off x="4756150" y="2135494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58" name="TextBox 47"/>
          <p:cNvSpPr txBox="1">
            <a:spLocks noChangeArrowheads="1"/>
          </p:cNvSpPr>
          <p:nvPr/>
        </p:nvSpPr>
        <p:spPr bwMode="auto">
          <a:xfrm>
            <a:off x="4964113" y="1644956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rate, </a:t>
            </a:r>
            <a:r>
              <a:rPr lang="en-US" sz="1400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grpSp>
        <p:nvGrpSpPr>
          <p:cNvPr id="27659" name="Group 2"/>
          <p:cNvGrpSpPr>
            <a:grpSpLocks/>
          </p:cNvGrpSpPr>
          <p:nvPr/>
        </p:nvGrpSpPr>
        <p:grpSpPr bwMode="auto">
          <a:xfrm>
            <a:off x="7349739" y="1820871"/>
            <a:ext cx="1135297" cy="644525"/>
            <a:chOff x="5121779" y="2720015"/>
            <a:chExt cx="1356355" cy="644839"/>
          </a:xfrm>
        </p:grpSpPr>
        <p:sp>
          <p:nvSpPr>
            <p:cNvPr id="27674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5" name="Rectangle 54"/>
            <p:cNvSpPr>
              <a:spLocks noChangeArrowheads="1"/>
            </p:cNvSpPr>
            <p:nvPr/>
          </p:nvSpPr>
          <p:spPr bwMode="auto">
            <a:xfrm>
              <a:off x="5121779" y="2729246"/>
              <a:ext cx="1352281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27660" name="Group 134"/>
          <p:cNvGrpSpPr>
            <a:grpSpLocks/>
          </p:cNvGrpSpPr>
          <p:nvPr/>
        </p:nvGrpSpPr>
        <p:grpSpPr bwMode="auto">
          <a:xfrm>
            <a:off x="671513" y="1814819"/>
            <a:ext cx="1201737" cy="533400"/>
            <a:chOff x="3621" y="3265"/>
            <a:chExt cx="1776" cy="744"/>
          </a:xfrm>
        </p:grpSpPr>
        <p:pic>
          <p:nvPicPr>
            <p:cNvPr id="27670" name="Picture 135" descr="reel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92 h 438"/>
                <a:gd name="T4" fmla="*/ 114 w 1401"/>
                <a:gd name="T5" fmla="*/ 389 h 438"/>
                <a:gd name="T6" fmla="*/ 132 w 1401"/>
                <a:gd name="T7" fmla="*/ 365 h 438"/>
                <a:gd name="T8" fmla="*/ 210 w 1401"/>
                <a:gd name="T9" fmla="*/ 410 h 438"/>
                <a:gd name="T10" fmla="*/ 450 w 1401"/>
                <a:gd name="T11" fmla="*/ 392 h 438"/>
                <a:gd name="T12" fmla="*/ 486 w 1401"/>
                <a:gd name="T13" fmla="*/ 401 h 438"/>
                <a:gd name="T14" fmla="*/ 690 w 1401"/>
                <a:gd name="T15" fmla="*/ 425 h 438"/>
                <a:gd name="T16" fmla="*/ 1082 w 1401"/>
                <a:gd name="T17" fmla="*/ 446 h 438"/>
                <a:gd name="T18" fmla="*/ 1409 w 1401"/>
                <a:gd name="T19" fmla="*/ 428 h 438"/>
                <a:gd name="T20" fmla="*/ 1400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28 h 123"/>
                <a:gd name="T6" fmla="*/ 801 w 999"/>
                <a:gd name="T7" fmla="*/ 34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43 h 123"/>
                <a:gd name="T16" fmla="*/ 987 w 999"/>
                <a:gd name="T17" fmla="*/ 100 h 123"/>
                <a:gd name="T18" fmla="*/ 18 w 999"/>
                <a:gd name="T19" fmla="*/ 98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27673" name="Picture 138" descr="vide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TextBox 73"/>
          <p:cNvSpPr txBox="1">
            <a:spLocks noChangeArrowheads="1"/>
          </p:cNvSpPr>
          <p:nvPr/>
        </p:nvSpPr>
        <p:spPr bwMode="auto">
          <a:xfrm>
            <a:off x="1733550" y="2427594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send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2" name="TextBox 74"/>
          <p:cNvSpPr txBox="1">
            <a:spLocks noChangeArrowheads="1"/>
          </p:cNvSpPr>
          <p:nvPr/>
        </p:nvSpPr>
        <p:spPr bwMode="auto">
          <a:xfrm>
            <a:off x="906463" y="2413306"/>
            <a:ext cx="118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file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27663" name="Straight Connector 75"/>
          <p:cNvCxnSpPr>
            <a:cxnSpLocks noChangeShapeType="1"/>
            <a:stCxn id="27673" idx="3"/>
          </p:cNvCxnSpPr>
          <p:nvPr/>
        </p:nvCxnSpPr>
        <p:spPr bwMode="auto">
          <a:xfrm>
            <a:off x="1585672" y="2076500"/>
            <a:ext cx="425691" cy="10716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64" name="TextBox 81"/>
          <p:cNvSpPr txBox="1">
            <a:spLocks noChangeArrowheads="1"/>
          </p:cNvSpPr>
          <p:nvPr/>
        </p:nvSpPr>
        <p:spPr bwMode="auto">
          <a:xfrm>
            <a:off x="5737225" y="2468869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receive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5" name="TextBox 84"/>
          <p:cNvSpPr txBox="1">
            <a:spLocks noChangeArrowheads="1"/>
          </p:cNvSpPr>
          <p:nvPr/>
        </p:nvSpPr>
        <p:spPr bwMode="auto">
          <a:xfrm>
            <a:off x="7311874" y="2492384"/>
            <a:ext cx="1408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application playout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6" name="TextBox 61439"/>
          <p:cNvSpPr txBox="1">
            <a:spLocks noChangeArrowheads="1"/>
          </p:cNvSpPr>
          <p:nvPr/>
        </p:nvSpPr>
        <p:spPr bwMode="auto">
          <a:xfrm>
            <a:off x="1541463" y="2956231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server</a:t>
            </a:r>
          </a:p>
        </p:txBody>
      </p:sp>
      <p:sp>
        <p:nvSpPr>
          <p:cNvPr id="27667" name="TextBox 86"/>
          <p:cNvSpPr txBox="1">
            <a:spLocks noChangeArrowheads="1"/>
          </p:cNvSpPr>
          <p:nvPr/>
        </p:nvSpPr>
        <p:spPr bwMode="auto">
          <a:xfrm>
            <a:off x="6526213" y="2989569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33A3405-A2A6-41C1-AB31-7CF84EA1110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D6E7CC6-20C7-4691-BF4A-2FEB20E04AAC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967777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HTTP/TCP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80B7FA1-28CE-4E4E-AB4C-C14316BF3E22}"/>
              </a:ext>
            </a:extLst>
          </p:cNvPr>
          <p:cNvSpPr/>
          <p:nvPr/>
        </p:nvSpPr>
        <p:spPr>
          <a:xfrm>
            <a:off x="8013806" y="1385013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>
                <a:latin typeface="Arial" charset="0"/>
                <a:ea typeface="MS PGothic" pitchFamily="34" charset="-128"/>
                <a:cs typeface="Arial" charset="0"/>
              </a:rPr>
              <a:t>Β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691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B6DF1D7C-683E-4806-984F-0AC528F6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 descr="Εικόνα που περιέχει κείμενο, χάρτ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B3D48091-B705-4DC3-B0C1-2883D27E67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" y="1506391"/>
            <a:ext cx="4543143" cy="4536961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65083F4-E0A6-4D00-8785-2E9DD692DF6D}"/>
              </a:ext>
            </a:extLst>
          </p:cNvPr>
          <p:cNvSpPr/>
          <p:nvPr/>
        </p:nvSpPr>
        <p:spPr bwMode="auto">
          <a:xfrm>
            <a:off x="6799811" y="1005840"/>
            <a:ext cx="1737360" cy="7980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1266" name="Picture 2" descr="Αποτέλεσμα εικόνας για this is what happens in an internet minute">
            <a:extLst>
              <a:ext uri="{FF2B5EF4-FFF2-40B4-BE49-F238E27FC236}">
                <a16:creationId xmlns:a16="http://schemas.microsoft.com/office/drawing/2014/main" id="{DF0699A6-E54F-43E0-9486-667C5D4B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00" y="1317568"/>
            <a:ext cx="414385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727B2D32-0618-4197-944B-5C6D4778C7C7}"/>
              </a:ext>
            </a:extLst>
          </p:cNvPr>
          <p:cNvCxnSpPr/>
          <p:nvPr/>
        </p:nvCxnSpPr>
        <p:spPr bwMode="auto">
          <a:xfrm>
            <a:off x="2576954" y="3067398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8C7119C7-0078-452A-AB46-CC0E43C91E67}"/>
              </a:ext>
            </a:extLst>
          </p:cNvPr>
          <p:cNvCxnSpPr/>
          <p:nvPr/>
        </p:nvCxnSpPr>
        <p:spPr bwMode="auto">
          <a:xfrm>
            <a:off x="7184966" y="3020290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91EC2A4C-0ABC-434A-948B-3C3395778207}"/>
              </a:ext>
            </a:extLst>
          </p:cNvPr>
          <p:cNvCxnSpPr/>
          <p:nvPr/>
        </p:nvCxnSpPr>
        <p:spPr bwMode="auto">
          <a:xfrm>
            <a:off x="5450382" y="3505201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73582D29-B994-446A-A247-F560C188415B}"/>
              </a:ext>
            </a:extLst>
          </p:cNvPr>
          <p:cNvCxnSpPr/>
          <p:nvPr/>
        </p:nvCxnSpPr>
        <p:spPr bwMode="auto">
          <a:xfrm>
            <a:off x="939350" y="3557845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EDFFD4A4-2FDF-401C-BC80-6A3A713879A5}"/>
              </a:ext>
            </a:extLst>
          </p:cNvPr>
          <p:cNvCxnSpPr/>
          <p:nvPr/>
        </p:nvCxnSpPr>
        <p:spPr bwMode="auto">
          <a:xfrm>
            <a:off x="2912234" y="5713609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1D550CA3-FF62-46A0-9B41-241C7F5AA59D}"/>
              </a:ext>
            </a:extLst>
          </p:cNvPr>
          <p:cNvCxnSpPr/>
          <p:nvPr/>
        </p:nvCxnSpPr>
        <p:spPr bwMode="auto">
          <a:xfrm>
            <a:off x="7470371" y="5608311"/>
            <a:ext cx="8894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29023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HTTP</a:t>
            </a:r>
            <a:endParaRPr lang="el-GR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52413" y="3532797"/>
            <a:ext cx="8891587" cy="201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Clr>
                <a:schemeClr val="accent2"/>
              </a:buClr>
              <a:buSzPct val="100000"/>
            </a:pPr>
            <a:r>
              <a:rPr lang="el-GR" b="1">
                <a:latin typeface="Gill Sans Nova" panose="020B0602020104020203" pitchFamily="34" charset="0"/>
              </a:rPr>
              <a:t>Επανέναρξη αναπαραγωγής:</a:t>
            </a: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Επανέρχεται η μετάδοση</a:t>
            </a: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</a:pPr>
            <a:r>
              <a:rPr lang="el-GR" b="1">
                <a:latin typeface="Gill Sans Nova" panose="020B0602020104020203" pitchFamily="34" charset="0"/>
              </a:rPr>
              <a:t>Πρόωρος τερματισμός ή ανατοποθέτηση σε άλλο σημείο του βίντεο:</a:t>
            </a: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Τα δεδομένα που έχουν ήδη μεταφερθεί στον </a:t>
            </a:r>
            <a:r>
              <a:rPr lang="en-US">
                <a:latin typeface="Gill Sans Nova" panose="020B0602020104020203" pitchFamily="34" charset="0"/>
              </a:rPr>
              <a:t>client </a:t>
            </a:r>
            <a:r>
              <a:rPr lang="el-GR">
                <a:latin typeface="Gill Sans Nova" panose="020B0602020104020203" pitchFamily="34" charset="0"/>
              </a:rPr>
              <a:t>δεν χρησιμοποιούνται</a:t>
            </a:r>
            <a:endParaRPr lang="en-US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Άσκοπη κατανάλωση </a:t>
            </a:r>
            <a:r>
              <a:rPr lang="en-US">
                <a:latin typeface="Gill Sans Nova" panose="020B0602020104020203" pitchFamily="34" charset="0"/>
              </a:rPr>
              <a:t>bandwidth</a:t>
            </a: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>
              <a:latin typeface="Gill Sans Nova" panose="020B0602020104020203" pitchFamily="34" charset="0"/>
            </a:endParaRP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066213" y="1802118"/>
            <a:ext cx="1283525" cy="644525"/>
            <a:chOff x="5288362" y="3066231"/>
            <a:chExt cx="1283234" cy="644839"/>
          </a:xfrm>
        </p:grpSpPr>
        <p:grpSp>
          <p:nvGrpSpPr>
            <p:cNvPr id="27678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27680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l-GR" sz="1400" i="1">
                  <a:ea typeface="MS PGothic" pitchFamily="34" charset="-128"/>
                </a:endParaRPr>
              </a:p>
            </p:txBody>
          </p:sp>
          <p:sp>
            <p:nvSpPr>
              <p:cNvPr id="27681" name="Rectangle 79"/>
              <p:cNvSpPr>
                <a:spLocks noChangeArrowheads="1"/>
              </p:cNvSpPr>
              <p:nvPr/>
            </p:nvSpPr>
            <p:spPr bwMode="auto">
              <a:xfrm>
                <a:off x="5413641" y="2729246"/>
                <a:ext cx="1060419" cy="626501"/>
              </a:xfrm>
              <a:prstGeom prst="rect">
                <a:avLst/>
              </a:prstGeom>
              <a:solidFill>
                <a:srgbClr val="000099"/>
              </a:solidFill>
              <a:ln w="1587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27679" name="Straight Connector 82"/>
            <p:cNvCxnSpPr>
              <a:cxnSpLocks noChangeShapeType="1"/>
            </p:cNvCxnSpPr>
            <p:nvPr/>
          </p:nvCxnSpPr>
          <p:spPr bwMode="auto">
            <a:xfrm>
              <a:off x="6029171" y="3388650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7654" name="Group 70"/>
          <p:cNvGrpSpPr>
            <a:grpSpLocks/>
          </p:cNvGrpSpPr>
          <p:nvPr/>
        </p:nvGrpSpPr>
        <p:grpSpPr bwMode="auto">
          <a:xfrm>
            <a:off x="2011363" y="1741794"/>
            <a:ext cx="722312" cy="644525"/>
            <a:chOff x="5125853" y="2720015"/>
            <a:chExt cx="1352281" cy="644839"/>
          </a:xfrm>
        </p:grpSpPr>
        <p:sp>
          <p:nvSpPr>
            <p:cNvPr id="27676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7" name="Rectangle 72"/>
            <p:cNvSpPr>
              <a:spLocks noChangeArrowheads="1"/>
            </p:cNvSpPr>
            <p:nvPr/>
          </p:nvSpPr>
          <p:spPr bwMode="auto">
            <a:xfrm>
              <a:off x="5384422" y="2729246"/>
              <a:ext cx="1089638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7655" name="Freeform 1287"/>
          <p:cNvSpPr>
            <a:spLocks/>
          </p:cNvSpPr>
          <p:nvPr/>
        </p:nvSpPr>
        <p:spPr bwMode="auto">
          <a:xfrm>
            <a:off x="2903538" y="1705281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27656" name="Straight Connector 45"/>
          <p:cNvCxnSpPr>
            <a:cxnSpLocks noChangeShapeType="1"/>
          </p:cNvCxnSpPr>
          <p:nvPr/>
        </p:nvCxnSpPr>
        <p:spPr bwMode="auto">
          <a:xfrm>
            <a:off x="2600325" y="2124381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7657" name="Straight Connector 46"/>
          <p:cNvCxnSpPr>
            <a:cxnSpLocks noChangeShapeType="1"/>
          </p:cNvCxnSpPr>
          <p:nvPr/>
        </p:nvCxnSpPr>
        <p:spPr bwMode="auto">
          <a:xfrm>
            <a:off x="4756150" y="2135494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58" name="TextBox 47"/>
          <p:cNvSpPr txBox="1">
            <a:spLocks noChangeArrowheads="1"/>
          </p:cNvSpPr>
          <p:nvPr/>
        </p:nvSpPr>
        <p:spPr bwMode="auto">
          <a:xfrm>
            <a:off x="4964113" y="1644956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rate, </a:t>
            </a:r>
            <a:r>
              <a:rPr lang="en-US" sz="1400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grpSp>
        <p:nvGrpSpPr>
          <p:cNvPr id="27659" name="Group 2"/>
          <p:cNvGrpSpPr>
            <a:grpSpLocks/>
          </p:cNvGrpSpPr>
          <p:nvPr/>
        </p:nvGrpSpPr>
        <p:grpSpPr bwMode="auto">
          <a:xfrm>
            <a:off x="7353149" y="1820871"/>
            <a:ext cx="1131887" cy="644525"/>
            <a:chOff x="5125853" y="2720015"/>
            <a:chExt cx="1352281" cy="644839"/>
          </a:xfrm>
        </p:grpSpPr>
        <p:sp>
          <p:nvSpPr>
            <p:cNvPr id="27674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5" name="Rectangle 54"/>
            <p:cNvSpPr>
              <a:spLocks noChangeArrowheads="1"/>
            </p:cNvSpPr>
            <p:nvPr/>
          </p:nvSpPr>
          <p:spPr bwMode="auto">
            <a:xfrm>
              <a:off x="5330653" y="2729246"/>
              <a:ext cx="1143407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27660" name="Group 134"/>
          <p:cNvGrpSpPr>
            <a:grpSpLocks/>
          </p:cNvGrpSpPr>
          <p:nvPr/>
        </p:nvGrpSpPr>
        <p:grpSpPr bwMode="auto">
          <a:xfrm>
            <a:off x="671513" y="1814819"/>
            <a:ext cx="1201737" cy="533400"/>
            <a:chOff x="3621" y="3265"/>
            <a:chExt cx="1776" cy="744"/>
          </a:xfrm>
        </p:grpSpPr>
        <p:pic>
          <p:nvPicPr>
            <p:cNvPr id="27670" name="Picture 135" descr="reel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92 h 438"/>
                <a:gd name="T4" fmla="*/ 114 w 1401"/>
                <a:gd name="T5" fmla="*/ 389 h 438"/>
                <a:gd name="T6" fmla="*/ 132 w 1401"/>
                <a:gd name="T7" fmla="*/ 365 h 438"/>
                <a:gd name="T8" fmla="*/ 210 w 1401"/>
                <a:gd name="T9" fmla="*/ 410 h 438"/>
                <a:gd name="T10" fmla="*/ 450 w 1401"/>
                <a:gd name="T11" fmla="*/ 392 h 438"/>
                <a:gd name="T12" fmla="*/ 486 w 1401"/>
                <a:gd name="T13" fmla="*/ 401 h 438"/>
                <a:gd name="T14" fmla="*/ 690 w 1401"/>
                <a:gd name="T15" fmla="*/ 425 h 438"/>
                <a:gd name="T16" fmla="*/ 1082 w 1401"/>
                <a:gd name="T17" fmla="*/ 446 h 438"/>
                <a:gd name="T18" fmla="*/ 1409 w 1401"/>
                <a:gd name="T19" fmla="*/ 428 h 438"/>
                <a:gd name="T20" fmla="*/ 1400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28 h 123"/>
                <a:gd name="T6" fmla="*/ 801 w 999"/>
                <a:gd name="T7" fmla="*/ 34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43 h 123"/>
                <a:gd name="T16" fmla="*/ 987 w 999"/>
                <a:gd name="T17" fmla="*/ 100 h 123"/>
                <a:gd name="T18" fmla="*/ 18 w 999"/>
                <a:gd name="T19" fmla="*/ 98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27673" name="Picture 138" descr="vide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TextBox 73"/>
          <p:cNvSpPr txBox="1">
            <a:spLocks noChangeArrowheads="1"/>
          </p:cNvSpPr>
          <p:nvPr/>
        </p:nvSpPr>
        <p:spPr bwMode="auto">
          <a:xfrm>
            <a:off x="1733550" y="2427594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send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2" name="TextBox 74"/>
          <p:cNvSpPr txBox="1">
            <a:spLocks noChangeArrowheads="1"/>
          </p:cNvSpPr>
          <p:nvPr/>
        </p:nvSpPr>
        <p:spPr bwMode="auto">
          <a:xfrm>
            <a:off x="906463" y="2413306"/>
            <a:ext cx="118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file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27663" name="Straight Connector 75"/>
          <p:cNvCxnSpPr>
            <a:cxnSpLocks noChangeShapeType="1"/>
            <a:stCxn id="27673" idx="3"/>
          </p:cNvCxnSpPr>
          <p:nvPr/>
        </p:nvCxnSpPr>
        <p:spPr bwMode="auto">
          <a:xfrm>
            <a:off x="1585672" y="2076500"/>
            <a:ext cx="425691" cy="10716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64" name="TextBox 81"/>
          <p:cNvSpPr txBox="1">
            <a:spLocks noChangeArrowheads="1"/>
          </p:cNvSpPr>
          <p:nvPr/>
        </p:nvSpPr>
        <p:spPr bwMode="auto">
          <a:xfrm>
            <a:off x="5737225" y="2468869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receive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5" name="TextBox 84"/>
          <p:cNvSpPr txBox="1">
            <a:spLocks noChangeArrowheads="1"/>
          </p:cNvSpPr>
          <p:nvPr/>
        </p:nvSpPr>
        <p:spPr bwMode="auto">
          <a:xfrm>
            <a:off x="7311874" y="2492384"/>
            <a:ext cx="1408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application playout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6" name="TextBox 61439"/>
          <p:cNvSpPr txBox="1">
            <a:spLocks noChangeArrowheads="1"/>
          </p:cNvSpPr>
          <p:nvPr/>
        </p:nvSpPr>
        <p:spPr bwMode="auto">
          <a:xfrm>
            <a:off x="1541463" y="2956231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server</a:t>
            </a:r>
          </a:p>
        </p:txBody>
      </p:sp>
      <p:sp>
        <p:nvSpPr>
          <p:cNvPr id="27667" name="TextBox 86"/>
          <p:cNvSpPr txBox="1">
            <a:spLocks noChangeArrowheads="1"/>
          </p:cNvSpPr>
          <p:nvPr/>
        </p:nvSpPr>
        <p:spPr bwMode="auto">
          <a:xfrm>
            <a:off x="6526213" y="2989569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33A3405-A2A6-41C1-AB31-7CF84EA1110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D6E7CC6-20C7-4691-BF4A-2FEB20E04AAC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967777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HTTP/TCP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80B7FA1-28CE-4E4E-AB4C-C14316BF3E22}"/>
              </a:ext>
            </a:extLst>
          </p:cNvPr>
          <p:cNvSpPr/>
          <p:nvPr/>
        </p:nvSpPr>
        <p:spPr>
          <a:xfrm>
            <a:off x="8013806" y="1385013"/>
            <a:ext cx="3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>
                <a:latin typeface="Arial" charset="0"/>
                <a:ea typeface="MS PGothic" pitchFamily="34" charset="-128"/>
                <a:cs typeface="Arial" charset="0"/>
              </a:rPr>
              <a:t>Β</a:t>
            </a:r>
            <a:endParaRPr lang="el-GR"/>
          </a:p>
        </p:txBody>
      </p:sp>
      <p:cxnSp>
        <p:nvCxnSpPr>
          <p:cNvPr id="34" name="Straight Connector 45">
            <a:extLst>
              <a:ext uri="{FF2B5EF4-FFF2-40B4-BE49-F238E27FC236}">
                <a16:creationId xmlns:a16="http://schemas.microsoft.com/office/drawing/2014/main" id="{FF1FC406-F575-49D6-B8BC-17095DB35CB2}"/>
              </a:ext>
            </a:extLst>
          </p:cNvPr>
          <p:cNvCxnSpPr>
            <a:cxnSpLocks noChangeShapeType="1"/>
            <a:stCxn id="27674" idx="3"/>
          </p:cNvCxnSpPr>
          <p:nvPr/>
        </p:nvCxnSpPr>
        <p:spPr bwMode="auto">
          <a:xfrm flipV="1">
            <a:off x="8485036" y="2135494"/>
            <a:ext cx="539694" cy="764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81B081-8B87-42B6-AC61-0AC6D6209D8A}"/>
              </a:ext>
            </a:extLst>
          </p:cNvPr>
          <p:cNvSpPr txBox="1"/>
          <p:nvPr/>
        </p:nvSpPr>
        <p:spPr>
          <a:xfrm>
            <a:off x="8607246" y="172076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badi" panose="020B0604020104020204" pitchFamily="34" charset="0"/>
              </a:rPr>
              <a:t>r</a:t>
            </a:r>
            <a:endParaRPr lang="el-G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08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5B51457C-1F9C-418F-A090-2480C798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DASH</a:t>
            </a:r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97EAC0-8F96-4EB3-B24A-F8F6E79A0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 HTTP </a:t>
            </a:r>
            <a:r>
              <a:rPr lang="el-GR" err="1"/>
              <a:t>streaming</a:t>
            </a:r>
            <a:r>
              <a:rPr lang="el-GR"/>
              <a:t>: ίδια κωδικοποίηση βίντεο </a:t>
            </a:r>
          </a:p>
          <a:p>
            <a:pPr lvl="1"/>
            <a:r>
              <a:rPr lang="el-GR"/>
              <a:t>	1 αρχείο για όλους </a:t>
            </a:r>
          </a:p>
          <a:p>
            <a:pPr lvl="2" indent="-342900"/>
            <a:r>
              <a:rPr lang="el-GR"/>
              <a:t> 1 ανάλυση βίντεο</a:t>
            </a:r>
          </a:p>
          <a:p>
            <a:pPr lvl="2" indent="-342900"/>
            <a:r>
              <a:rPr lang="el-GR"/>
              <a:t> 1 ρυθμός κωδικοποίησης</a:t>
            </a:r>
          </a:p>
          <a:p>
            <a:pPr lvl="2" indent="-342900"/>
            <a:r>
              <a:rPr lang="el-GR"/>
              <a:t>Ίδια απαίτηση για το απαιτούμενο εύρος ζώνης</a:t>
            </a:r>
          </a:p>
          <a:p>
            <a:pPr lvl="1"/>
            <a:r>
              <a:rPr lang="el-GR"/>
              <a:t>δεν λαμβάνονται υπόψη οι ιδιαιτερότητες του χρήστη</a:t>
            </a:r>
          </a:p>
          <a:p>
            <a:pPr lvl="2"/>
            <a:r>
              <a:rPr lang="el-GR"/>
              <a:t>το τρέχων διαθέσιμο εύρος ζώνης για το χρήστη</a:t>
            </a:r>
          </a:p>
          <a:p>
            <a:pPr lvl="2"/>
            <a:r>
              <a:rPr lang="el-GR"/>
              <a:t>η ανάλυση της οθόνης</a:t>
            </a:r>
          </a:p>
          <a:p>
            <a:endParaRPr lang="el-GR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9E36F2B-08C8-4865-8E35-193E6805389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EC252D-4FC3-4C52-A0DC-CEA8C7761943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628565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DASH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77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71538"/>
          </a:xfrm>
        </p:spPr>
        <p:txBody>
          <a:bodyPr/>
          <a:lstStyle/>
          <a:p>
            <a:r>
              <a:rPr lang="en-US"/>
              <a:t>Streaming multimedia: DASH</a:t>
            </a:r>
            <a:endParaRPr lang="el-GR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12725" y="1392902"/>
            <a:ext cx="871855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200" b="1">
                <a:solidFill>
                  <a:srgbClr val="CB2727"/>
                </a:solidFill>
                <a:latin typeface="Gill Sans Nova" panose="020B0602020104020203" pitchFamily="34" charset="0"/>
              </a:rPr>
              <a:t>DASH: D</a:t>
            </a:r>
            <a:r>
              <a:rPr lang="en-US" sz="2200">
                <a:latin typeface="Gill Sans Nova" panose="020B0602020104020203" pitchFamily="34" charset="0"/>
              </a:rPr>
              <a:t>ynamic, </a:t>
            </a:r>
            <a:r>
              <a:rPr lang="en-US" sz="2200" b="1">
                <a:solidFill>
                  <a:srgbClr val="CB2727"/>
                </a:solidFill>
                <a:latin typeface="Gill Sans Nova" panose="020B0602020104020203" pitchFamily="34" charset="0"/>
              </a:rPr>
              <a:t>A</a:t>
            </a:r>
            <a:r>
              <a:rPr lang="en-US" sz="2200">
                <a:latin typeface="Gill Sans Nova" panose="020B0602020104020203" pitchFamily="34" charset="0"/>
              </a:rPr>
              <a:t>daptive </a:t>
            </a:r>
            <a:r>
              <a:rPr lang="en-US" sz="2200" b="1">
                <a:solidFill>
                  <a:srgbClr val="CB2727"/>
                </a:solidFill>
                <a:latin typeface="Gill Sans Nova" panose="020B0602020104020203" pitchFamily="34" charset="0"/>
              </a:rPr>
              <a:t>S</a:t>
            </a:r>
            <a:r>
              <a:rPr lang="en-US" sz="2200">
                <a:latin typeface="Gill Sans Nova" panose="020B0602020104020203" pitchFamily="34" charset="0"/>
              </a:rPr>
              <a:t>treaming over </a:t>
            </a:r>
            <a:r>
              <a:rPr lang="en-US" sz="2200" b="1">
                <a:solidFill>
                  <a:srgbClr val="CB2727"/>
                </a:solidFill>
                <a:latin typeface="Gill Sans Nova" panose="020B0602020104020203" pitchFamily="34" charset="0"/>
              </a:rPr>
              <a:t>H</a:t>
            </a:r>
            <a:r>
              <a:rPr lang="en-US" sz="2200">
                <a:latin typeface="Gill Sans Nova" panose="020B0602020104020203" pitchFamily="34" charset="0"/>
              </a:rPr>
              <a:t>TTP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200">
                <a:latin typeface="Gill Sans Nova" panose="020B0602020104020203" pitchFamily="34" charset="0"/>
              </a:rPr>
              <a:t> </a:t>
            </a:r>
            <a:r>
              <a:rPr lang="en-US" sz="2200">
                <a:solidFill>
                  <a:srgbClr val="000099"/>
                </a:solidFill>
                <a:latin typeface="Gill Sans Nova" panose="020B0602020104020203" pitchFamily="34" charset="0"/>
              </a:rPr>
              <a:t>server: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χωρίζει το αρχείο </a:t>
            </a:r>
            <a:r>
              <a:rPr lang="en-US">
                <a:latin typeface="Gill Sans Nova" panose="020B0602020104020203" pitchFamily="34" charset="0"/>
              </a:rPr>
              <a:t>video </a:t>
            </a:r>
            <a:r>
              <a:rPr lang="el-GR">
                <a:latin typeface="Gill Sans Nova" panose="020B0602020104020203" pitchFamily="34" charset="0"/>
              </a:rPr>
              <a:t>σε πολλαπλά κομμάτια μικρής διάρκειας (4 </a:t>
            </a:r>
            <a:r>
              <a:rPr lang="el-GR" err="1">
                <a:latin typeface="Gill Sans Nova" panose="020B0602020104020203" pitchFamily="34" charset="0"/>
              </a:rPr>
              <a:t>δευτ</a:t>
            </a:r>
            <a:r>
              <a:rPr lang="el-GR">
                <a:latin typeface="Gill Sans Nova" panose="020B0602020104020203" pitchFamily="34" charset="0"/>
              </a:rPr>
              <a:t>.)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κάθε κομμάτι αποθηκεύεται, κωδικοποιείται σε διαφορετικούς ρυθμούς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>
                <a:solidFill>
                  <a:srgbClr val="000099"/>
                </a:solidFill>
                <a:latin typeface="Gill Sans Nova" panose="020B0602020104020203" pitchFamily="34" charset="0"/>
              </a:rPr>
              <a:t> αρχείο </a:t>
            </a:r>
            <a:r>
              <a:rPr lang="en-US">
                <a:solidFill>
                  <a:srgbClr val="000099"/>
                </a:solidFill>
                <a:latin typeface="Gill Sans Nova" panose="020B0602020104020203" pitchFamily="34" charset="0"/>
              </a:rPr>
              <a:t>manifest: </a:t>
            </a:r>
            <a:r>
              <a:rPr lang="el-GR">
                <a:latin typeface="Gill Sans Nova" panose="020B0602020104020203" pitchFamily="34" charset="0"/>
              </a:rPr>
              <a:t>παρέχει τα </a:t>
            </a:r>
            <a:r>
              <a:rPr lang="en-US">
                <a:latin typeface="Gill Sans Nova" panose="020B0602020104020203" pitchFamily="34" charset="0"/>
              </a:rPr>
              <a:t>URL </a:t>
            </a:r>
            <a:r>
              <a:rPr lang="el-GR">
                <a:latin typeface="Gill Sans Nova" panose="020B0602020104020203" pitchFamily="34" charset="0"/>
              </a:rPr>
              <a:t>(συνδέσμους) σε διαφορετικά κομμάτια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l-GR" sz="2400">
                <a:latin typeface="Gill Sans Nova" panose="020B0602020104020203" pitchFamily="34" charset="0"/>
              </a:rPr>
              <a:t> </a:t>
            </a:r>
            <a:r>
              <a:rPr lang="el-GR" sz="2200">
                <a:solidFill>
                  <a:srgbClr val="000099"/>
                </a:solidFill>
                <a:latin typeface="Gill Sans Nova" panose="020B0602020104020203" pitchFamily="34" charset="0"/>
              </a:rPr>
              <a:t>πελάτης: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solidFill>
                  <a:schemeClr val="accent2"/>
                </a:solidFill>
                <a:latin typeface="Gill Sans Nova" panose="020B0602020104020203" pitchFamily="34" charset="0"/>
              </a:rPr>
              <a:t> </a:t>
            </a:r>
            <a:r>
              <a:rPr lang="el-GR">
                <a:latin typeface="Gill Sans Nova" panose="020B0602020104020203" pitchFamily="34" charset="0"/>
              </a:rPr>
              <a:t>περιοδικά μετράει το εύρος ζώνης από τον εξυπηρετητή στον πελάτη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συμβουλεύεται το </a:t>
            </a:r>
            <a:r>
              <a:rPr lang="en-US">
                <a:latin typeface="Gill Sans Nova" panose="020B0602020104020203" pitchFamily="34" charset="0"/>
              </a:rPr>
              <a:t>manifest, </a:t>
            </a:r>
            <a:r>
              <a:rPr lang="el-GR">
                <a:latin typeface="Gill Sans Nova" panose="020B0602020104020203" pitchFamily="34" charset="0"/>
              </a:rPr>
              <a:t>ζητάει ένα κομμάτι τη φορά</a:t>
            </a:r>
          </a:p>
          <a:p>
            <a:pPr marL="1168400" lvl="2" indent="-254000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l-GR">
                <a:latin typeface="Gill Sans Nova" panose="020B0602020104020203" pitchFamily="34" charset="0"/>
              </a:rPr>
              <a:t>επιλέγει το μέγιστο δυνατό ρυθμό κωδικοποίησης δεδομένου του τρέχοντος εύρους ζώνης</a:t>
            </a:r>
          </a:p>
          <a:p>
            <a:pPr marL="1168400" lvl="2" indent="-254000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l-GR">
                <a:latin typeface="Gill Sans Nova" panose="020B0602020104020203" pitchFamily="34" charset="0"/>
              </a:rPr>
              <a:t>μπορεί να επιλέξει διαφορετικούς ρυθμούς κωδικοποίησης σε διαφορετικά χρονικά σημεία (εξαρτάται από το διαθέσιμο εύρος ζώνης)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1D75E-DA9B-4C05-B6F1-2859DF97E29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DBD0886-91FE-4041-B549-78E2C373E6A7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628565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DASH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08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multimedia: DASH</a:t>
            </a:r>
            <a:endParaRPr lang="el-GR"/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337041" y="1617201"/>
            <a:ext cx="87344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l-GR">
                <a:latin typeface="Gill Sans Nova" panose="020B0602020104020203" pitchFamily="34" charset="0"/>
              </a:rPr>
              <a:t> </a:t>
            </a:r>
            <a:r>
              <a:rPr lang="en-US" sz="2400">
                <a:solidFill>
                  <a:srgbClr val="CB2727"/>
                </a:solidFill>
                <a:latin typeface="Gill Sans Nova" panose="020B0602020104020203" pitchFamily="34" charset="0"/>
              </a:rPr>
              <a:t>DASH: Dynamic, Adaptive Streaming over HTTP</a:t>
            </a:r>
            <a:endParaRPr lang="el-GR" sz="2400">
              <a:solidFill>
                <a:srgbClr val="CB2727"/>
              </a:solidFill>
              <a:latin typeface="Gill Sans Nova" panose="020B0602020104020203" pitchFamily="34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l-GR" sz="2400">
                <a:solidFill>
                  <a:srgbClr val="FF0000"/>
                </a:solidFill>
                <a:latin typeface="Gill Sans Nova" panose="020B0602020104020203" pitchFamily="34" charset="0"/>
              </a:rPr>
              <a:t> </a:t>
            </a:r>
            <a:r>
              <a:rPr lang="en-US" sz="2400">
                <a:solidFill>
                  <a:srgbClr val="000099"/>
                </a:solidFill>
                <a:latin typeface="Gill Sans Nova" panose="020B0602020104020203" pitchFamily="34" charset="0"/>
              </a:rPr>
              <a:t>“</a:t>
            </a:r>
            <a:r>
              <a:rPr lang="el-GR" sz="2400">
                <a:solidFill>
                  <a:srgbClr val="000099"/>
                </a:solidFill>
                <a:latin typeface="Gill Sans Nova" panose="020B0602020104020203" pitchFamily="34" charset="0"/>
              </a:rPr>
              <a:t>ευφυία</a:t>
            </a:r>
            <a:r>
              <a:rPr lang="en-US" sz="2400">
                <a:solidFill>
                  <a:srgbClr val="000099"/>
                </a:solidFill>
                <a:latin typeface="Gill Sans Nova" panose="020B0602020104020203" pitchFamily="34" charset="0"/>
              </a:rPr>
              <a:t>”</a:t>
            </a:r>
            <a:r>
              <a:rPr lang="el-GR" sz="2400">
                <a:solidFill>
                  <a:srgbClr val="000099"/>
                </a:solidFill>
                <a:latin typeface="Gill Sans Nova" panose="020B0602020104020203" pitchFamily="34" charset="0"/>
              </a:rPr>
              <a:t> στον πελάτη: </a:t>
            </a:r>
            <a:r>
              <a:rPr lang="el-GR" sz="2400">
                <a:latin typeface="Gill Sans Nova" panose="020B0602020104020203" pitchFamily="34" charset="0"/>
              </a:rPr>
              <a:t>ο πελάτης καθορίζει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πότε</a:t>
            </a:r>
            <a:r>
              <a:rPr lang="el-GR" sz="2000">
                <a:latin typeface="Gill Sans Nova" panose="020B0602020104020203" pitchFamily="34" charset="0"/>
              </a:rPr>
              <a:t> να ζητήσει κομμάτι (ώστε να μην αδειάσει ή υπερχειλίσει ο </a:t>
            </a:r>
            <a:r>
              <a:rPr lang="el-GR" sz="2000" err="1">
                <a:latin typeface="Gill Sans Nova" panose="020B0602020104020203" pitchFamily="34" charset="0"/>
              </a:rPr>
              <a:t>ενταμιευτής</a:t>
            </a:r>
            <a:r>
              <a:rPr lang="el-GR" sz="2000">
                <a:latin typeface="Gill Sans Nova" panose="020B0602020104020203" pitchFamily="34" charset="0"/>
              </a:rPr>
              <a:t>)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τί ρυθμό κωδικοποίησης </a:t>
            </a:r>
            <a:r>
              <a:rPr lang="el-GR" sz="2000">
                <a:latin typeface="Gill Sans Nova" panose="020B0602020104020203" pitchFamily="34" charset="0"/>
              </a:rPr>
              <a:t>να ζητήσει (υψηλή ποιότητα όταν είναι διαθέσιμο περισσότερο εύρος ζώνης)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πού</a:t>
            </a:r>
            <a:r>
              <a:rPr lang="el-GR" sz="2000">
                <a:latin typeface="Gill Sans Nova" panose="020B0602020104020203" pitchFamily="34" charset="0"/>
              </a:rPr>
              <a:t> να ζητήσει το κομμάτι (μπορεί να ζητήσει από </a:t>
            </a:r>
            <a:r>
              <a:rPr lang="en-US" sz="2000">
                <a:latin typeface="Gill Sans Nova" panose="020B0602020104020203" pitchFamily="34" charset="0"/>
              </a:rPr>
              <a:t>URL server </a:t>
            </a:r>
            <a:r>
              <a:rPr lang="el-GR" sz="2000">
                <a:latin typeface="Gill Sans Nova" panose="020B0602020104020203" pitchFamily="34" charset="0"/>
              </a:rPr>
              <a:t>που είναι </a:t>
            </a:r>
            <a:r>
              <a:rPr lang="en-US" sz="2000">
                <a:latin typeface="Gill Sans Nova" panose="020B0602020104020203" pitchFamily="34" charset="0"/>
              </a:rPr>
              <a:t>“</a:t>
            </a:r>
            <a:r>
              <a:rPr lang="el-GR" sz="2000">
                <a:latin typeface="Gill Sans Nova" panose="020B0602020104020203" pitchFamily="34" charset="0"/>
              </a:rPr>
              <a:t>κοντά</a:t>
            </a:r>
            <a:r>
              <a:rPr lang="en-US" sz="2000">
                <a:latin typeface="Gill Sans Nova" panose="020B0602020104020203" pitchFamily="34" charset="0"/>
              </a:rPr>
              <a:t>”</a:t>
            </a:r>
            <a:r>
              <a:rPr lang="el-GR" sz="2000">
                <a:latin typeface="Gill Sans Nova" panose="020B0602020104020203" pitchFamily="34" charset="0"/>
              </a:rPr>
              <a:t> στον πελάτη ή έχει πολύ διαθέσιμο εύρος ζώνης)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BC7BA84-4740-4DC9-A488-0CD6CBF504C7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0D4DAE1-4392-43F8-B9CC-C9AFA2B96127}"/>
              </a:ext>
            </a:extLst>
          </p:cNvPr>
          <p:cNvSpPr txBox="1">
            <a:spLocks/>
          </p:cNvSpPr>
          <p:nvPr/>
        </p:nvSpPr>
        <p:spPr bwMode="auto">
          <a:xfrm>
            <a:off x="2077764" y="6579190"/>
            <a:ext cx="628565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DASH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5" name="Picture 5">
            <a:extLst>
              <a:ext uri="{FF2B5EF4-FFF2-40B4-BE49-F238E27FC236}">
                <a16:creationId xmlns:a16="http://schemas.microsoft.com/office/drawing/2014/main" id="{F1C5C98B-69DC-4858-A6E2-55D8D0A69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92" y="4247141"/>
            <a:ext cx="267176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8" name="Rectangle 2">
            <a:extLst>
              <a:ext uri="{FF2B5EF4-FFF2-40B4-BE49-F238E27FC236}">
                <a16:creationId xmlns:a16="http://schemas.microsoft.com/office/drawing/2014/main" id="{34ADD430-BA10-4D65-A316-3B011703E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7772400" cy="1143000"/>
          </a:xfrm>
        </p:spPr>
        <p:txBody>
          <a:bodyPr/>
          <a:lstStyle/>
          <a:p>
            <a:r>
              <a:rPr lang="en-US" altLang="el-GR" sz="4000"/>
              <a:t>Video Streaming </a:t>
            </a:r>
            <a:r>
              <a:rPr lang="el-GR" altLang="el-GR" sz="4000"/>
              <a:t>&amp;</a:t>
            </a:r>
            <a:r>
              <a:rPr lang="en-US" altLang="el-GR" sz="4000"/>
              <a:t> CDNs: </a:t>
            </a:r>
            <a:r>
              <a:rPr lang="el-GR" altLang="el-GR"/>
              <a:t>πλαίσιο</a:t>
            </a:r>
            <a:endParaRPr lang="en-US" altLang="el-GR" sz="4000"/>
          </a:p>
        </p:txBody>
      </p:sp>
      <p:pic>
        <p:nvPicPr>
          <p:cNvPr id="195590" name="Picture 2">
            <a:extLst>
              <a:ext uri="{FF2B5EF4-FFF2-40B4-BE49-F238E27FC236}">
                <a16:creationId xmlns:a16="http://schemas.microsoft.com/office/drawing/2014/main" id="{75B8435C-1791-4CE4-89EA-28A994609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67" y="2057978"/>
            <a:ext cx="177958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1" name="Picture 3">
            <a:extLst>
              <a:ext uri="{FF2B5EF4-FFF2-40B4-BE49-F238E27FC236}">
                <a16:creationId xmlns:a16="http://schemas.microsoft.com/office/drawing/2014/main" id="{3BC3CD37-DC48-45F4-90E4-59189EA979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329" y="3121603"/>
            <a:ext cx="12271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2" name="Picture 4">
            <a:extLst>
              <a:ext uri="{FF2B5EF4-FFF2-40B4-BE49-F238E27FC236}">
                <a16:creationId xmlns:a16="http://schemas.microsoft.com/office/drawing/2014/main" id="{9406A44D-32B8-4D54-8620-0008E3800F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79" y="3953453"/>
            <a:ext cx="12112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43">
            <a:extLst>
              <a:ext uri="{FF2B5EF4-FFF2-40B4-BE49-F238E27FC236}">
                <a16:creationId xmlns:a16="http://schemas.microsoft.com/office/drawing/2014/main" id="{C85110CA-4574-432C-B95E-489B6090E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99" y="1886989"/>
            <a:ext cx="6772275" cy="468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l-GR">
                <a:latin typeface="Gill Sans Nova" panose="020B0602020104020203" pitchFamily="34" charset="0"/>
              </a:rPr>
              <a:t>Netflix, YouTube: 37%, 16% of downstream residential ISP traffic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l-GR">
                <a:latin typeface="Gill Sans Nova" panose="020B0602020104020203" pitchFamily="34" charset="0"/>
              </a:rPr>
              <a:t>~1B YouTube users, ~75M Netflix users</a:t>
            </a:r>
          </a:p>
        </p:txBody>
      </p:sp>
      <p:sp>
        <p:nvSpPr>
          <p:cNvPr id="195594" name="Rectangle 43">
            <a:extLst>
              <a:ext uri="{FF2B5EF4-FFF2-40B4-BE49-F238E27FC236}">
                <a16:creationId xmlns:a16="http://schemas.microsoft.com/office/drawing/2014/main" id="{897D4927-D883-4811-AE38-6B860D2E3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1211263"/>
            <a:ext cx="7535862" cy="52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>
                <a:latin typeface="Gill Sans Nova" panose="020B0602020104020203" pitchFamily="34" charset="0"/>
              </a:rPr>
              <a:t>κίνηση </a:t>
            </a:r>
            <a:r>
              <a:rPr lang="en-US" altLang="el-GR">
                <a:latin typeface="Gill Sans Nova" panose="020B0602020104020203" pitchFamily="34" charset="0"/>
              </a:rPr>
              <a:t>video: </a:t>
            </a:r>
            <a:r>
              <a:rPr lang="el-GR" altLang="el-GR">
                <a:latin typeface="Gill Sans Nova" panose="020B0602020104020203" pitchFamily="34" charset="0"/>
              </a:rPr>
              <a:t>κύριος καταναλωτής του εύρους ζώνης του Διαδικτύου</a:t>
            </a:r>
            <a:r>
              <a:rPr lang="en-US" altLang="el-GR">
                <a:latin typeface="Gill Sans Nova" panose="020B0602020104020203" pitchFamily="34" charset="0"/>
              </a:rPr>
              <a:t> (2015)</a:t>
            </a:r>
          </a:p>
        </p:txBody>
      </p:sp>
      <p:pic>
        <p:nvPicPr>
          <p:cNvPr id="195595" name="Picture 6">
            <a:extLst>
              <a:ext uri="{FF2B5EF4-FFF2-40B4-BE49-F238E27FC236}">
                <a16:creationId xmlns:a16="http://schemas.microsoft.com/office/drawing/2014/main" id="{3A5D5472-15F4-4B0A-8B33-269372AF3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29" y="5383791"/>
            <a:ext cx="1501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3F9E580-E393-4084-B257-B8E5778B1B2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A9432E2-F86E-4ACC-96FD-3A086C955510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11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D3F92-74F2-420D-B6DF-04E46109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Covid</a:t>
            </a:r>
            <a:r>
              <a:rPr lang="en-US"/>
              <a:t> 19</a:t>
            </a:r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0D162B1-6BDB-40F2-AFA0-231E9749E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2" y="1922025"/>
            <a:ext cx="7803475" cy="348267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03CE34-D844-4307-95A7-9CC34C1A39AC}"/>
              </a:ext>
            </a:extLst>
          </p:cNvPr>
          <p:cNvSpPr txBox="1"/>
          <p:nvPr/>
        </p:nvSpPr>
        <p:spPr>
          <a:xfrm>
            <a:off x="329979" y="5953335"/>
            <a:ext cx="4587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+mj-lt"/>
                <a:hlinkClick r:id="rId3"/>
              </a:rPr>
              <a:t>https://www.sandvine.com/phenomena</a:t>
            </a:r>
            <a:r>
              <a:rPr lang="en-US">
                <a:latin typeface="+mj-lt"/>
              </a:rPr>
              <a:t> </a:t>
            </a:r>
            <a:endParaRPr lang="el-G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8627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2">
            <a:extLst>
              <a:ext uri="{FF2B5EF4-FFF2-40B4-BE49-F238E27FC236}">
                <a16:creationId xmlns:a16="http://schemas.microsoft.com/office/drawing/2014/main" id="{34ADD430-BA10-4D65-A316-3B011703E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7772400" cy="1143000"/>
          </a:xfrm>
        </p:spPr>
        <p:txBody>
          <a:bodyPr/>
          <a:lstStyle/>
          <a:p>
            <a:r>
              <a:rPr lang="en-US" altLang="el-GR" sz="4000"/>
              <a:t>Video Streaming </a:t>
            </a:r>
            <a:r>
              <a:rPr lang="el-GR" altLang="el-GR" sz="4000"/>
              <a:t>&amp;</a:t>
            </a:r>
            <a:r>
              <a:rPr lang="en-US" altLang="el-GR" sz="4000"/>
              <a:t> CDNs: </a:t>
            </a:r>
            <a:r>
              <a:rPr lang="el-GR" altLang="el-GR"/>
              <a:t>πλαίσιο</a:t>
            </a:r>
            <a:endParaRPr lang="en-US" altLang="el-GR" sz="4000"/>
          </a:p>
        </p:txBody>
      </p:sp>
      <p:sp>
        <p:nvSpPr>
          <p:cNvPr id="94" name="Rectangle 43">
            <a:extLst>
              <a:ext uri="{FF2B5EF4-FFF2-40B4-BE49-F238E27FC236}">
                <a16:creationId xmlns:a16="http://schemas.microsoft.com/office/drawing/2014/main" id="{C85110CA-4574-432C-B95E-489B6090E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99" y="1886989"/>
            <a:ext cx="8520277" cy="468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b="1" dirty="0">
                <a:solidFill>
                  <a:srgbClr val="000099"/>
                </a:solidFill>
                <a:latin typeface="Gill Sans Nova" panose="020B0602020104020203" pitchFamily="34" charset="0"/>
              </a:rPr>
              <a:t>πρόκληση</a:t>
            </a:r>
            <a:r>
              <a:rPr lang="en-US" altLang="el-GR" b="1" dirty="0">
                <a:solidFill>
                  <a:srgbClr val="000099"/>
                </a:solidFill>
                <a:latin typeface="Gill Sans Nova" panose="020B0602020104020203" pitchFamily="34" charset="0"/>
              </a:rPr>
              <a:t>: </a:t>
            </a:r>
            <a:r>
              <a:rPr lang="el-GR" altLang="el-GR" dirty="0">
                <a:latin typeface="Gill Sans Nova" panose="020B0602020104020203" pitchFamily="34" charset="0"/>
              </a:rPr>
              <a:t>κλιμάκωση</a:t>
            </a:r>
            <a:r>
              <a:rPr lang="en-US" altLang="el-GR" dirty="0">
                <a:latin typeface="Gill Sans Nova" panose="020B0602020104020203" pitchFamily="34" charset="0"/>
              </a:rPr>
              <a:t> – </a:t>
            </a:r>
            <a:r>
              <a:rPr lang="el-GR" altLang="el-GR" dirty="0">
                <a:latin typeface="Gill Sans Nova" panose="020B0602020104020203" pitchFamily="34" charset="0"/>
              </a:rPr>
              <a:t>πως να φτάσουν </a:t>
            </a:r>
            <a:r>
              <a:rPr lang="en-US" altLang="el-GR" dirty="0">
                <a:latin typeface="Gill Sans Nova" panose="020B0602020104020203" pitchFamily="34" charset="0"/>
              </a:rPr>
              <a:t> ~1B users</a:t>
            </a:r>
            <a:r>
              <a:rPr lang="el-GR" altLang="el-GR" dirty="0">
                <a:latin typeface="Gill Sans Nova" panose="020B0602020104020203" pitchFamily="34" charset="0"/>
              </a:rPr>
              <a:t> </a:t>
            </a:r>
            <a:r>
              <a:rPr lang="en-US" altLang="el-GR" dirty="0">
                <a:latin typeface="Gill Sans Nova" panose="020B0602020104020203" pitchFamily="34" charset="0"/>
              </a:rPr>
              <a:t>;</a:t>
            </a:r>
            <a:endParaRPr lang="en-US" altLang="el-GR" sz="1800" dirty="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altLang="el-GR" sz="1800" dirty="0">
                <a:latin typeface="Gill Sans Nova" panose="020B0602020104020203" pitchFamily="34" charset="0"/>
              </a:rPr>
              <a:t>Είναι εφικτό με ένα μεγάλο </a:t>
            </a:r>
            <a:r>
              <a:rPr lang="en-US" altLang="el-GR" sz="1800" dirty="0">
                <a:latin typeface="Gill Sans Nova" panose="020B0602020104020203" pitchFamily="34" charset="0"/>
              </a:rPr>
              <a:t>mega-video server; </a:t>
            </a:r>
            <a:r>
              <a:rPr lang="el-GR" altLang="el-GR" sz="1800" b="1" dirty="0">
                <a:latin typeface="Gill Sans Nova" panose="020B0602020104020203" pitchFamily="34" charset="0"/>
              </a:rPr>
              <a:t>Όχι </a:t>
            </a:r>
            <a:r>
              <a:rPr lang="en-US" altLang="el-GR" sz="1800" b="1" dirty="0">
                <a:latin typeface="Gill Sans Nova" panose="020B0602020104020203" pitchFamily="34" charset="0"/>
              </a:rPr>
              <a:t>(</a:t>
            </a:r>
            <a:r>
              <a:rPr lang="el-GR" altLang="el-GR" sz="1800" b="1" dirty="0">
                <a:latin typeface="Gill Sans Nova" panose="020B0602020104020203" pitchFamily="34" charset="0"/>
              </a:rPr>
              <a:t>γιατί</a:t>
            </a:r>
            <a:r>
              <a:rPr lang="en-US" altLang="el-GR" sz="1800" b="1" dirty="0">
                <a:latin typeface="Gill Sans Nova" panose="020B0602020104020203" pitchFamily="34" charset="0"/>
              </a:rPr>
              <a:t> ;)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b="1" dirty="0">
                <a:solidFill>
                  <a:srgbClr val="000099"/>
                </a:solidFill>
                <a:latin typeface="Gill Sans Nova" panose="020B0602020104020203" pitchFamily="34" charset="0"/>
              </a:rPr>
              <a:t>πρόκληση</a:t>
            </a:r>
            <a:r>
              <a:rPr lang="en-US" altLang="el-GR" b="1" dirty="0">
                <a:solidFill>
                  <a:srgbClr val="000099"/>
                </a:solidFill>
                <a:latin typeface="Gill Sans Nova" panose="020B0602020104020203" pitchFamily="34" charset="0"/>
              </a:rPr>
              <a:t>: </a:t>
            </a:r>
            <a:r>
              <a:rPr lang="el-GR" altLang="el-GR" dirty="0">
                <a:latin typeface="Gill Sans Nova" panose="020B0602020104020203" pitchFamily="34" charset="0"/>
              </a:rPr>
              <a:t>ετερογένεια </a:t>
            </a:r>
            <a:endParaRPr lang="en-US" altLang="el-GR" dirty="0"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sz="1800" dirty="0">
                <a:latin typeface="Gill Sans Nova" panose="020B0602020104020203" pitchFamily="34" charset="0"/>
              </a:rPr>
              <a:t>Διαφορετικοί χρήστες έχουν διαφορετικές δυνατότητες </a:t>
            </a:r>
            <a:r>
              <a:rPr lang="en-US" altLang="el-GR" sz="1800" dirty="0">
                <a:latin typeface="Gill Sans Nova" panose="020B0602020104020203" pitchFamily="34" charset="0"/>
              </a:rPr>
              <a:t>(</a:t>
            </a:r>
            <a:r>
              <a:rPr lang="el-GR" altLang="el-GR" sz="1800" dirty="0">
                <a:latin typeface="Gill Sans Nova" panose="020B0602020104020203" pitchFamily="34" charset="0"/>
              </a:rPr>
              <a:t>π.χ.</a:t>
            </a:r>
            <a:r>
              <a:rPr lang="en-US" altLang="el-GR" sz="1800" dirty="0">
                <a:latin typeface="Gill Sans Nova" panose="020B0602020104020203" pitchFamily="34" charset="0"/>
              </a:rPr>
              <a:t>, </a:t>
            </a:r>
            <a:r>
              <a:rPr lang="el-GR" altLang="el-GR" sz="1800" dirty="0">
                <a:latin typeface="Gill Sans Nova" panose="020B0602020104020203" pitchFamily="34" charset="0"/>
              </a:rPr>
              <a:t>ενσύρματες συνδέσεις </a:t>
            </a:r>
            <a:r>
              <a:rPr lang="en-US" altLang="el-GR" sz="1800" dirty="0">
                <a:latin typeface="Gill Sans Nova" panose="020B0602020104020203" pitchFamily="34" charset="0"/>
              </a:rPr>
              <a:t>vs</a:t>
            </a:r>
            <a:r>
              <a:rPr lang="el-GR" altLang="el-GR" sz="1800" dirty="0">
                <a:latin typeface="Gill Sans Nova" panose="020B0602020104020203" pitchFamily="34" charset="0"/>
              </a:rPr>
              <a:t>. Κινητές/ασύρματες,</a:t>
            </a:r>
            <a:r>
              <a:rPr lang="en-US" altLang="el-GR" sz="1800" dirty="0">
                <a:latin typeface="Gill Sans Nova" panose="020B0602020104020203" pitchFamily="34" charset="0"/>
              </a:rPr>
              <a:t> </a:t>
            </a:r>
            <a:r>
              <a:rPr lang="el-GR" altLang="el-GR" sz="1800" dirty="0">
                <a:latin typeface="Gill Sans Nova" panose="020B0602020104020203" pitchFamily="34" charset="0"/>
              </a:rPr>
              <a:t>πλούσιο εύρος ζώνης </a:t>
            </a:r>
            <a:r>
              <a:rPr lang="en-US" altLang="el-GR" sz="1800" dirty="0">
                <a:latin typeface="Gill Sans Nova" panose="020B0602020104020203" pitchFamily="34" charset="0"/>
              </a:rPr>
              <a:t>vs</a:t>
            </a:r>
            <a:r>
              <a:rPr lang="el-GR" altLang="el-GR" sz="1800" dirty="0">
                <a:latin typeface="Gill Sans Nova" panose="020B0602020104020203" pitchFamily="34" charset="0"/>
              </a:rPr>
              <a:t> πτωχού</a:t>
            </a:r>
            <a:r>
              <a:rPr lang="en-US" altLang="el-GR" sz="1800" dirty="0">
                <a:latin typeface="Gill Sans Nova" panose="020B0602020104020203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b="1" i="1" dirty="0">
                <a:solidFill>
                  <a:srgbClr val="CC0000"/>
                </a:solidFill>
                <a:latin typeface="Gill Sans Nova" panose="020B0602020104020203" pitchFamily="34" charset="0"/>
              </a:rPr>
              <a:t>λύση</a:t>
            </a:r>
            <a:r>
              <a:rPr lang="en-US" altLang="el-GR" b="1" i="1" dirty="0">
                <a:solidFill>
                  <a:srgbClr val="CC0000"/>
                </a:solidFill>
                <a:latin typeface="Gill Sans Nova" panose="020B0602020104020203" pitchFamily="34" charset="0"/>
              </a:rPr>
              <a:t>: </a:t>
            </a:r>
            <a:r>
              <a:rPr lang="el-GR" altLang="el-GR" b="1" dirty="0">
                <a:latin typeface="Gill Sans Nova" panose="020B0602020104020203" pitchFamily="34" charset="0"/>
              </a:rPr>
              <a:t>Δίκτυα διανομής περιεχομένου</a:t>
            </a:r>
            <a:r>
              <a:rPr lang="el-GR" altLang="el-GR" dirty="0">
                <a:latin typeface="Gill Sans Nova" panose="020B0602020104020203" pitchFamily="34" charset="0"/>
              </a:rPr>
              <a:t>: κατανεμημένη υποδομή, επιπέδου εφαρμογής</a:t>
            </a:r>
            <a:endParaRPr lang="en-US" altLang="el-GR" dirty="0">
              <a:latin typeface="Gill Sans Nova" panose="020B0602020104020203" pitchFamily="34" charset="0"/>
            </a:endParaRPr>
          </a:p>
        </p:txBody>
      </p:sp>
      <p:sp>
        <p:nvSpPr>
          <p:cNvPr id="195594" name="Rectangle 43">
            <a:extLst>
              <a:ext uri="{FF2B5EF4-FFF2-40B4-BE49-F238E27FC236}">
                <a16:creationId xmlns:a16="http://schemas.microsoft.com/office/drawing/2014/main" id="{897D4927-D883-4811-AE38-6B860D2E3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1211263"/>
            <a:ext cx="7535862" cy="52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l-GR">
              <a:latin typeface="Gill Sans Nova" panose="020B0602020104020203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3F9E580-E393-4084-B257-B8E5778B1B2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A9432E2-F86E-4ACC-96FD-3A086C955510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62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Δίκτυα διανομής περιεχομένου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81781" y="1657091"/>
            <a:ext cx="8862219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400">
                <a:latin typeface="Gill Sans Nova" panose="020B0602020104020203" pitchFamily="34" charset="0"/>
              </a:rPr>
              <a:t> </a:t>
            </a:r>
            <a:r>
              <a:rPr lang="el-GR" sz="2400">
                <a:solidFill>
                  <a:srgbClr val="CB2727"/>
                </a:solidFill>
                <a:latin typeface="Gill Sans Nova" panose="020B0602020104020203" pitchFamily="34" charset="0"/>
              </a:rPr>
              <a:t>πρόκληση: </a:t>
            </a:r>
            <a:r>
              <a:rPr lang="el-GR" sz="2400">
                <a:latin typeface="Gill Sans Nova" panose="020B0602020104020203" pitchFamily="34" charset="0"/>
              </a:rPr>
              <a:t>πώς να κάνει </a:t>
            </a:r>
            <a:r>
              <a:rPr lang="en-US" sz="2400">
                <a:latin typeface="Gill Sans Nova" panose="020B0602020104020203" pitchFamily="34" charset="0"/>
              </a:rPr>
              <a:t>streaming </a:t>
            </a:r>
            <a:r>
              <a:rPr lang="el-GR" sz="2400">
                <a:latin typeface="Gill Sans Nova" panose="020B0602020104020203" pitchFamily="34" charset="0"/>
              </a:rPr>
              <a:t>περιεχομένου (επιλεγμένου από εκατομμύρια </a:t>
            </a:r>
            <a:r>
              <a:rPr lang="en-US" sz="2400">
                <a:latin typeface="Gill Sans Nova" panose="020B0602020104020203" pitchFamily="34" charset="0"/>
              </a:rPr>
              <a:t>video) </a:t>
            </a:r>
            <a:r>
              <a:rPr lang="el-GR" sz="2400">
                <a:latin typeface="Gill Sans Nova" panose="020B0602020104020203" pitchFamily="34" charset="0"/>
              </a:rPr>
              <a:t>σε εκατοντάδες χιλιάδες ταυτόχρονων χρηστών;</a:t>
            </a:r>
            <a:endParaRPr lang="en-US" sz="2400">
              <a:latin typeface="Gill Sans Nova" panose="020B0602020104020203" pitchFamily="34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400">
                <a:latin typeface="Gill Sans Nova" panose="020B0602020104020203" pitchFamily="34" charset="0"/>
              </a:rPr>
              <a:t> </a:t>
            </a:r>
            <a:r>
              <a:rPr lang="el-GR" sz="2400">
                <a:solidFill>
                  <a:srgbClr val="CB2727"/>
                </a:solidFill>
                <a:latin typeface="Gill Sans Nova" panose="020B0602020104020203" pitchFamily="34" charset="0"/>
              </a:rPr>
              <a:t>επιλογή 1: </a:t>
            </a:r>
            <a:r>
              <a:rPr lang="el-GR" sz="2400">
                <a:latin typeface="Gill Sans Nova" panose="020B0602020104020203" pitchFamily="34" charset="0"/>
              </a:rPr>
              <a:t>ένας μεγάλος </a:t>
            </a:r>
            <a:r>
              <a:rPr lang="en-US" sz="2400">
                <a:latin typeface="Gill Sans Nova" panose="020B0602020104020203" pitchFamily="34" charset="0"/>
              </a:rPr>
              <a:t>“mega-server”</a:t>
            </a:r>
            <a:endParaRPr lang="el-GR" sz="2400">
              <a:latin typeface="Gill Sans Nova" panose="020B0602020104020203" pitchFamily="34" charset="0"/>
            </a:endParaRP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8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ένα μόνο σημείο αποτυχίας (</a:t>
            </a:r>
            <a:r>
              <a:rPr lang="en-US" sz="2000">
                <a:latin typeface="Gill Sans Nova" panose="020B0602020104020203" pitchFamily="34" charset="0"/>
              </a:rPr>
              <a:t>single point of failure)</a:t>
            </a:r>
            <a:endParaRPr lang="el-GR" sz="2000">
              <a:latin typeface="Gill Sans Nova" panose="020B0602020104020203" pitchFamily="34" charset="0"/>
            </a:endParaRP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σημείο δικτυακής συμφόρησης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πολλαπλά αντίγραφα του </a:t>
            </a:r>
            <a:r>
              <a:rPr lang="en-US" sz="2000">
                <a:latin typeface="Gill Sans Nova" panose="020B0602020104020203" pitchFamily="34" charset="0"/>
              </a:rPr>
              <a:t>video </a:t>
            </a:r>
            <a:r>
              <a:rPr lang="el-GR" sz="2000">
                <a:latin typeface="Gill Sans Nova" panose="020B0602020104020203" pitchFamily="34" charset="0"/>
              </a:rPr>
              <a:t>στέλνονται μέσω της εξερχόμενης ζεύξης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μεγάλη απόσταση για μακρινούς πελάτες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400">
                <a:latin typeface="Gill Sans Nova" panose="020B0602020104020203" pitchFamily="34" charset="0"/>
              </a:rPr>
              <a:t>… απλά: η λύση αυτή </a:t>
            </a:r>
            <a:r>
              <a:rPr lang="el-GR" sz="2400">
                <a:solidFill>
                  <a:srgbClr val="CB2727"/>
                </a:solidFill>
                <a:latin typeface="Gill Sans Nova" panose="020B0602020104020203" pitchFamily="34" charset="0"/>
              </a:rPr>
              <a:t>δεν κλιμακώνεται</a:t>
            </a:r>
            <a:endParaRPr lang="el-GR">
              <a:solidFill>
                <a:srgbClr val="CB2727"/>
              </a:solidFill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C5EE8-67B9-4C02-A0D8-1FDB61974AFE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21879B3-22F7-4901-BB32-11CA49123206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49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Δίκτυα διανομής περιεχομένου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81781" y="1457585"/>
            <a:ext cx="886221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πρόκληση: </a:t>
            </a:r>
            <a:r>
              <a:rPr lang="el-GR" sz="2000">
                <a:latin typeface="Gill Sans Nova" panose="020B0602020104020203" pitchFamily="34" charset="0"/>
              </a:rPr>
              <a:t>πώς να κάνει </a:t>
            </a:r>
            <a:r>
              <a:rPr lang="en-US" sz="2000">
                <a:latin typeface="Gill Sans Nova" panose="020B0602020104020203" pitchFamily="34" charset="0"/>
              </a:rPr>
              <a:t>streaming </a:t>
            </a:r>
            <a:r>
              <a:rPr lang="el-GR" sz="2000">
                <a:latin typeface="Gill Sans Nova" panose="020B0602020104020203" pitchFamily="34" charset="0"/>
              </a:rPr>
              <a:t>περιεχομένου (επιλεγμένου από εκατομμύρια </a:t>
            </a:r>
            <a:r>
              <a:rPr lang="en-US" sz="2000">
                <a:latin typeface="Gill Sans Nova" panose="020B0602020104020203" pitchFamily="34" charset="0"/>
              </a:rPr>
              <a:t>video) </a:t>
            </a:r>
            <a:r>
              <a:rPr lang="el-GR" sz="2000">
                <a:latin typeface="Gill Sans Nova" panose="020B0602020104020203" pitchFamily="34" charset="0"/>
              </a:rPr>
              <a:t>σε εκατοντάδες χιλιάδες ταυτόχρονων χρηστών</a:t>
            </a:r>
            <a:endParaRPr lang="en-US" sz="200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επιλογή </a:t>
            </a:r>
            <a:r>
              <a:rPr lang="en-US" sz="2000">
                <a:solidFill>
                  <a:srgbClr val="CB2727"/>
                </a:solidFill>
                <a:latin typeface="Gill Sans Nova" panose="020B0602020104020203" pitchFamily="34" charset="0"/>
              </a:rPr>
              <a:t>2</a:t>
            </a:r>
            <a:r>
              <a:rPr lang="el-GR" sz="2000">
                <a:solidFill>
                  <a:srgbClr val="CB2727"/>
                </a:solidFill>
                <a:latin typeface="Gill Sans Nova" panose="020B0602020104020203" pitchFamily="34" charset="0"/>
              </a:rPr>
              <a:t>: </a:t>
            </a:r>
            <a:r>
              <a:rPr lang="el-GR" sz="2000">
                <a:latin typeface="Gill Sans Nova" panose="020B0602020104020203" pitchFamily="34" charset="0"/>
              </a:rPr>
              <a:t>αποθήκευσε/εξυπηρέτησε πολλαπλά αντίγραφα των </a:t>
            </a:r>
            <a:r>
              <a:rPr lang="en-US" sz="2000">
                <a:latin typeface="Gill Sans Nova" panose="020B0602020104020203" pitchFamily="34" charset="0"/>
              </a:rPr>
              <a:t>video </a:t>
            </a:r>
            <a:r>
              <a:rPr lang="el-GR" sz="2000">
                <a:latin typeface="Gill Sans Nova" panose="020B0602020104020203" pitchFamily="34" charset="0"/>
              </a:rPr>
              <a:t>σε πολλαπλές γεωγραφικά κατανεμημένες τοποθεσίες </a:t>
            </a:r>
            <a:r>
              <a:rPr lang="en-US" sz="2400">
                <a:solidFill>
                  <a:srgbClr val="CB2727"/>
                </a:solidFill>
                <a:latin typeface="Gill Sans Nova" panose="020B0602020104020203" pitchFamily="34" charset="0"/>
              </a:rPr>
              <a:t>(</a:t>
            </a:r>
            <a:r>
              <a:rPr lang="el-GR" sz="2400">
                <a:solidFill>
                  <a:srgbClr val="CB2727"/>
                </a:solidFill>
                <a:latin typeface="Gill Sans Nova" panose="020B0602020104020203" pitchFamily="34" charset="0"/>
              </a:rPr>
              <a:t>Δίκτυα διανομής περιεχομένου - </a:t>
            </a:r>
            <a:r>
              <a:rPr lang="en-US" sz="2400">
                <a:solidFill>
                  <a:srgbClr val="CB2727"/>
                </a:solidFill>
                <a:latin typeface="Gill Sans Nova" panose="020B0602020104020203" pitchFamily="34" charset="0"/>
              </a:rPr>
              <a:t>Content Distribution Network - CDN)</a:t>
            </a:r>
            <a:endParaRPr lang="el-GR" sz="2400">
              <a:solidFill>
                <a:srgbClr val="CB2727"/>
              </a:solidFill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l-GR">
                <a:solidFill>
                  <a:schemeClr val="tx2"/>
                </a:solidFill>
                <a:latin typeface="Gill Sans Nova" panose="020B0602020104020203" pitchFamily="34" charset="0"/>
              </a:rPr>
              <a:t> </a:t>
            </a:r>
            <a:r>
              <a:rPr lang="el-GR" b="1">
                <a:solidFill>
                  <a:schemeClr val="tx2"/>
                </a:solidFill>
                <a:latin typeface="Gill Sans Nova" panose="020B0602020104020203" pitchFamily="34" charset="0"/>
              </a:rPr>
              <a:t>Σκοπός: </a:t>
            </a:r>
            <a:r>
              <a:rPr lang="el-GR">
                <a:solidFill>
                  <a:schemeClr val="tx2"/>
                </a:solidFill>
                <a:latin typeface="Gill Sans Nova" panose="020B0602020104020203" pitchFamily="34" charset="0"/>
              </a:rPr>
              <a:t>Κατευθύνει την αίτηση του χρήστη στο </a:t>
            </a:r>
            <a:r>
              <a:rPr lang="en-US">
                <a:solidFill>
                  <a:schemeClr val="tx2"/>
                </a:solidFill>
                <a:latin typeface="Gill Sans Nova" panose="020B0602020104020203" pitchFamily="34" charset="0"/>
              </a:rPr>
              <a:t>CDN server </a:t>
            </a:r>
            <a:r>
              <a:rPr lang="el-GR">
                <a:solidFill>
                  <a:schemeClr val="tx2"/>
                </a:solidFill>
                <a:latin typeface="Gill Sans Nova" panose="020B0602020104020203" pitchFamily="34" charset="0"/>
              </a:rPr>
              <a:t>που θα του παρέχει την </a:t>
            </a:r>
            <a:r>
              <a:rPr lang="el-GR" b="1">
                <a:solidFill>
                  <a:schemeClr val="tx2"/>
                </a:solidFill>
                <a:latin typeface="Gill Sans Nova" panose="020B0602020104020203" pitchFamily="34" charset="0"/>
              </a:rPr>
              <a:t>καλύτερη εμπειρία χρήσης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l-GR">
                <a:solidFill>
                  <a:schemeClr val="tx2"/>
                </a:solidFill>
                <a:latin typeface="Gill Sans Nova" panose="020B0602020104020203" pitchFamily="34" charset="0"/>
              </a:rPr>
              <a:t>όχι απαραίτητα στον πιο κοντινό 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D908A-B68D-4216-8F8B-5472AA147824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7A4F265-AB9E-4FCE-92E4-68016FE1141F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71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5D0409-0A40-452A-8358-7D453EF1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Δίκτυα διανομής περιεχομένου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CC064D-6A3A-4C38-A3B9-BC6966B40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1404850"/>
            <a:ext cx="9005214" cy="4710545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l-GR"/>
              <a:t>Δίλημμα: ιδιωτικό CDN ή να βασίζεται σε τρίτο CDN </a:t>
            </a:r>
          </a:p>
          <a:p>
            <a:pPr lvl="1">
              <a:spcAft>
                <a:spcPts val="400"/>
              </a:spcAft>
            </a:pPr>
            <a:r>
              <a:rPr lang="el-GR" b="1" err="1"/>
              <a:t>Iδιωτικό</a:t>
            </a:r>
            <a:r>
              <a:rPr lang="el-GR" b="1"/>
              <a:t>: </a:t>
            </a:r>
            <a:endParaRPr lang="en-US" b="1"/>
          </a:p>
          <a:p>
            <a:pPr lvl="2">
              <a:spcAft>
                <a:spcPts val="400"/>
              </a:spcAft>
            </a:pPr>
            <a:r>
              <a:rPr lang="el-GR" sz="2000"/>
              <a:t>το δίκτυο διανομής ανήκει στον </a:t>
            </a:r>
            <a:r>
              <a:rPr lang="el-GR" sz="2000" err="1"/>
              <a:t>πάροχο</a:t>
            </a:r>
            <a:r>
              <a:rPr lang="el-GR" sz="2000"/>
              <a:t> περιεχομένου (π.χ. Google)</a:t>
            </a:r>
          </a:p>
          <a:p>
            <a:pPr lvl="1">
              <a:spcAft>
                <a:spcPts val="400"/>
              </a:spcAft>
            </a:pPr>
            <a:r>
              <a:rPr lang="el-GR" b="1"/>
              <a:t>Τρίτο CDN: </a:t>
            </a:r>
            <a:endParaRPr lang="en-US" b="1"/>
          </a:p>
          <a:p>
            <a:pPr lvl="2">
              <a:spcAft>
                <a:spcPts val="400"/>
              </a:spcAft>
            </a:pPr>
            <a:r>
              <a:rPr lang="el-GR" sz="2000"/>
              <a:t>ο </a:t>
            </a:r>
            <a:r>
              <a:rPr lang="el-GR" sz="2000" err="1"/>
              <a:t>πάροχος</a:t>
            </a:r>
            <a:r>
              <a:rPr lang="el-GR" sz="2000"/>
              <a:t> περιεχομένου (π.χ. </a:t>
            </a:r>
            <a:r>
              <a:rPr lang="el-GR" sz="2000" err="1"/>
              <a:t>Netflix</a:t>
            </a:r>
            <a:r>
              <a:rPr lang="el-GR" sz="2000"/>
              <a:t>, </a:t>
            </a:r>
            <a:r>
              <a:rPr lang="el-GR" sz="2000" err="1"/>
              <a:t>Hulu</a:t>
            </a:r>
            <a:r>
              <a:rPr lang="el-GR" sz="2000"/>
              <a:t>) αγοράζει υπηρεσίες δικτύου διανομής από τρίτο (π.χ. </a:t>
            </a:r>
            <a:r>
              <a:rPr lang="el-GR" sz="2000" err="1"/>
              <a:t>Akamai</a:t>
            </a:r>
            <a:r>
              <a:rPr lang="el-GR" sz="2000"/>
              <a:t>)</a:t>
            </a:r>
            <a:endParaRPr lang="en-US" sz="2000"/>
          </a:p>
          <a:p>
            <a:pPr>
              <a:spcAft>
                <a:spcPts val="400"/>
              </a:spcAft>
            </a:pPr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D43B9-AAD6-42EC-A88D-893396F381A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3D512F0-4A8D-4D9F-8EF2-4C02B54DC059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1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12725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044" y="4032827"/>
            <a:ext cx="191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7936" y="4032827"/>
            <a:ext cx="191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79214" y="6204527"/>
            <a:ext cx="1071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πλαίσιο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i="1" err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i</a:t>
            </a:r>
            <a:endParaRPr lang="en-US" i="1">
              <a:solidFill>
                <a:srgbClr val="FF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396914" y="6204527"/>
            <a:ext cx="1331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πλαίσιο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 i+1</a:t>
            </a:r>
          </a:p>
        </p:txBody>
      </p:sp>
      <p:sp>
        <p:nvSpPr>
          <p:cNvPr id="17417" name="Rectangle 3"/>
          <p:cNvSpPr>
            <a:spLocks noChangeArrowheads="1"/>
          </p:cNvSpPr>
          <p:nvPr/>
        </p:nvSpPr>
        <p:spPr bwMode="auto">
          <a:xfrm>
            <a:off x="227882" y="1389856"/>
            <a:ext cx="4337076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latin typeface="Gill Sans Nova" panose="020B0602020104020203" pitchFamily="34" charset="0"/>
              </a:rPr>
              <a:t>video: </a:t>
            </a:r>
            <a:r>
              <a:rPr lang="el-GR" sz="2000" b="1">
                <a:latin typeface="Gill Sans Nova" panose="020B0602020104020203" pitchFamily="34" charset="0"/>
              </a:rPr>
              <a:t>ακολουθία εικόνων</a:t>
            </a:r>
            <a:r>
              <a:rPr lang="en-US" sz="2000" b="1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που εμφανίζονται με σταθερό ρυθμό</a:t>
            </a:r>
            <a:endParaRPr lang="en-US" sz="2000"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err="1">
                <a:latin typeface="Gill Sans Nova" panose="020B0602020104020203" pitchFamily="34" charset="0"/>
              </a:rPr>
              <a:t>π.χ</a:t>
            </a:r>
            <a:r>
              <a:rPr lang="en-US" sz="2000">
                <a:latin typeface="Gill Sans Nova" panose="020B0602020104020203" pitchFamily="34" charset="0"/>
              </a:rPr>
              <a:t>. 24 </a:t>
            </a:r>
            <a:r>
              <a:rPr lang="el-GR" sz="2000">
                <a:latin typeface="Gill Sans Nova" panose="020B0602020104020203" pitchFamily="34" charset="0"/>
              </a:rPr>
              <a:t>εικόνες</a:t>
            </a:r>
            <a:r>
              <a:rPr lang="en-US" sz="2000">
                <a:latin typeface="Gill Sans Nova" panose="020B0602020104020203" pitchFamily="34" charset="0"/>
              </a:rPr>
              <a:t>/sec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000">
                <a:latin typeface="Gill Sans Nova" panose="020B0602020104020203" pitchFamily="34" charset="0"/>
              </a:rPr>
              <a:t>ψηφιακή εικόνα</a:t>
            </a:r>
            <a:r>
              <a:rPr lang="en-US" sz="2000">
                <a:latin typeface="Gill Sans Nova" panose="020B0602020104020203" pitchFamily="34" charset="0"/>
              </a:rPr>
              <a:t>: </a:t>
            </a:r>
            <a:r>
              <a:rPr lang="el-GR" sz="2000" b="1">
                <a:latin typeface="Gill Sans Nova" panose="020B0602020104020203" pitchFamily="34" charset="0"/>
              </a:rPr>
              <a:t>πίνακας</a:t>
            </a:r>
            <a:r>
              <a:rPr lang="en-US" sz="2000" b="1">
                <a:latin typeface="Gill Sans Nova" panose="020B0602020104020203" pitchFamily="34" charset="0"/>
              </a:rPr>
              <a:t> pixels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κάθε</a:t>
            </a:r>
            <a:r>
              <a:rPr lang="en-US" sz="2000">
                <a:latin typeface="Gill Sans Nova" panose="020B0602020104020203" pitchFamily="34" charset="0"/>
              </a:rPr>
              <a:t> pixel </a:t>
            </a:r>
            <a:r>
              <a:rPr lang="el-GR" sz="2000">
                <a:latin typeface="Gill Sans Nova" panose="020B0602020104020203" pitchFamily="34" charset="0"/>
              </a:rPr>
              <a:t>αναπαρίσταται από</a:t>
            </a:r>
            <a:r>
              <a:rPr lang="en-US" sz="2000">
                <a:latin typeface="Gill Sans Nova" panose="020B0602020104020203" pitchFamily="34" charset="0"/>
              </a:rPr>
              <a:t> bits </a:t>
            </a:r>
            <a:r>
              <a:rPr lang="el-GR" sz="2000">
                <a:latin typeface="Gill Sans Nova" panose="020B0602020104020203" pitchFamily="34" charset="0"/>
              </a:rPr>
              <a:t>πχ. </a:t>
            </a:r>
            <a:r>
              <a:rPr lang="en-US" sz="2000">
                <a:latin typeface="Gill Sans Nova" panose="020B0602020104020203" pitchFamily="34" charset="0"/>
              </a:rPr>
              <a:t>Full HD 1,920x1,080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000" b="1">
                <a:latin typeface="Gill Sans Nova" panose="020B0602020104020203" pitchFamily="34" charset="0"/>
              </a:rPr>
              <a:t>Κωδικοποίηση</a:t>
            </a:r>
            <a:r>
              <a:rPr lang="en-US" sz="2000" b="1">
                <a:latin typeface="Gill Sans Nova" panose="020B0602020104020203" pitchFamily="34" charset="0"/>
              </a:rPr>
              <a:t>/</a:t>
            </a:r>
            <a:r>
              <a:rPr lang="el-GR" sz="2000" b="1">
                <a:latin typeface="Gill Sans Nova" panose="020B0602020104020203" pitchFamily="34" charset="0"/>
              </a:rPr>
              <a:t>συμπίεση</a:t>
            </a:r>
            <a:r>
              <a:rPr lang="en-US" sz="2000">
                <a:latin typeface="Gill Sans Nova" panose="020B0602020104020203" pitchFamily="34" charset="0"/>
              </a:rPr>
              <a:t>: </a:t>
            </a:r>
            <a:r>
              <a:rPr lang="el-GR" sz="2000">
                <a:latin typeface="Gill Sans Nova" panose="020B0602020104020203" pitchFamily="34" charset="0"/>
              </a:rPr>
              <a:t>χρησιμοποίησε πλεονασμό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 i="1">
                <a:solidFill>
                  <a:srgbClr val="CB2727"/>
                </a:solidFill>
                <a:latin typeface="Gill Sans Nova" panose="020B0602020104020203" pitchFamily="34" charset="0"/>
              </a:rPr>
              <a:t>εντός</a:t>
            </a:r>
            <a:r>
              <a:rPr lang="en-US" sz="2000">
                <a:solidFill>
                  <a:srgbClr val="CB2727"/>
                </a:solidFill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και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 i="1">
                <a:solidFill>
                  <a:srgbClr val="CB2727"/>
                </a:solidFill>
                <a:latin typeface="Gill Sans Nova" panose="020B0602020104020203" pitchFamily="34" charset="0"/>
              </a:rPr>
              <a:t>μεταξύ</a:t>
            </a:r>
            <a:r>
              <a:rPr lang="en-US" sz="2000">
                <a:solidFill>
                  <a:srgbClr val="CC0000"/>
                </a:solidFill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των εικόνων για να μειωθεί ο</a:t>
            </a:r>
            <a:r>
              <a:rPr lang="en-US" sz="2000">
                <a:latin typeface="Gill Sans Nova" panose="020B0602020104020203" pitchFamily="34" charset="0"/>
              </a:rPr>
              <a:t> # bits </a:t>
            </a:r>
            <a:r>
              <a:rPr lang="el-GR" sz="2000">
                <a:latin typeface="Gill Sans Nova" panose="020B0602020104020203" pitchFamily="34" charset="0"/>
              </a:rPr>
              <a:t>που χρησιμοποιούνται για κωδικοποίηση της εικόνας</a:t>
            </a:r>
            <a:endParaRPr lang="en-US" sz="2000">
              <a:latin typeface="Gill Sans Nova" panose="020B0602020104020203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χωρικό</a:t>
            </a:r>
            <a:r>
              <a:rPr lang="en-US" sz="2000">
                <a:latin typeface="Gill Sans Nova" panose="020B0602020104020203" pitchFamily="34" charset="0"/>
              </a:rPr>
              <a:t> (</a:t>
            </a:r>
            <a:r>
              <a:rPr lang="el-GR" sz="2000">
                <a:latin typeface="Gill Sans Nova" panose="020B0602020104020203" pitchFamily="34" charset="0"/>
              </a:rPr>
              <a:t>εντός της εικόνας</a:t>
            </a:r>
            <a:r>
              <a:rPr lang="en-US" sz="2000">
                <a:latin typeface="Gill Sans Nova" panose="020B0602020104020203" pitchFamily="34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χρονικό</a:t>
            </a:r>
            <a:r>
              <a:rPr lang="en-US" sz="2000">
                <a:latin typeface="Gill Sans Nova" panose="020B0602020104020203" pitchFamily="34" charset="0"/>
              </a:rPr>
              <a:t> (</a:t>
            </a:r>
            <a:r>
              <a:rPr lang="el-GR" sz="2000">
                <a:latin typeface="Gill Sans Nova" panose="020B0602020104020203" pitchFamily="34" charset="0"/>
              </a:rPr>
              <a:t>από μια εικόνα στην άλλη</a:t>
            </a:r>
            <a:r>
              <a:rPr lang="en-US" sz="2000">
                <a:latin typeface="Gill Sans Nova" panose="020B0602020104020203" pitchFamily="34" charset="0"/>
              </a:rPr>
              <a:t>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1B43D81-2C6A-42AF-AF09-08600AC91710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4CF022F-1FC3-403C-BDD2-8E7D04E90259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pic>
        <p:nvPicPr>
          <p:cNvPr id="3" name="Εικόνα 2" descr="Εικόνα που περιέχει φύλλο&#10;&#10;Περιγραφή που δημιουργήθηκε αυτόματα">
            <a:extLst>
              <a:ext uri="{FF2B5EF4-FFF2-40B4-BE49-F238E27FC236}">
                <a16:creationId xmlns:a16="http://schemas.microsoft.com/office/drawing/2014/main" id="{F51897C8-8602-4FC3-811D-80C8D1905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73" y="1718708"/>
            <a:ext cx="5080126" cy="14619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D5E36-8095-49F1-87F9-5861C3CC0D8A}"/>
              </a:ext>
            </a:extLst>
          </p:cNvPr>
          <p:cNvSpPr txBox="1"/>
          <p:nvPr/>
        </p:nvSpPr>
        <p:spPr>
          <a:xfrm>
            <a:off x="6848314" y="3295984"/>
            <a:ext cx="45913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>
                <a:latin typeface="+mn-lt"/>
                <a:hlinkClick r:id="rId4"/>
              </a:rPr>
              <a:t>https://images.app.goo.gl/uFUFYUQ4GsuRVn4u5</a:t>
            </a:r>
            <a:r>
              <a:rPr lang="en-US" sz="800">
                <a:latin typeface="+mn-lt"/>
              </a:rPr>
              <a:t> </a:t>
            </a:r>
            <a:endParaRPr lang="el-GR" sz="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5D0409-0A40-452A-8358-7D453EF1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Δίκτυα διανομής περιεχομένου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CC064D-6A3A-4C38-A3B9-BC6966B40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1404850"/>
            <a:ext cx="9005214" cy="4710545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l-GR"/>
              <a:t>Φιλοσοφίες τοποθέτησης εξυπηρετητών CDN</a:t>
            </a:r>
          </a:p>
          <a:p>
            <a:pPr lvl="1">
              <a:spcAft>
                <a:spcPts val="400"/>
              </a:spcAft>
            </a:pPr>
            <a:r>
              <a:rPr lang="el-GR" b="1">
                <a:solidFill>
                  <a:schemeClr val="accent6"/>
                </a:solidFill>
              </a:rPr>
              <a:t>εισέρχονται βαθιά</a:t>
            </a:r>
            <a:r>
              <a:rPr lang="el-GR">
                <a:solidFill>
                  <a:schemeClr val="accent6"/>
                </a:solidFill>
              </a:rPr>
              <a:t>: </a:t>
            </a:r>
            <a:r>
              <a:rPr lang="el-GR"/>
              <a:t>σπρώξε τους CDN </a:t>
            </a:r>
            <a:r>
              <a:rPr lang="el-GR" err="1"/>
              <a:t>servers</a:t>
            </a:r>
            <a:r>
              <a:rPr lang="el-GR"/>
              <a:t> βαθιά σε πολλά δίκτυα πρόσβασης (</a:t>
            </a:r>
            <a:r>
              <a:rPr lang="el-GR" err="1"/>
              <a:t>ISPs</a:t>
            </a:r>
            <a:r>
              <a:rPr lang="el-GR"/>
              <a:t>)</a:t>
            </a:r>
          </a:p>
          <a:p>
            <a:pPr lvl="2">
              <a:spcAft>
                <a:spcPts val="400"/>
              </a:spcAft>
            </a:pPr>
            <a:r>
              <a:rPr lang="el-GR"/>
              <a:t> συνεργατικές ομάδες (</a:t>
            </a:r>
            <a:r>
              <a:rPr lang="el-GR" err="1"/>
              <a:t>clusters</a:t>
            </a:r>
            <a:r>
              <a:rPr lang="el-GR"/>
              <a:t> of </a:t>
            </a:r>
            <a:r>
              <a:rPr lang="el-GR" err="1"/>
              <a:t>servers</a:t>
            </a:r>
            <a:r>
              <a:rPr lang="el-GR"/>
              <a:t>) κοντά στους χρήστες</a:t>
            </a:r>
          </a:p>
          <a:p>
            <a:pPr lvl="2">
              <a:spcAft>
                <a:spcPts val="400"/>
              </a:spcAft>
            </a:pPr>
            <a:r>
              <a:rPr lang="el-GR"/>
              <a:t> χρησιμοποιείται από το </a:t>
            </a:r>
            <a:r>
              <a:rPr lang="el-GR" err="1"/>
              <a:t>Akamai</a:t>
            </a:r>
            <a:r>
              <a:rPr lang="el-GR"/>
              <a:t>, 1700 τοποθεσίες</a:t>
            </a:r>
          </a:p>
          <a:p>
            <a:pPr lvl="1">
              <a:spcAft>
                <a:spcPts val="400"/>
              </a:spcAft>
            </a:pPr>
            <a:r>
              <a:rPr lang="el-GR" b="1">
                <a:solidFill>
                  <a:schemeClr val="accent6"/>
                </a:solidFill>
              </a:rPr>
              <a:t>κοντά στην Βάση: </a:t>
            </a:r>
            <a:r>
              <a:rPr lang="el-GR"/>
              <a:t>μικρότερος αριθμός (δεκάδες) από μεγαλύτερα </a:t>
            </a:r>
            <a:r>
              <a:rPr lang="el-GR" err="1"/>
              <a:t>clusters</a:t>
            </a:r>
            <a:r>
              <a:rPr lang="el-GR"/>
              <a:t> σε </a:t>
            </a:r>
            <a:r>
              <a:rPr lang="el-GR" b="1" err="1"/>
              <a:t>Points</a:t>
            </a:r>
            <a:r>
              <a:rPr lang="el-GR" b="1"/>
              <a:t> of </a:t>
            </a:r>
            <a:r>
              <a:rPr lang="el-GR" b="1" err="1"/>
              <a:t>Presents</a:t>
            </a:r>
            <a:r>
              <a:rPr lang="el-GR" b="1"/>
              <a:t> (</a:t>
            </a:r>
            <a:r>
              <a:rPr lang="el-GR" b="1" err="1"/>
              <a:t>PoPs</a:t>
            </a:r>
            <a:r>
              <a:rPr lang="el-GR" b="1"/>
              <a:t>) </a:t>
            </a:r>
            <a:r>
              <a:rPr lang="el-GR"/>
              <a:t>κοντά (αλλά όχι μέσα) σε δίκτυα πρόσβασης αλλά στα </a:t>
            </a:r>
            <a:r>
              <a:rPr lang="el-GR" b="1" err="1"/>
              <a:t>Ιnternet</a:t>
            </a:r>
            <a:r>
              <a:rPr lang="el-GR" b="1"/>
              <a:t> Exchange </a:t>
            </a:r>
            <a:r>
              <a:rPr lang="el-GR" b="1" err="1"/>
              <a:t>Points</a:t>
            </a:r>
            <a:r>
              <a:rPr lang="el-GR" b="1"/>
              <a:t> (</a:t>
            </a:r>
            <a:r>
              <a:rPr lang="el-GR" b="1" err="1"/>
              <a:t>IPXs</a:t>
            </a:r>
            <a:r>
              <a:rPr lang="el-GR" b="1"/>
              <a:t>)</a:t>
            </a:r>
          </a:p>
          <a:p>
            <a:pPr lvl="2">
              <a:spcAft>
                <a:spcPts val="400"/>
              </a:spcAft>
            </a:pPr>
            <a:r>
              <a:rPr lang="el-GR"/>
              <a:t>χρησιμοποιείται από το </a:t>
            </a:r>
            <a:r>
              <a:rPr lang="el-GR" err="1"/>
              <a:t>Limelight</a:t>
            </a:r>
            <a:endParaRPr lang="el-GR"/>
          </a:p>
          <a:p>
            <a:pPr>
              <a:spcAft>
                <a:spcPts val="400"/>
              </a:spcAft>
            </a:pPr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D43B9-AAD6-42EC-A88D-893396F381A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3D512F0-4A8D-4D9F-8EF2-4C02B54DC059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6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3444FD9-9883-43C4-9913-7675F3E14BF8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3854450"/>
            <a:ext cx="347662" cy="681038"/>
            <a:chOff x="7923189" y="2486664"/>
            <a:chExt cx="360377" cy="884585"/>
          </a:xfrm>
        </p:grpSpPr>
        <p:pic>
          <p:nvPicPr>
            <p:cNvPr id="212606" name="Picture 3">
              <a:extLst>
                <a:ext uri="{FF2B5EF4-FFF2-40B4-BE49-F238E27FC236}">
                  <a16:creationId xmlns:a16="http://schemas.microsoft.com/office/drawing/2014/main" id="{0023A770-3165-4493-9E52-06B9B6645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607" name="Group 950">
              <a:extLst>
                <a:ext uri="{FF2B5EF4-FFF2-40B4-BE49-F238E27FC236}">
                  <a16:creationId xmlns:a16="http://schemas.microsoft.com/office/drawing/2014/main" id="{DAE25442-1B74-4DBF-B3E2-9044BCAA3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608" name="Freeform 951">
                <a:extLst>
                  <a:ext uri="{FF2B5EF4-FFF2-40B4-BE49-F238E27FC236}">
                    <a16:creationId xmlns:a16="http://schemas.microsoft.com/office/drawing/2014/main" id="{32910638-724C-42D9-9748-C8F1EAA0A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09" name="Rectangle 952">
                <a:extLst>
                  <a:ext uri="{FF2B5EF4-FFF2-40B4-BE49-F238E27FC236}">
                    <a16:creationId xmlns:a16="http://schemas.microsoft.com/office/drawing/2014/main" id="{5F71869D-7DB5-4F99-A58D-9FBEE3285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10" name="Freeform 953">
                <a:extLst>
                  <a:ext uri="{FF2B5EF4-FFF2-40B4-BE49-F238E27FC236}">
                    <a16:creationId xmlns:a16="http://schemas.microsoft.com/office/drawing/2014/main" id="{3B6F5F04-01C6-42EF-BE97-3745DB679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11" name="Freeform 954">
                <a:extLst>
                  <a:ext uri="{FF2B5EF4-FFF2-40B4-BE49-F238E27FC236}">
                    <a16:creationId xmlns:a16="http://schemas.microsoft.com/office/drawing/2014/main" id="{44291FCC-6991-4FC0-BD4E-2CC5F404B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12" name="Rectangle 955">
                <a:extLst>
                  <a:ext uri="{FF2B5EF4-FFF2-40B4-BE49-F238E27FC236}">
                    <a16:creationId xmlns:a16="http://schemas.microsoft.com/office/drawing/2014/main" id="{D67A1F5B-D020-45B2-AFD0-6FE9AE2A8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3" name="Group 956">
                <a:extLst>
                  <a:ext uri="{FF2B5EF4-FFF2-40B4-BE49-F238E27FC236}">
                    <a16:creationId xmlns:a16="http://schemas.microsoft.com/office/drawing/2014/main" id="{034607DB-E404-43D7-9ED6-1833C3D7E8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638" name="AutoShape 957">
                  <a:extLst>
                    <a:ext uri="{FF2B5EF4-FFF2-40B4-BE49-F238E27FC236}">
                      <a16:creationId xmlns:a16="http://schemas.microsoft.com/office/drawing/2014/main" id="{3F02159E-B3D0-4330-A349-1CC2A8084A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9" name="AutoShape 958">
                  <a:extLst>
                    <a:ext uri="{FF2B5EF4-FFF2-40B4-BE49-F238E27FC236}">
                      <a16:creationId xmlns:a16="http://schemas.microsoft.com/office/drawing/2014/main" id="{4DE3E33B-F0C0-4517-AB7B-6C49DCDC15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4" name="Rectangle 959">
                <a:extLst>
                  <a:ext uri="{FF2B5EF4-FFF2-40B4-BE49-F238E27FC236}">
                    <a16:creationId xmlns:a16="http://schemas.microsoft.com/office/drawing/2014/main" id="{41CF6B2F-B90B-4D99-98FB-DF572B29D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5" name="Group 960">
                <a:extLst>
                  <a:ext uri="{FF2B5EF4-FFF2-40B4-BE49-F238E27FC236}">
                    <a16:creationId xmlns:a16="http://schemas.microsoft.com/office/drawing/2014/main" id="{D80490B0-6B7F-4B6B-B76D-EBA0A660EE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636" name="AutoShape 961">
                  <a:extLst>
                    <a:ext uri="{FF2B5EF4-FFF2-40B4-BE49-F238E27FC236}">
                      <a16:creationId xmlns:a16="http://schemas.microsoft.com/office/drawing/2014/main" id="{6728E7C1-8069-4765-AB6A-0B3AD8945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7" name="AutoShape 962">
                  <a:extLst>
                    <a:ext uri="{FF2B5EF4-FFF2-40B4-BE49-F238E27FC236}">
                      <a16:creationId xmlns:a16="http://schemas.microsoft.com/office/drawing/2014/main" id="{4C27DE18-ACBF-4B20-87F6-121F136BCE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6" name="Rectangle 963">
                <a:extLst>
                  <a:ext uri="{FF2B5EF4-FFF2-40B4-BE49-F238E27FC236}">
                    <a16:creationId xmlns:a16="http://schemas.microsoft.com/office/drawing/2014/main" id="{AA21BD36-CCC4-498A-94CC-35A5F3E4F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17" name="Rectangle 964">
                <a:extLst>
                  <a:ext uri="{FF2B5EF4-FFF2-40B4-BE49-F238E27FC236}">
                    <a16:creationId xmlns:a16="http://schemas.microsoft.com/office/drawing/2014/main" id="{48602417-9324-4EA9-990C-A2D6FD6CE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8" name="Group 965">
                <a:extLst>
                  <a:ext uri="{FF2B5EF4-FFF2-40B4-BE49-F238E27FC236}">
                    <a16:creationId xmlns:a16="http://schemas.microsoft.com/office/drawing/2014/main" id="{06F40500-FF3A-4DA7-8C13-0A2963D164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634" name="AutoShape 966">
                  <a:extLst>
                    <a:ext uri="{FF2B5EF4-FFF2-40B4-BE49-F238E27FC236}">
                      <a16:creationId xmlns:a16="http://schemas.microsoft.com/office/drawing/2014/main" id="{BBABADBD-0038-41A7-BA62-D21FF498B0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5" name="AutoShape 967">
                  <a:extLst>
                    <a:ext uri="{FF2B5EF4-FFF2-40B4-BE49-F238E27FC236}">
                      <a16:creationId xmlns:a16="http://schemas.microsoft.com/office/drawing/2014/main" id="{2D861DE1-155F-4F00-8C89-5FF6A11377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9" name="Freeform 968">
                <a:extLst>
                  <a:ext uri="{FF2B5EF4-FFF2-40B4-BE49-F238E27FC236}">
                    <a16:creationId xmlns:a16="http://schemas.microsoft.com/office/drawing/2014/main" id="{453B3F28-3EC4-4093-A39D-D90E38AE2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620" name="Group 969">
                <a:extLst>
                  <a:ext uri="{FF2B5EF4-FFF2-40B4-BE49-F238E27FC236}">
                    <a16:creationId xmlns:a16="http://schemas.microsoft.com/office/drawing/2014/main" id="{666F2A8E-345E-40D1-8849-D9E89618C8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632" name="AutoShape 970">
                  <a:extLst>
                    <a:ext uri="{FF2B5EF4-FFF2-40B4-BE49-F238E27FC236}">
                      <a16:creationId xmlns:a16="http://schemas.microsoft.com/office/drawing/2014/main" id="{E2D99088-CF83-45D7-BE9F-8DB5C81132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3" name="AutoShape 971">
                  <a:extLst>
                    <a:ext uri="{FF2B5EF4-FFF2-40B4-BE49-F238E27FC236}">
                      <a16:creationId xmlns:a16="http://schemas.microsoft.com/office/drawing/2014/main" id="{8481DFB9-2C1B-4805-BD69-CFA8031F2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21" name="Rectangle 972">
                <a:extLst>
                  <a:ext uri="{FF2B5EF4-FFF2-40B4-BE49-F238E27FC236}">
                    <a16:creationId xmlns:a16="http://schemas.microsoft.com/office/drawing/2014/main" id="{6C6DEE7B-16E4-4CAB-B41F-39C5C87A5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2" name="Freeform 973">
                <a:extLst>
                  <a:ext uri="{FF2B5EF4-FFF2-40B4-BE49-F238E27FC236}">
                    <a16:creationId xmlns:a16="http://schemas.microsoft.com/office/drawing/2014/main" id="{775966BE-2010-4B0C-AC2C-7BA11FA6F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23" name="Freeform 974">
                <a:extLst>
                  <a:ext uri="{FF2B5EF4-FFF2-40B4-BE49-F238E27FC236}">
                    <a16:creationId xmlns:a16="http://schemas.microsoft.com/office/drawing/2014/main" id="{159D21DC-1F96-43AE-B37E-B49167913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24" name="Oval 975">
                <a:extLst>
                  <a:ext uri="{FF2B5EF4-FFF2-40B4-BE49-F238E27FC236}">
                    <a16:creationId xmlns:a16="http://schemas.microsoft.com/office/drawing/2014/main" id="{EE76D89B-0A93-4F73-B311-D7A52AF27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5" name="Freeform 976">
                <a:extLst>
                  <a:ext uri="{FF2B5EF4-FFF2-40B4-BE49-F238E27FC236}">
                    <a16:creationId xmlns:a16="http://schemas.microsoft.com/office/drawing/2014/main" id="{CA2CAECC-0B69-48DC-AF7D-CF60E6F7D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626" name="AutoShape 977">
                <a:extLst>
                  <a:ext uri="{FF2B5EF4-FFF2-40B4-BE49-F238E27FC236}">
                    <a16:creationId xmlns:a16="http://schemas.microsoft.com/office/drawing/2014/main" id="{6BCCB486-BEED-4E41-9F5A-4C3887327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7" name="AutoShape 978">
                <a:extLst>
                  <a:ext uri="{FF2B5EF4-FFF2-40B4-BE49-F238E27FC236}">
                    <a16:creationId xmlns:a16="http://schemas.microsoft.com/office/drawing/2014/main" id="{BF00AAF8-F493-4E22-B403-CF5D8D290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8" name="Oval 979">
                <a:extLst>
                  <a:ext uri="{FF2B5EF4-FFF2-40B4-BE49-F238E27FC236}">
                    <a16:creationId xmlns:a16="http://schemas.microsoft.com/office/drawing/2014/main" id="{621115FD-B8E1-4882-94B8-5AE47C84D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9" name="Oval 980">
                <a:extLst>
                  <a:ext uri="{FF2B5EF4-FFF2-40B4-BE49-F238E27FC236}">
                    <a16:creationId xmlns:a16="http://schemas.microsoft.com/office/drawing/2014/main" id="{82CDE68F-03DF-4DA4-89B8-D5C1D5347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630" name="Oval 981">
                <a:extLst>
                  <a:ext uri="{FF2B5EF4-FFF2-40B4-BE49-F238E27FC236}">
                    <a16:creationId xmlns:a16="http://schemas.microsoft.com/office/drawing/2014/main" id="{291A57AB-AF23-4EC2-AEF8-9D60E5431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31" name="Rectangle 982">
                <a:extLst>
                  <a:ext uri="{FF2B5EF4-FFF2-40B4-BE49-F238E27FC236}">
                    <a16:creationId xmlns:a16="http://schemas.microsoft.com/office/drawing/2014/main" id="{BCDD22E8-F618-4FBE-A1ED-164B508F9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6CAD61FD-4E64-432D-9AF9-F32D4C608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58763"/>
            <a:ext cx="8462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000099"/>
                </a:solidFill>
                <a:latin typeface="Gill Sans Nova" panose="020B0602020104020203" pitchFamily="34" charset="0"/>
              </a:rPr>
              <a:t>Δίκτυα διανομής περιεχομένου</a:t>
            </a:r>
            <a:r>
              <a:rPr lang="en-US" altLang="el-GR" sz="3200" b="1">
                <a:solidFill>
                  <a:srgbClr val="000099"/>
                </a:solidFill>
                <a:latin typeface="Gill Sans Nova" panose="020B0602020104020203" pitchFamily="34" charset="0"/>
              </a:rPr>
              <a:t> </a:t>
            </a:r>
            <a:r>
              <a:rPr lang="en-US" altLang="el-GR" sz="2800" b="1">
                <a:solidFill>
                  <a:srgbClr val="000099"/>
                </a:solidFill>
                <a:latin typeface="Gill Sans Nova" panose="020B0602020104020203" pitchFamily="34" charset="0"/>
              </a:rPr>
              <a:t>(CDNs)</a:t>
            </a:r>
          </a:p>
        </p:txBody>
      </p:sp>
      <p:grpSp>
        <p:nvGrpSpPr>
          <p:cNvPr id="211972" name="Group 485">
            <a:extLst>
              <a:ext uri="{FF2B5EF4-FFF2-40B4-BE49-F238E27FC236}">
                <a16:creationId xmlns:a16="http://schemas.microsoft.com/office/drawing/2014/main" id="{3B2DBFCA-E9FC-482D-A2ED-160DA3F0C71C}"/>
              </a:ext>
            </a:extLst>
          </p:cNvPr>
          <p:cNvGrpSpPr>
            <a:grpSpLocks/>
          </p:cNvGrpSpPr>
          <p:nvPr/>
        </p:nvGrpSpPr>
        <p:grpSpPr bwMode="auto">
          <a:xfrm>
            <a:off x="1163638" y="3897313"/>
            <a:ext cx="7000875" cy="2516187"/>
            <a:chOff x="450850" y="1669617"/>
            <a:chExt cx="8386121" cy="4786198"/>
          </a:xfrm>
        </p:grpSpPr>
        <p:sp>
          <p:nvSpPr>
            <p:cNvPr id="212306" name="Freeform 84">
              <a:extLst>
                <a:ext uri="{FF2B5EF4-FFF2-40B4-BE49-F238E27FC236}">
                  <a16:creationId xmlns:a16="http://schemas.microsoft.com/office/drawing/2014/main" id="{C18F9057-EF2C-4E6C-A82D-8EA5D414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539" y="224138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07" name="Freeform 84">
              <a:extLst>
                <a:ext uri="{FF2B5EF4-FFF2-40B4-BE49-F238E27FC236}">
                  <a16:creationId xmlns:a16="http://schemas.microsoft.com/office/drawing/2014/main" id="{4B0DF9D5-3E16-411F-90BE-3B1157F6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83" y="304142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08" name="Freeform 84">
              <a:extLst>
                <a:ext uri="{FF2B5EF4-FFF2-40B4-BE49-F238E27FC236}">
                  <a16:creationId xmlns:a16="http://schemas.microsoft.com/office/drawing/2014/main" id="{420032E2-121C-4A15-BF53-C93E0BF0C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646" y="249536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09" name="Freeform 84">
              <a:extLst>
                <a:ext uri="{FF2B5EF4-FFF2-40B4-BE49-F238E27FC236}">
                  <a16:creationId xmlns:a16="http://schemas.microsoft.com/office/drawing/2014/main" id="{13AD0B68-9050-4150-A89D-F02006CE5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260" y="535264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0" name="Freeform 84">
              <a:extLst>
                <a:ext uri="{FF2B5EF4-FFF2-40B4-BE49-F238E27FC236}">
                  <a16:creationId xmlns:a16="http://schemas.microsoft.com/office/drawing/2014/main" id="{F13F0434-2E89-4BC6-8FC2-4175BB392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04" y="473039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1" name="Freeform 84">
              <a:extLst>
                <a:ext uri="{FF2B5EF4-FFF2-40B4-BE49-F238E27FC236}">
                  <a16:creationId xmlns:a16="http://schemas.microsoft.com/office/drawing/2014/main" id="{64E60367-E8A4-4CB7-A05E-7DEF3DA07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73" y="4070041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2" name="Freeform 84">
              <a:extLst>
                <a:ext uri="{FF2B5EF4-FFF2-40B4-BE49-F238E27FC236}">
                  <a16:creationId xmlns:a16="http://schemas.microsoft.com/office/drawing/2014/main" id="{E0E4FFE0-6399-455D-A217-01F13C2BC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047" y="2927129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3" name="Freeform 84">
              <a:extLst>
                <a:ext uri="{FF2B5EF4-FFF2-40B4-BE49-F238E27FC236}">
                  <a16:creationId xmlns:a16="http://schemas.microsoft.com/office/drawing/2014/main" id="{19778C36-9BAD-404A-97BF-B108CD8FD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955" y="200010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4" name="Freeform 84">
              <a:extLst>
                <a:ext uri="{FF2B5EF4-FFF2-40B4-BE49-F238E27FC236}">
                  <a16:creationId xmlns:a16="http://schemas.microsoft.com/office/drawing/2014/main" id="{21FAC365-613C-4E93-806F-A176EE5EB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35" y="2647751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5" name="Freeform 84">
              <a:extLst>
                <a:ext uri="{FF2B5EF4-FFF2-40B4-BE49-F238E27FC236}">
                  <a16:creationId xmlns:a16="http://schemas.microsoft.com/office/drawing/2014/main" id="{B4035317-7911-4DA7-A93D-40B9D012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478" y="197470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6" name="Freeform 84">
              <a:extLst>
                <a:ext uri="{FF2B5EF4-FFF2-40B4-BE49-F238E27FC236}">
                  <a16:creationId xmlns:a16="http://schemas.microsoft.com/office/drawing/2014/main" id="{6526C755-DB99-4235-B82C-8CCDEEF84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1590" y="560662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7" name="Freeform 84">
              <a:extLst>
                <a:ext uri="{FF2B5EF4-FFF2-40B4-BE49-F238E27FC236}">
                  <a16:creationId xmlns:a16="http://schemas.microsoft.com/office/drawing/2014/main" id="{A35D4C08-5BBE-49EF-A2EC-5B09047BB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903" y="495897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8" name="Freeform 84">
              <a:extLst>
                <a:ext uri="{FF2B5EF4-FFF2-40B4-BE49-F238E27FC236}">
                  <a16:creationId xmlns:a16="http://schemas.microsoft.com/office/drawing/2014/main" id="{F2506157-F7C3-499B-9579-6AF859858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1272" y="404464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19" name="Freeform 84">
              <a:extLst>
                <a:ext uri="{FF2B5EF4-FFF2-40B4-BE49-F238E27FC236}">
                  <a16:creationId xmlns:a16="http://schemas.microsoft.com/office/drawing/2014/main" id="{ADCCEDAB-D79C-4FA4-800F-B48946CA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089" y="5847904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20" name="Freeform 84">
              <a:extLst>
                <a:ext uri="{FF2B5EF4-FFF2-40B4-BE49-F238E27FC236}">
                  <a16:creationId xmlns:a16="http://schemas.microsoft.com/office/drawing/2014/main" id="{22ED4B70-0B4E-4550-983F-B871A674E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566" y="598759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21" name="Freeform 84">
              <a:extLst>
                <a:ext uri="{FF2B5EF4-FFF2-40B4-BE49-F238E27FC236}">
                  <a16:creationId xmlns:a16="http://schemas.microsoft.com/office/drawing/2014/main" id="{097B5049-8E86-4A84-A833-86F4FAFD5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202" y="5835205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2322" name="TextBox 4">
              <a:extLst>
                <a:ext uri="{FF2B5EF4-FFF2-40B4-BE49-F238E27FC236}">
                  <a16:creationId xmlns:a16="http://schemas.microsoft.com/office/drawing/2014/main" id="{57472A49-8EAF-470B-B5D2-43E2B8783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7360">
              <a:off x="5295233" y="1669617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3" name="TextBox 179">
              <a:extLst>
                <a:ext uri="{FF2B5EF4-FFF2-40B4-BE49-F238E27FC236}">
                  <a16:creationId xmlns:a16="http://schemas.microsoft.com/office/drawing/2014/main" id="{5CAE7BAA-04E3-4E3B-8BB4-4209B76C7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829263">
              <a:off x="7635935" y="3085162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4" name="TextBox 180">
              <a:extLst>
                <a:ext uri="{FF2B5EF4-FFF2-40B4-BE49-F238E27FC236}">
                  <a16:creationId xmlns:a16="http://schemas.microsoft.com/office/drawing/2014/main" id="{03C02C99-FFBD-4489-9F02-EA4DBF754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45918">
              <a:off x="6395000" y="5885558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5" name="TextBox 181">
              <a:extLst>
                <a:ext uri="{FF2B5EF4-FFF2-40B4-BE49-F238E27FC236}">
                  <a16:creationId xmlns:a16="http://schemas.microsoft.com/office/drawing/2014/main" id="{3B07FC48-5C7C-4D0C-9442-64FEFE461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948738">
              <a:off x="2117518" y="5932635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6" name="TextBox 182">
              <a:extLst>
                <a:ext uri="{FF2B5EF4-FFF2-40B4-BE49-F238E27FC236}">
                  <a16:creationId xmlns:a16="http://schemas.microsoft.com/office/drawing/2014/main" id="{3C0EEDA3-5CAF-453F-B8D6-566FD963C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992697">
              <a:off x="440646" y="3712538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7" name="TextBox 183">
              <a:extLst>
                <a:ext uri="{FF2B5EF4-FFF2-40B4-BE49-F238E27FC236}">
                  <a16:creationId xmlns:a16="http://schemas.microsoft.com/office/drawing/2014/main" id="{F4A61378-3297-4837-8ABD-09DFA551C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20651">
              <a:off x="2536067" y="1734469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grpSp>
          <p:nvGrpSpPr>
            <p:cNvPr id="212328" name="Group 8">
              <a:extLst>
                <a:ext uri="{FF2B5EF4-FFF2-40B4-BE49-F238E27FC236}">
                  <a16:creationId xmlns:a16="http://schemas.microsoft.com/office/drawing/2014/main" id="{39EAB5FB-1CC1-415A-8B32-43737ADD4E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6600" y="3746500"/>
              <a:ext cx="3225800" cy="1117600"/>
              <a:chOff x="7848600" y="2044700"/>
              <a:chExt cx="3200399" cy="1371600"/>
            </a:xfrm>
          </p:grpSpPr>
          <p:sp>
            <p:nvSpPr>
              <p:cNvPr id="212524" name="Oval 3">
                <a:extLst>
                  <a:ext uri="{FF2B5EF4-FFF2-40B4-BE49-F238E27FC236}">
                    <a16:creationId xmlns:a16="http://schemas.microsoft.com/office/drawing/2014/main" id="{2098FF4B-3C4E-4026-AA99-E4FB1C2C8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525" name="Group 133">
                <a:extLst>
                  <a:ext uri="{FF2B5EF4-FFF2-40B4-BE49-F238E27FC236}">
                    <a16:creationId xmlns:a16="http://schemas.microsoft.com/office/drawing/2014/main" id="{B6147196-1FD6-4AA7-887E-1482EAC44B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2598" name="Oval 407">
                  <a:extLst>
                    <a:ext uri="{FF2B5EF4-FFF2-40B4-BE49-F238E27FC236}">
                      <a16:creationId xmlns:a16="http://schemas.microsoft.com/office/drawing/2014/main" id="{2A5D8705-821E-486F-AE45-2A91B71CA8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99" name="Rectangle 410">
                  <a:extLst>
                    <a:ext uri="{FF2B5EF4-FFF2-40B4-BE49-F238E27FC236}">
                      <a16:creationId xmlns:a16="http://schemas.microsoft.com/office/drawing/2014/main" id="{343CCD04-4890-4056-A173-1D65D05620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600" name="Oval 411">
                  <a:extLst>
                    <a:ext uri="{FF2B5EF4-FFF2-40B4-BE49-F238E27FC236}">
                      <a16:creationId xmlns:a16="http://schemas.microsoft.com/office/drawing/2014/main" id="{B914B098-D089-4380-91D1-56A7BCB321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601" name="Group 137">
                  <a:extLst>
                    <a:ext uri="{FF2B5EF4-FFF2-40B4-BE49-F238E27FC236}">
                      <a16:creationId xmlns:a16="http://schemas.microsoft.com/office/drawing/2014/main" id="{A9D6D7CF-CF63-4ABC-AF3B-E9BE9CAA45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604" name="Freeform 138">
                    <a:extLst>
                      <a:ext uri="{FF2B5EF4-FFF2-40B4-BE49-F238E27FC236}">
                        <a16:creationId xmlns:a16="http://schemas.microsoft.com/office/drawing/2014/main" id="{E788661D-DA41-486D-985C-30D21B722F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605" name="Freeform 139">
                    <a:extLst>
                      <a:ext uri="{FF2B5EF4-FFF2-40B4-BE49-F238E27FC236}">
                        <a16:creationId xmlns:a16="http://schemas.microsoft.com/office/drawing/2014/main" id="{6E436997-83A9-4BD5-97A1-5184F104F8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602" name="Line 140">
                  <a:extLst>
                    <a:ext uri="{FF2B5EF4-FFF2-40B4-BE49-F238E27FC236}">
                      <a16:creationId xmlns:a16="http://schemas.microsoft.com/office/drawing/2014/main" id="{5B069C08-AF40-4A48-B3D8-D0607B0D62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603" name="Line 141">
                  <a:extLst>
                    <a:ext uri="{FF2B5EF4-FFF2-40B4-BE49-F238E27FC236}">
                      <a16:creationId xmlns:a16="http://schemas.microsoft.com/office/drawing/2014/main" id="{9F3BAF4F-D9F0-4879-9847-16F2AA0A29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cxnSp>
            <p:nvCxnSpPr>
              <p:cNvPr id="212526" name="Straight Connector 10">
                <a:extLst>
                  <a:ext uri="{FF2B5EF4-FFF2-40B4-BE49-F238E27FC236}">
                    <a16:creationId xmlns:a16="http://schemas.microsoft.com/office/drawing/2014/main" id="{E31A0F8D-DCFB-415D-B1BA-078381DE1E98}"/>
                  </a:ext>
                </a:extLst>
              </p:cNvPr>
              <p:cNvCxnSpPr>
                <a:cxnSpLocks noChangeShapeType="1"/>
                <a:stCxn id="212603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7" name="Straight Connector 297">
                <a:extLst>
                  <a:ext uri="{FF2B5EF4-FFF2-40B4-BE49-F238E27FC236}">
                    <a16:creationId xmlns:a16="http://schemas.microsoft.com/office/drawing/2014/main" id="{6A1E3544-E265-4CD7-BCFE-2D20D4FF50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8" name="Straight Connector 298">
                <a:extLst>
                  <a:ext uri="{FF2B5EF4-FFF2-40B4-BE49-F238E27FC236}">
                    <a16:creationId xmlns:a16="http://schemas.microsoft.com/office/drawing/2014/main" id="{9A01D576-5B1F-4518-B22E-5439FBFA43D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9" name="Straight Connector 299">
                <a:extLst>
                  <a:ext uri="{FF2B5EF4-FFF2-40B4-BE49-F238E27FC236}">
                    <a16:creationId xmlns:a16="http://schemas.microsoft.com/office/drawing/2014/main" id="{65E5ABE5-3210-491F-9F0C-41930AB841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0" name="Straight Connector 300">
                <a:extLst>
                  <a:ext uri="{FF2B5EF4-FFF2-40B4-BE49-F238E27FC236}">
                    <a16:creationId xmlns:a16="http://schemas.microsoft.com/office/drawing/2014/main" id="{2146D65D-F239-4B55-93AD-95F4480093E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1" name="Straight Connector 301">
                <a:extLst>
                  <a:ext uri="{FF2B5EF4-FFF2-40B4-BE49-F238E27FC236}">
                    <a16:creationId xmlns:a16="http://schemas.microsoft.com/office/drawing/2014/main" id="{9515B4AD-9FA4-4378-BC1A-60978B343A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2" name="Straight Connector 302">
                <a:extLst>
                  <a:ext uri="{FF2B5EF4-FFF2-40B4-BE49-F238E27FC236}">
                    <a16:creationId xmlns:a16="http://schemas.microsoft.com/office/drawing/2014/main" id="{77AC5AA0-F7BF-4EE3-8582-14F33391407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3" name="Straight Connector 303">
                <a:extLst>
                  <a:ext uri="{FF2B5EF4-FFF2-40B4-BE49-F238E27FC236}">
                    <a16:creationId xmlns:a16="http://schemas.microsoft.com/office/drawing/2014/main" id="{47389242-DD0E-4F4C-87CA-FE73EE8899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4" name="Straight Connector 304">
                <a:extLst>
                  <a:ext uri="{FF2B5EF4-FFF2-40B4-BE49-F238E27FC236}">
                    <a16:creationId xmlns:a16="http://schemas.microsoft.com/office/drawing/2014/main" id="{2048B2AE-8FAE-450C-AFE9-CC04C2B5C6D3}"/>
                  </a:ext>
                </a:extLst>
              </p:cNvPr>
              <p:cNvCxnSpPr>
                <a:cxnSpLocks noChangeShapeType="1"/>
                <a:endCxn id="212598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2535" name="Group 133">
                <a:extLst>
                  <a:ext uri="{FF2B5EF4-FFF2-40B4-BE49-F238E27FC236}">
                    <a16:creationId xmlns:a16="http://schemas.microsoft.com/office/drawing/2014/main" id="{9BE8AE47-BF4D-40B1-8708-B8ED5CBCA3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2590" name="Oval 407">
                  <a:extLst>
                    <a:ext uri="{FF2B5EF4-FFF2-40B4-BE49-F238E27FC236}">
                      <a16:creationId xmlns:a16="http://schemas.microsoft.com/office/drawing/2014/main" id="{6F087204-E74A-4448-933A-0021193FA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91" name="Rectangle 410">
                  <a:extLst>
                    <a:ext uri="{FF2B5EF4-FFF2-40B4-BE49-F238E27FC236}">
                      <a16:creationId xmlns:a16="http://schemas.microsoft.com/office/drawing/2014/main" id="{37A4380C-5851-45B5-9755-A468BBD68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92" name="Oval 411">
                  <a:extLst>
                    <a:ext uri="{FF2B5EF4-FFF2-40B4-BE49-F238E27FC236}">
                      <a16:creationId xmlns:a16="http://schemas.microsoft.com/office/drawing/2014/main" id="{EBACCD7D-A500-4C3A-8267-E3E63409F3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93" name="Group 137">
                  <a:extLst>
                    <a:ext uri="{FF2B5EF4-FFF2-40B4-BE49-F238E27FC236}">
                      <a16:creationId xmlns:a16="http://schemas.microsoft.com/office/drawing/2014/main" id="{4A4CE4B5-E3C8-4D80-B91B-D9785E6A12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96" name="Freeform 138">
                    <a:extLst>
                      <a:ext uri="{FF2B5EF4-FFF2-40B4-BE49-F238E27FC236}">
                        <a16:creationId xmlns:a16="http://schemas.microsoft.com/office/drawing/2014/main" id="{AB36116C-B784-4F5B-9DF9-0550548CAA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97" name="Freeform 139">
                    <a:extLst>
                      <a:ext uri="{FF2B5EF4-FFF2-40B4-BE49-F238E27FC236}">
                        <a16:creationId xmlns:a16="http://schemas.microsoft.com/office/drawing/2014/main" id="{F9EB87F3-B2FB-4DAE-849B-558C13E45D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94" name="Line 140">
                  <a:extLst>
                    <a:ext uri="{FF2B5EF4-FFF2-40B4-BE49-F238E27FC236}">
                      <a16:creationId xmlns:a16="http://schemas.microsoft.com/office/drawing/2014/main" id="{F8DCA050-2A21-48F3-831F-5C0AE35161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95" name="Line 141">
                  <a:extLst>
                    <a:ext uri="{FF2B5EF4-FFF2-40B4-BE49-F238E27FC236}">
                      <a16:creationId xmlns:a16="http://schemas.microsoft.com/office/drawing/2014/main" id="{296680C4-31E9-4947-B48D-130392EE94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36" name="Group 133">
                <a:extLst>
                  <a:ext uri="{FF2B5EF4-FFF2-40B4-BE49-F238E27FC236}">
                    <a16:creationId xmlns:a16="http://schemas.microsoft.com/office/drawing/2014/main" id="{85851970-DD34-4E89-96AD-D767EEC40A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2582" name="Oval 407">
                  <a:extLst>
                    <a:ext uri="{FF2B5EF4-FFF2-40B4-BE49-F238E27FC236}">
                      <a16:creationId xmlns:a16="http://schemas.microsoft.com/office/drawing/2014/main" id="{AD8A198F-BC40-4665-AEA7-B194332D2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83" name="Rectangle 410">
                  <a:extLst>
                    <a:ext uri="{FF2B5EF4-FFF2-40B4-BE49-F238E27FC236}">
                      <a16:creationId xmlns:a16="http://schemas.microsoft.com/office/drawing/2014/main" id="{1793E760-D846-43E5-ADE9-69FCE3336B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84" name="Oval 411">
                  <a:extLst>
                    <a:ext uri="{FF2B5EF4-FFF2-40B4-BE49-F238E27FC236}">
                      <a16:creationId xmlns:a16="http://schemas.microsoft.com/office/drawing/2014/main" id="{294186BA-C3E2-4AEE-943A-3F0C26714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85" name="Group 137">
                  <a:extLst>
                    <a:ext uri="{FF2B5EF4-FFF2-40B4-BE49-F238E27FC236}">
                      <a16:creationId xmlns:a16="http://schemas.microsoft.com/office/drawing/2014/main" id="{03239D30-F82A-44D7-9DC1-E116FDD048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88" name="Freeform 138">
                    <a:extLst>
                      <a:ext uri="{FF2B5EF4-FFF2-40B4-BE49-F238E27FC236}">
                        <a16:creationId xmlns:a16="http://schemas.microsoft.com/office/drawing/2014/main" id="{F5EA0561-09A7-4CCA-89FB-640BEFEF0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89" name="Freeform 139">
                    <a:extLst>
                      <a:ext uri="{FF2B5EF4-FFF2-40B4-BE49-F238E27FC236}">
                        <a16:creationId xmlns:a16="http://schemas.microsoft.com/office/drawing/2014/main" id="{F4FA891F-0BAF-48C0-A255-1C46AF5DFD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86" name="Line 140">
                  <a:extLst>
                    <a:ext uri="{FF2B5EF4-FFF2-40B4-BE49-F238E27FC236}">
                      <a16:creationId xmlns:a16="http://schemas.microsoft.com/office/drawing/2014/main" id="{981882B6-B67E-4984-8063-BCAA7023FA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56"/>
                  <a:ext cx="0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87" name="Line 141">
                  <a:extLst>
                    <a:ext uri="{FF2B5EF4-FFF2-40B4-BE49-F238E27FC236}">
                      <a16:creationId xmlns:a16="http://schemas.microsoft.com/office/drawing/2014/main" id="{58018FBE-6F3E-4013-942F-BDA0BCC47E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58"/>
                  <a:ext cx="0" cy="8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37" name="Group 133">
                <a:extLst>
                  <a:ext uri="{FF2B5EF4-FFF2-40B4-BE49-F238E27FC236}">
                    <a16:creationId xmlns:a16="http://schemas.microsoft.com/office/drawing/2014/main" id="{98B5A56B-F7DB-4459-9AA4-FE915EDA48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2574" name="Oval 407">
                  <a:extLst>
                    <a:ext uri="{FF2B5EF4-FFF2-40B4-BE49-F238E27FC236}">
                      <a16:creationId xmlns:a16="http://schemas.microsoft.com/office/drawing/2014/main" id="{3A826BB6-2034-45F6-AF58-99DD4FE59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75" name="Rectangle 410">
                  <a:extLst>
                    <a:ext uri="{FF2B5EF4-FFF2-40B4-BE49-F238E27FC236}">
                      <a16:creationId xmlns:a16="http://schemas.microsoft.com/office/drawing/2014/main" id="{540367A7-E7C4-4163-ABD1-153527ACFC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76" name="Oval 411">
                  <a:extLst>
                    <a:ext uri="{FF2B5EF4-FFF2-40B4-BE49-F238E27FC236}">
                      <a16:creationId xmlns:a16="http://schemas.microsoft.com/office/drawing/2014/main" id="{5B4D638F-D2CD-43E9-99FF-004CC58EFF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77" name="Group 137">
                  <a:extLst>
                    <a:ext uri="{FF2B5EF4-FFF2-40B4-BE49-F238E27FC236}">
                      <a16:creationId xmlns:a16="http://schemas.microsoft.com/office/drawing/2014/main" id="{345404A3-E497-41E2-AB3E-15E1E56E4A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80" name="Freeform 138">
                    <a:extLst>
                      <a:ext uri="{FF2B5EF4-FFF2-40B4-BE49-F238E27FC236}">
                        <a16:creationId xmlns:a16="http://schemas.microsoft.com/office/drawing/2014/main" id="{BBA8A0D8-A53A-4DFB-BC4A-05E4C425EE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81" name="Freeform 139">
                    <a:extLst>
                      <a:ext uri="{FF2B5EF4-FFF2-40B4-BE49-F238E27FC236}">
                        <a16:creationId xmlns:a16="http://schemas.microsoft.com/office/drawing/2014/main" id="{33A217DA-FDB8-4C2A-AB1D-634B1B19BC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78" name="Line 140">
                  <a:extLst>
                    <a:ext uri="{FF2B5EF4-FFF2-40B4-BE49-F238E27FC236}">
                      <a16:creationId xmlns:a16="http://schemas.microsoft.com/office/drawing/2014/main" id="{284AD789-C499-4FE2-9994-46CF6096ED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79" name="Line 141">
                  <a:extLst>
                    <a:ext uri="{FF2B5EF4-FFF2-40B4-BE49-F238E27FC236}">
                      <a16:creationId xmlns:a16="http://schemas.microsoft.com/office/drawing/2014/main" id="{625D762B-57EF-4637-8557-B135A098F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38" name="Group 133">
                <a:extLst>
                  <a:ext uri="{FF2B5EF4-FFF2-40B4-BE49-F238E27FC236}">
                    <a16:creationId xmlns:a16="http://schemas.microsoft.com/office/drawing/2014/main" id="{5A792CA0-4458-424A-B812-2841588649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2566" name="Oval 407">
                  <a:extLst>
                    <a:ext uri="{FF2B5EF4-FFF2-40B4-BE49-F238E27FC236}">
                      <a16:creationId xmlns:a16="http://schemas.microsoft.com/office/drawing/2014/main" id="{B011097D-769A-445B-9881-09DADF7CE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67" name="Rectangle 410">
                  <a:extLst>
                    <a:ext uri="{FF2B5EF4-FFF2-40B4-BE49-F238E27FC236}">
                      <a16:creationId xmlns:a16="http://schemas.microsoft.com/office/drawing/2014/main" id="{E2D192CA-F824-4FF3-AE2E-31694EDDD4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68" name="Oval 411">
                  <a:extLst>
                    <a:ext uri="{FF2B5EF4-FFF2-40B4-BE49-F238E27FC236}">
                      <a16:creationId xmlns:a16="http://schemas.microsoft.com/office/drawing/2014/main" id="{47A5D0B1-3405-46E4-A50E-DED86F1F4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69" name="Group 137">
                  <a:extLst>
                    <a:ext uri="{FF2B5EF4-FFF2-40B4-BE49-F238E27FC236}">
                      <a16:creationId xmlns:a16="http://schemas.microsoft.com/office/drawing/2014/main" id="{68C357A1-203A-480B-B6E9-F3A74928C6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72" name="Freeform 138">
                    <a:extLst>
                      <a:ext uri="{FF2B5EF4-FFF2-40B4-BE49-F238E27FC236}">
                        <a16:creationId xmlns:a16="http://schemas.microsoft.com/office/drawing/2014/main" id="{A76C6A58-BA44-4856-AF1C-81D2761FCB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73" name="Freeform 139">
                    <a:extLst>
                      <a:ext uri="{FF2B5EF4-FFF2-40B4-BE49-F238E27FC236}">
                        <a16:creationId xmlns:a16="http://schemas.microsoft.com/office/drawing/2014/main" id="{2D65E2D0-5ECB-4810-AA13-5FECE867E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70" name="Line 140">
                  <a:extLst>
                    <a:ext uri="{FF2B5EF4-FFF2-40B4-BE49-F238E27FC236}">
                      <a16:creationId xmlns:a16="http://schemas.microsoft.com/office/drawing/2014/main" id="{C4FD5BF0-B480-42AC-A982-82A5A73875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71" name="Line 141">
                  <a:extLst>
                    <a:ext uri="{FF2B5EF4-FFF2-40B4-BE49-F238E27FC236}">
                      <a16:creationId xmlns:a16="http://schemas.microsoft.com/office/drawing/2014/main" id="{E5F5CC47-9D4E-495B-A3AF-5352486FA7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39" name="Group 133">
                <a:extLst>
                  <a:ext uri="{FF2B5EF4-FFF2-40B4-BE49-F238E27FC236}">
                    <a16:creationId xmlns:a16="http://schemas.microsoft.com/office/drawing/2014/main" id="{E73CBA74-0697-4061-8D67-7ED90F65A4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2558" name="Oval 407">
                  <a:extLst>
                    <a:ext uri="{FF2B5EF4-FFF2-40B4-BE49-F238E27FC236}">
                      <a16:creationId xmlns:a16="http://schemas.microsoft.com/office/drawing/2014/main" id="{3A8E3CE6-8FAC-43A0-A7E0-EB1881FA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59" name="Rectangle 410">
                  <a:extLst>
                    <a:ext uri="{FF2B5EF4-FFF2-40B4-BE49-F238E27FC236}">
                      <a16:creationId xmlns:a16="http://schemas.microsoft.com/office/drawing/2014/main" id="{07EC4E64-1787-4E0D-B0E3-4D5043F83C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60" name="Oval 411">
                  <a:extLst>
                    <a:ext uri="{FF2B5EF4-FFF2-40B4-BE49-F238E27FC236}">
                      <a16:creationId xmlns:a16="http://schemas.microsoft.com/office/drawing/2014/main" id="{8183DB37-C371-4855-AAFC-CA3CFE72C8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61" name="Group 137">
                  <a:extLst>
                    <a:ext uri="{FF2B5EF4-FFF2-40B4-BE49-F238E27FC236}">
                      <a16:creationId xmlns:a16="http://schemas.microsoft.com/office/drawing/2014/main" id="{A2C57666-1BCF-4191-8BD4-58408594FF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64" name="Freeform 138">
                    <a:extLst>
                      <a:ext uri="{FF2B5EF4-FFF2-40B4-BE49-F238E27FC236}">
                        <a16:creationId xmlns:a16="http://schemas.microsoft.com/office/drawing/2014/main" id="{3A68F56B-72FF-4281-9EC7-0BF72168D6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65" name="Freeform 139">
                    <a:extLst>
                      <a:ext uri="{FF2B5EF4-FFF2-40B4-BE49-F238E27FC236}">
                        <a16:creationId xmlns:a16="http://schemas.microsoft.com/office/drawing/2014/main" id="{02D0329E-5AB7-4402-834B-6E905D54F3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62" name="Line 140">
                  <a:extLst>
                    <a:ext uri="{FF2B5EF4-FFF2-40B4-BE49-F238E27FC236}">
                      <a16:creationId xmlns:a16="http://schemas.microsoft.com/office/drawing/2014/main" id="{008BDC84-73B1-449F-A10B-38AD38E1B4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63" name="Line 141">
                  <a:extLst>
                    <a:ext uri="{FF2B5EF4-FFF2-40B4-BE49-F238E27FC236}">
                      <a16:creationId xmlns:a16="http://schemas.microsoft.com/office/drawing/2014/main" id="{62A2443F-FC83-446C-916D-D9EB974E33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40" name="Group 133">
                <a:extLst>
                  <a:ext uri="{FF2B5EF4-FFF2-40B4-BE49-F238E27FC236}">
                    <a16:creationId xmlns:a16="http://schemas.microsoft.com/office/drawing/2014/main" id="{5B919634-3AF1-4A68-9ECD-665D590AEF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2550" name="Oval 407">
                  <a:extLst>
                    <a:ext uri="{FF2B5EF4-FFF2-40B4-BE49-F238E27FC236}">
                      <a16:creationId xmlns:a16="http://schemas.microsoft.com/office/drawing/2014/main" id="{8EEC3356-CFB4-4581-885E-D3BFD96FE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51" name="Rectangle 410">
                  <a:extLst>
                    <a:ext uri="{FF2B5EF4-FFF2-40B4-BE49-F238E27FC236}">
                      <a16:creationId xmlns:a16="http://schemas.microsoft.com/office/drawing/2014/main" id="{9C81AB2F-DCEC-4F83-A2A7-E8CE23FFA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52" name="Oval 411">
                  <a:extLst>
                    <a:ext uri="{FF2B5EF4-FFF2-40B4-BE49-F238E27FC236}">
                      <a16:creationId xmlns:a16="http://schemas.microsoft.com/office/drawing/2014/main" id="{E11E12AC-2EDF-4132-8F27-4A146BBB73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53" name="Group 137">
                  <a:extLst>
                    <a:ext uri="{FF2B5EF4-FFF2-40B4-BE49-F238E27FC236}">
                      <a16:creationId xmlns:a16="http://schemas.microsoft.com/office/drawing/2014/main" id="{002FA37D-927C-4F9F-BB85-FDCA0E5026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56" name="Freeform 138">
                    <a:extLst>
                      <a:ext uri="{FF2B5EF4-FFF2-40B4-BE49-F238E27FC236}">
                        <a16:creationId xmlns:a16="http://schemas.microsoft.com/office/drawing/2014/main" id="{826F3E8C-376D-4C36-BFFF-654E7C2CEB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57" name="Freeform 139">
                    <a:extLst>
                      <a:ext uri="{FF2B5EF4-FFF2-40B4-BE49-F238E27FC236}">
                        <a16:creationId xmlns:a16="http://schemas.microsoft.com/office/drawing/2014/main" id="{BF59BBEF-C796-44B3-84AB-E7D469D658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54" name="Line 140">
                  <a:extLst>
                    <a:ext uri="{FF2B5EF4-FFF2-40B4-BE49-F238E27FC236}">
                      <a16:creationId xmlns:a16="http://schemas.microsoft.com/office/drawing/2014/main" id="{C1604AA9-740C-4A6B-A470-C9EC1D7A33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55" name="Line 141">
                  <a:extLst>
                    <a:ext uri="{FF2B5EF4-FFF2-40B4-BE49-F238E27FC236}">
                      <a16:creationId xmlns:a16="http://schemas.microsoft.com/office/drawing/2014/main" id="{0B37718B-C777-40A1-8B2C-A7E1F19E8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541" name="Group 133">
                <a:extLst>
                  <a:ext uri="{FF2B5EF4-FFF2-40B4-BE49-F238E27FC236}">
                    <a16:creationId xmlns:a16="http://schemas.microsoft.com/office/drawing/2014/main" id="{BDE58A07-2F38-471E-82CC-BAD6521088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2542" name="Oval 407">
                  <a:extLst>
                    <a:ext uri="{FF2B5EF4-FFF2-40B4-BE49-F238E27FC236}">
                      <a16:creationId xmlns:a16="http://schemas.microsoft.com/office/drawing/2014/main" id="{CC7A7DD8-45B3-4F45-8C5A-BA5EA6E78F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43" name="Rectangle 410">
                  <a:extLst>
                    <a:ext uri="{FF2B5EF4-FFF2-40B4-BE49-F238E27FC236}">
                      <a16:creationId xmlns:a16="http://schemas.microsoft.com/office/drawing/2014/main" id="{7263DD09-AEB0-40ED-8118-2C3955C47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44" name="Oval 411">
                  <a:extLst>
                    <a:ext uri="{FF2B5EF4-FFF2-40B4-BE49-F238E27FC236}">
                      <a16:creationId xmlns:a16="http://schemas.microsoft.com/office/drawing/2014/main" id="{E2EBE631-E4DE-4721-BB49-10BB5C57FE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45" name="Group 137">
                  <a:extLst>
                    <a:ext uri="{FF2B5EF4-FFF2-40B4-BE49-F238E27FC236}">
                      <a16:creationId xmlns:a16="http://schemas.microsoft.com/office/drawing/2014/main" id="{4C34AD2E-9CAC-4F00-A224-9252B11222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48" name="Freeform 138">
                    <a:extLst>
                      <a:ext uri="{FF2B5EF4-FFF2-40B4-BE49-F238E27FC236}">
                        <a16:creationId xmlns:a16="http://schemas.microsoft.com/office/drawing/2014/main" id="{C2258101-4DDE-445F-A56F-EC9FFE844E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49" name="Freeform 139">
                    <a:extLst>
                      <a:ext uri="{FF2B5EF4-FFF2-40B4-BE49-F238E27FC236}">
                        <a16:creationId xmlns:a16="http://schemas.microsoft.com/office/drawing/2014/main" id="{08F08966-2E69-4D5C-BCEF-6FB6A265A3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46" name="Line 140">
                  <a:extLst>
                    <a:ext uri="{FF2B5EF4-FFF2-40B4-BE49-F238E27FC236}">
                      <a16:creationId xmlns:a16="http://schemas.microsoft.com/office/drawing/2014/main" id="{E1F8649E-0224-400F-89EB-CCC35EAA3F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47" name="Line 141">
                  <a:extLst>
                    <a:ext uri="{FF2B5EF4-FFF2-40B4-BE49-F238E27FC236}">
                      <a16:creationId xmlns:a16="http://schemas.microsoft.com/office/drawing/2014/main" id="{EA4DDE73-2242-4804-9C94-C90E2BC708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2329" name="Group 331">
              <a:extLst>
                <a:ext uri="{FF2B5EF4-FFF2-40B4-BE49-F238E27FC236}">
                  <a16:creationId xmlns:a16="http://schemas.microsoft.com/office/drawing/2014/main" id="{F517EEAF-AD31-417C-A2A0-E22C3B0147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400" y="2755900"/>
              <a:ext cx="3467100" cy="1193800"/>
              <a:chOff x="7848600" y="2044700"/>
              <a:chExt cx="3200399" cy="1371600"/>
            </a:xfrm>
          </p:grpSpPr>
          <p:sp>
            <p:nvSpPr>
              <p:cNvPr id="212442" name="Oval 332">
                <a:extLst>
                  <a:ext uri="{FF2B5EF4-FFF2-40B4-BE49-F238E27FC236}">
                    <a16:creationId xmlns:a16="http://schemas.microsoft.com/office/drawing/2014/main" id="{DC2220EE-EA18-4628-A571-4244A207C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443" name="Group 133">
                <a:extLst>
                  <a:ext uri="{FF2B5EF4-FFF2-40B4-BE49-F238E27FC236}">
                    <a16:creationId xmlns:a16="http://schemas.microsoft.com/office/drawing/2014/main" id="{2B235612-FECF-433A-951D-B90ABBAB73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2516" name="Oval 407">
                  <a:extLst>
                    <a:ext uri="{FF2B5EF4-FFF2-40B4-BE49-F238E27FC236}">
                      <a16:creationId xmlns:a16="http://schemas.microsoft.com/office/drawing/2014/main" id="{D646AF26-D52D-4502-93E3-143EE45108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17" name="Rectangle 410">
                  <a:extLst>
                    <a:ext uri="{FF2B5EF4-FFF2-40B4-BE49-F238E27FC236}">
                      <a16:creationId xmlns:a16="http://schemas.microsoft.com/office/drawing/2014/main" id="{44875C14-A229-4F72-91A2-9A622AE70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18" name="Oval 411">
                  <a:extLst>
                    <a:ext uri="{FF2B5EF4-FFF2-40B4-BE49-F238E27FC236}">
                      <a16:creationId xmlns:a16="http://schemas.microsoft.com/office/drawing/2014/main" id="{C005CB73-2B06-4980-8DAD-B78A9316F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19" name="Group 137">
                  <a:extLst>
                    <a:ext uri="{FF2B5EF4-FFF2-40B4-BE49-F238E27FC236}">
                      <a16:creationId xmlns:a16="http://schemas.microsoft.com/office/drawing/2014/main" id="{7C8EF814-0237-4E75-A8DC-0789385E07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22" name="Freeform 138">
                    <a:extLst>
                      <a:ext uri="{FF2B5EF4-FFF2-40B4-BE49-F238E27FC236}">
                        <a16:creationId xmlns:a16="http://schemas.microsoft.com/office/drawing/2014/main" id="{967B6CCE-C1FD-4CBB-ABF8-BC663E6AE4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23" name="Freeform 139">
                    <a:extLst>
                      <a:ext uri="{FF2B5EF4-FFF2-40B4-BE49-F238E27FC236}">
                        <a16:creationId xmlns:a16="http://schemas.microsoft.com/office/drawing/2014/main" id="{6519A22B-52C9-44E1-B831-0293691BD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20" name="Line 140">
                  <a:extLst>
                    <a:ext uri="{FF2B5EF4-FFF2-40B4-BE49-F238E27FC236}">
                      <a16:creationId xmlns:a16="http://schemas.microsoft.com/office/drawing/2014/main" id="{03BC32D4-7E40-47E5-9CE8-6C7AA20A78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21" name="Line 141">
                  <a:extLst>
                    <a:ext uri="{FF2B5EF4-FFF2-40B4-BE49-F238E27FC236}">
                      <a16:creationId xmlns:a16="http://schemas.microsoft.com/office/drawing/2014/main" id="{F5BEA7CF-8509-4D67-BA3B-77B7270D44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cxnSp>
            <p:nvCxnSpPr>
              <p:cNvPr id="212444" name="Straight Connector 334">
                <a:extLst>
                  <a:ext uri="{FF2B5EF4-FFF2-40B4-BE49-F238E27FC236}">
                    <a16:creationId xmlns:a16="http://schemas.microsoft.com/office/drawing/2014/main" id="{1A097382-2594-4505-AE1A-B06359703E1C}"/>
                  </a:ext>
                </a:extLst>
              </p:cNvPr>
              <p:cNvCxnSpPr>
                <a:cxnSpLocks noChangeShapeType="1"/>
                <a:stCxn id="212521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5" name="Straight Connector 335">
                <a:extLst>
                  <a:ext uri="{FF2B5EF4-FFF2-40B4-BE49-F238E27FC236}">
                    <a16:creationId xmlns:a16="http://schemas.microsoft.com/office/drawing/2014/main" id="{3BFF3C19-6022-41C3-AF08-2FC74CA99D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6" name="Straight Connector 336">
                <a:extLst>
                  <a:ext uri="{FF2B5EF4-FFF2-40B4-BE49-F238E27FC236}">
                    <a16:creationId xmlns:a16="http://schemas.microsoft.com/office/drawing/2014/main" id="{7F02682F-C4BC-4673-86FD-4A2D85EF25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7" name="Straight Connector 337">
                <a:extLst>
                  <a:ext uri="{FF2B5EF4-FFF2-40B4-BE49-F238E27FC236}">
                    <a16:creationId xmlns:a16="http://schemas.microsoft.com/office/drawing/2014/main" id="{1165D772-CA15-41EB-971A-9EA3A36D37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8" name="Straight Connector 338">
                <a:extLst>
                  <a:ext uri="{FF2B5EF4-FFF2-40B4-BE49-F238E27FC236}">
                    <a16:creationId xmlns:a16="http://schemas.microsoft.com/office/drawing/2014/main" id="{179BC58B-414C-406C-AF0F-B1A369D3E34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9" name="Straight Connector 339">
                <a:extLst>
                  <a:ext uri="{FF2B5EF4-FFF2-40B4-BE49-F238E27FC236}">
                    <a16:creationId xmlns:a16="http://schemas.microsoft.com/office/drawing/2014/main" id="{0434BA22-7453-450A-BCE4-1F7D30FEBFD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0" name="Straight Connector 340">
                <a:extLst>
                  <a:ext uri="{FF2B5EF4-FFF2-40B4-BE49-F238E27FC236}">
                    <a16:creationId xmlns:a16="http://schemas.microsoft.com/office/drawing/2014/main" id="{2917DDAD-161F-4F5A-BCE6-DBCEE49083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1" name="Straight Connector 341">
                <a:extLst>
                  <a:ext uri="{FF2B5EF4-FFF2-40B4-BE49-F238E27FC236}">
                    <a16:creationId xmlns:a16="http://schemas.microsoft.com/office/drawing/2014/main" id="{883F3B30-B0A4-4A02-89FF-6E902377710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2" name="Straight Connector 342">
                <a:extLst>
                  <a:ext uri="{FF2B5EF4-FFF2-40B4-BE49-F238E27FC236}">
                    <a16:creationId xmlns:a16="http://schemas.microsoft.com/office/drawing/2014/main" id="{57A163E8-6732-43BC-81E3-FC04A96EF787}"/>
                  </a:ext>
                </a:extLst>
              </p:cNvPr>
              <p:cNvCxnSpPr>
                <a:cxnSpLocks noChangeShapeType="1"/>
                <a:endCxn id="212516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2453" name="Group 133">
                <a:extLst>
                  <a:ext uri="{FF2B5EF4-FFF2-40B4-BE49-F238E27FC236}">
                    <a16:creationId xmlns:a16="http://schemas.microsoft.com/office/drawing/2014/main" id="{BF5F36E0-7A63-4B5F-B953-E0B89DA359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2508" name="Oval 407">
                  <a:extLst>
                    <a:ext uri="{FF2B5EF4-FFF2-40B4-BE49-F238E27FC236}">
                      <a16:creationId xmlns:a16="http://schemas.microsoft.com/office/drawing/2014/main" id="{825CF69F-26B3-427D-9D7E-C26A477DD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09" name="Rectangle 410">
                  <a:extLst>
                    <a:ext uri="{FF2B5EF4-FFF2-40B4-BE49-F238E27FC236}">
                      <a16:creationId xmlns:a16="http://schemas.microsoft.com/office/drawing/2014/main" id="{B505F10E-4661-4607-A539-D96F9A1FE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10" name="Oval 411">
                  <a:extLst>
                    <a:ext uri="{FF2B5EF4-FFF2-40B4-BE49-F238E27FC236}">
                      <a16:creationId xmlns:a16="http://schemas.microsoft.com/office/drawing/2014/main" id="{2B150BF7-C59B-4FE7-B312-91979D2250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11" name="Group 137">
                  <a:extLst>
                    <a:ext uri="{FF2B5EF4-FFF2-40B4-BE49-F238E27FC236}">
                      <a16:creationId xmlns:a16="http://schemas.microsoft.com/office/drawing/2014/main" id="{7023FF8D-4B21-4518-A593-58C1D3D732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14" name="Freeform 138">
                    <a:extLst>
                      <a:ext uri="{FF2B5EF4-FFF2-40B4-BE49-F238E27FC236}">
                        <a16:creationId xmlns:a16="http://schemas.microsoft.com/office/drawing/2014/main" id="{CEE1FA26-AB3C-4BC6-B733-82A6CFC682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15" name="Freeform 139">
                    <a:extLst>
                      <a:ext uri="{FF2B5EF4-FFF2-40B4-BE49-F238E27FC236}">
                        <a16:creationId xmlns:a16="http://schemas.microsoft.com/office/drawing/2014/main" id="{444E20E7-6821-4B61-9FB1-46658F9DD9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12" name="Line 140">
                  <a:extLst>
                    <a:ext uri="{FF2B5EF4-FFF2-40B4-BE49-F238E27FC236}">
                      <a16:creationId xmlns:a16="http://schemas.microsoft.com/office/drawing/2014/main" id="{6C0E7DB9-BDE8-4FD6-80C4-27E64935E5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13" name="Line 141">
                  <a:extLst>
                    <a:ext uri="{FF2B5EF4-FFF2-40B4-BE49-F238E27FC236}">
                      <a16:creationId xmlns:a16="http://schemas.microsoft.com/office/drawing/2014/main" id="{4D328DF1-4BD1-4AB8-99F6-11CCB6A855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4" name="Group 133">
                <a:extLst>
                  <a:ext uri="{FF2B5EF4-FFF2-40B4-BE49-F238E27FC236}">
                    <a16:creationId xmlns:a16="http://schemas.microsoft.com/office/drawing/2014/main" id="{503A21C2-5E4E-476F-8D6C-912F3DD370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2500" name="Oval 407">
                  <a:extLst>
                    <a:ext uri="{FF2B5EF4-FFF2-40B4-BE49-F238E27FC236}">
                      <a16:creationId xmlns:a16="http://schemas.microsoft.com/office/drawing/2014/main" id="{42467C58-B150-4FC1-B1C0-504BCBC3A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01" name="Rectangle 410">
                  <a:extLst>
                    <a:ext uri="{FF2B5EF4-FFF2-40B4-BE49-F238E27FC236}">
                      <a16:creationId xmlns:a16="http://schemas.microsoft.com/office/drawing/2014/main" id="{799D1286-07DC-476E-BA14-7197D2086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02" name="Oval 411">
                  <a:extLst>
                    <a:ext uri="{FF2B5EF4-FFF2-40B4-BE49-F238E27FC236}">
                      <a16:creationId xmlns:a16="http://schemas.microsoft.com/office/drawing/2014/main" id="{F744BE95-2E1C-49E0-ACF6-471E7FE937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03" name="Group 137">
                  <a:extLst>
                    <a:ext uri="{FF2B5EF4-FFF2-40B4-BE49-F238E27FC236}">
                      <a16:creationId xmlns:a16="http://schemas.microsoft.com/office/drawing/2014/main" id="{4389A94C-D569-4ACB-9C8A-F0CE3881A3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06" name="Freeform 138">
                    <a:extLst>
                      <a:ext uri="{FF2B5EF4-FFF2-40B4-BE49-F238E27FC236}">
                        <a16:creationId xmlns:a16="http://schemas.microsoft.com/office/drawing/2014/main" id="{FA0E2F5E-498D-46A7-825C-5DAF748400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507" name="Freeform 139">
                    <a:extLst>
                      <a:ext uri="{FF2B5EF4-FFF2-40B4-BE49-F238E27FC236}">
                        <a16:creationId xmlns:a16="http://schemas.microsoft.com/office/drawing/2014/main" id="{F8B30D6A-E0E0-404F-A90A-21703C2F22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504" name="Line 140">
                  <a:extLst>
                    <a:ext uri="{FF2B5EF4-FFF2-40B4-BE49-F238E27FC236}">
                      <a16:creationId xmlns:a16="http://schemas.microsoft.com/office/drawing/2014/main" id="{7C662D5D-BE3B-4BED-B93F-1AA86953D1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505" name="Line 141">
                  <a:extLst>
                    <a:ext uri="{FF2B5EF4-FFF2-40B4-BE49-F238E27FC236}">
                      <a16:creationId xmlns:a16="http://schemas.microsoft.com/office/drawing/2014/main" id="{9DB19897-00CD-4226-B5D2-4F37C028C3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5" name="Group 133">
                <a:extLst>
                  <a:ext uri="{FF2B5EF4-FFF2-40B4-BE49-F238E27FC236}">
                    <a16:creationId xmlns:a16="http://schemas.microsoft.com/office/drawing/2014/main" id="{64952536-B6A5-4269-92E8-D36E489AA6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2492" name="Oval 407">
                  <a:extLst>
                    <a:ext uri="{FF2B5EF4-FFF2-40B4-BE49-F238E27FC236}">
                      <a16:creationId xmlns:a16="http://schemas.microsoft.com/office/drawing/2014/main" id="{054D57CE-D569-4B14-AB6A-3E6DE5F0E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93" name="Rectangle 410">
                  <a:extLst>
                    <a:ext uri="{FF2B5EF4-FFF2-40B4-BE49-F238E27FC236}">
                      <a16:creationId xmlns:a16="http://schemas.microsoft.com/office/drawing/2014/main" id="{23BCB9A4-1339-4DCF-8B84-C651882E7F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94" name="Oval 411">
                  <a:extLst>
                    <a:ext uri="{FF2B5EF4-FFF2-40B4-BE49-F238E27FC236}">
                      <a16:creationId xmlns:a16="http://schemas.microsoft.com/office/drawing/2014/main" id="{455BF6B6-7E3D-4340-ADD7-462CDF531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95" name="Group 137">
                  <a:extLst>
                    <a:ext uri="{FF2B5EF4-FFF2-40B4-BE49-F238E27FC236}">
                      <a16:creationId xmlns:a16="http://schemas.microsoft.com/office/drawing/2014/main" id="{AA21DD30-2025-4D61-A530-E95C4FE515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98" name="Freeform 138">
                    <a:extLst>
                      <a:ext uri="{FF2B5EF4-FFF2-40B4-BE49-F238E27FC236}">
                        <a16:creationId xmlns:a16="http://schemas.microsoft.com/office/drawing/2014/main" id="{65A86ABD-A786-4454-A547-A99D1FF933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499" name="Freeform 139">
                    <a:extLst>
                      <a:ext uri="{FF2B5EF4-FFF2-40B4-BE49-F238E27FC236}">
                        <a16:creationId xmlns:a16="http://schemas.microsoft.com/office/drawing/2014/main" id="{98737188-FE7D-450D-A458-323DE97016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496" name="Line 140">
                  <a:extLst>
                    <a:ext uri="{FF2B5EF4-FFF2-40B4-BE49-F238E27FC236}">
                      <a16:creationId xmlns:a16="http://schemas.microsoft.com/office/drawing/2014/main" id="{29C0C920-8230-4FDD-AEFE-FE571D5653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97" name="Line 141">
                  <a:extLst>
                    <a:ext uri="{FF2B5EF4-FFF2-40B4-BE49-F238E27FC236}">
                      <a16:creationId xmlns:a16="http://schemas.microsoft.com/office/drawing/2014/main" id="{CB459D61-6D6D-44C6-8AF0-358CA71AF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6" name="Group 133">
                <a:extLst>
                  <a:ext uri="{FF2B5EF4-FFF2-40B4-BE49-F238E27FC236}">
                    <a16:creationId xmlns:a16="http://schemas.microsoft.com/office/drawing/2014/main" id="{9C87DB9A-B304-4C8C-A122-261708FB76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2484" name="Oval 407">
                  <a:extLst>
                    <a:ext uri="{FF2B5EF4-FFF2-40B4-BE49-F238E27FC236}">
                      <a16:creationId xmlns:a16="http://schemas.microsoft.com/office/drawing/2014/main" id="{00C58269-70E6-468F-A6B1-04D2FC8E2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85" name="Rectangle 410">
                  <a:extLst>
                    <a:ext uri="{FF2B5EF4-FFF2-40B4-BE49-F238E27FC236}">
                      <a16:creationId xmlns:a16="http://schemas.microsoft.com/office/drawing/2014/main" id="{D2F4BD5F-1D8B-4012-9FF8-C6DEE06CDC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86" name="Oval 411">
                  <a:extLst>
                    <a:ext uri="{FF2B5EF4-FFF2-40B4-BE49-F238E27FC236}">
                      <a16:creationId xmlns:a16="http://schemas.microsoft.com/office/drawing/2014/main" id="{337B097B-CAC0-4BF1-A7D8-96E213F2E9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87" name="Group 137">
                  <a:extLst>
                    <a:ext uri="{FF2B5EF4-FFF2-40B4-BE49-F238E27FC236}">
                      <a16:creationId xmlns:a16="http://schemas.microsoft.com/office/drawing/2014/main" id="{3F3D7B32-D375-4613-82E0-78E2C6A7C0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90" name="Freeform 138">
                    <a:extLst>
                      <a:ext uri="{FF2B5EF4-FFF2-40B4-BE49-F238E27FC236}">
                        <a16:creationId xmlns:a16="http://schemas.microsoft.com/office/drawing/2014/main" id="{6EE86A07-72AD-454F-831B-A9BF9271AC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491" name="Freeform 139">
                    <a:extLst>
                      <a:ext uri="{FF2B5EF4-FFF2-40B4-BE49-F238E27FC236}">
                        <a16:creationId xmlns:a16="http://schemas.microsoft.com/office/drawing/2014/main" id="{F02A2D83-A03E-4673-B7EF-1BDFBA611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488" name="Line 140">
                  <a:extLst>
                    <a:ext uri="{FF2B5EF4-FFF2-40B4-BE49-F238E27FC236}">
                      <a16:creationId xmlns:a16="http://schemas.microsoft.com/office/drawing/2014/main" id="{D8E4A6AF-882C-4282-88C9-D09742739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0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89" name="Line 141">
                  <a:extLst>
                    <a:ext uri="{FF2B5EF4-FFF2-40B4-BE49-F238E27FC236}">
                      <a16:creationId xmlns:a16="http://schemas.microsoft.com/office/drawing/2014/main" id="{DA785F50-8A56-4563-949D-30C0A885AC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7" name="Group 133">
                <a:extLst>
                  <a:ext uri="{FF2B5EF4-FFF2-40B4-BE49-F238E27FC236}">
                    <a16:creationId xmlns:a16="http://schemas.microsoft.com/office/drawing/2014/main" id="{65379900-0193-4CA5-8303-ED1EC997EF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2476" name="Oval 407">
                  <a:extLst>
                    <a:ext uri="{FF2B5EF4-FFF2-40B4-BE49-F238E27FC236}">
                      <a16:creationId xmlns:a16="http://schemas.microsoft.com/office/drawing/2014/main" id="{EA0F4148-D76E-4A5E-BC52-320C31F1EB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77" name="Rectangle 410">
                  <a:extLst>
                    <a:ext uri="{FF2B5EF4-FFF2-40B4-BE49-F238E27FC236}">
                      <a16:creationId xmlns:a16="http://schemas.microsoft.com/office/drawing/2014/main" id="{1AEFBAED-CC3C-4B4B-A547-9217A6B12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78" name="Oval 411">
                  <a:extLst>
                    <a:ext uri="{FF2B5EF4-FFF2-40B4-BE49-F238E27FC236}">
                      <a16:creationId xmlns:a16="http://schemas.microsoft.com/office/drawing/2014/main" id="{2ED0F854-9425-42E4-A752-8734A823A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79" name="Group 137">
                  <a:extLst>
                    <a:ext uri="{FF2B5EF4-FFF2-40B4-BE49-F238E27FC236}">
                      <a16:creationId xmlns:a16="http://schemas.microsoft.com/office/drawing/2014/main" id="{08A6C798-6416-467E-B4C4-B54F7643A7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82" name="Freeform 138">
                    <a:extLst>
                      <a:ext uri="{FF2B5EF4-FFF2-40B4-BE49-F238E27FC236}">
                        <a16:creationId xmlns:a16="http://schemas.microsoft.com/office/drawing/2014/main" id="{EA873707-FFDE-4072-93A1-7B10DD7F37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483" name="Freeform 139">
                    <a:extLst>
                      <a:ext uri="{FF2B5EF4-FFF2-40B4-BE49-F238E27FC236}">
                        <a16:creationId xmlns:a16="http://schemas.microsoft.com/office/drawing/2014/main" id="{69E3DD84-70C3-4CA0-B3AF-AF91E6E410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480" name="Line 140">
                  <a:extLst>
                    <a:ext uri="{FF2B5EF4-FFF2-40B4-BE49-F238E27FC236}">
                      <a16:creationId xmlns:a16="http://schemas.microsoft.com/office/drawing/2014/main" id="{F54A5442-AE79-4964-9C5C-AD83E2A51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81" name="Line 141">
                  <a:extLst>
                    <a:ext uri="{FF2B5EF4-FFF2-40B4-BE49-F238E27FC236}">
                      <a16:creationId xmlns:a16="http://schemas.microsoft.com/office/drawing/2014/main" id="{8F0E5BCC-7331-4133-B7CC-85338D85BF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8" name="Group 133">
                <a:extLst>
                  <a:ext uri="{FF2B5EF4-FFF2-40B4-BE49-F238E27FC236}">
                    <a16:creationId xmlns:a16="http://schemas.microsoft.com/office/drawing/2014/main" id="{2BA60E5B-DA2B-407D-AAF3-2C546F9F78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2468" name="Oval 407">
                  <a:extLst>
                    <a:ext uri="{FF2B5EF4-FFF2-40B4-BE49-F238E27FC236}">
                      <a16:creationId xmlns:a16="http://schemas.microsoft.com/office/drawing/2014/main" id="{A7EFA762-BDF9-4164-9571-974362C5B4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69" name="Rectangle 410">
                  <a:extLst>
                    <a:ext uri="{FF2B5EF4-FFF2-40B4-BE49-F238E27FC236}">
                      <a16:creationId xmlns:a16="http://schemas.microsoft.com/office/drawing/2014/main" id="{47E7C145-933F-4AA8-A1F8-B026B85CE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70" name="Oval 411">
                  <a:extLst>
                    <a:ext uri="{FF2B5EF4-FFF2-40B4-BE49-F238E27FC236}">
                      <a16:creationId xmlns:a16="http://schemas.microsoft.com/office/drawing/2014/main" id="{20D49DED-79E8-4394-BE0C-A78C70B40A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71" name="Group 137">
                  <a:extLst>
                    <a:ext uri="{FF2B5EF4-FFF2-40B4-BE49-F238E27FC236}">
                      <a16:creationId xmlns:a16="http://schemas.microsoft.com/office/drawing/2014/main" id="{607826C6-AE8A-4069-BE12-7498685196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74" name="Freeform 138">
                    <a:extLst>
                      <a:ext uri="{FF2B5EF4-FFF2-40B4-BE49-F238E27FC236}">
                        <a16:creationId xmlns:a16="http://schemas.microsoft.com/office/drawing/2014/main" id="{AA73B90B-F8B5-47CB-A680-BC1CE62D2C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475" name="Freeform 139">
                    <a:extLst>
                      <a:ext uri="{FF2B5EF4-FFF2-40B4-BE49-F238E27FC236}">
                        <a16:creationId xmlns:a16="http://schemas.microsoft.com/office/drawing/2014/main" id="{DCE1CECB-41E9-4774-A8BE-9149425BE7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472" name="Line 140">
                  <a:extLst>
                    <a:ext uri="{FF2B5EF4-FFF2-40B4-BE49-F238E27FC236}">
                      <a16:creationId xmlns:a16="http://schemas.microsoft.com/office/drawing/2014/main" id="{9D051933-AB76-4D9A-A74B-F99D87E334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73" name="Line 141">
                  <a:extLst>
                    <a:ext uri="{FF2B5EF4-FFF2-40B4-BE49-F238E27FC236}">
                      <a16:creationId xmlns:a16="http://schemas.microsoft.com/office/drawing/2014/main" id="{E455DA58-1052-4DF3-9304-E587716F64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2459" name="Group 133">
                <a:extLst>
                  <a:ext uri="{FF2B5EF4-FFF2-40B4-BE49-F238E27FC236}">
                    <a16:creationId xmlns:a16="http://schemas.microsoft.com/office/drawing/2014/main" id="{AB4F02E9-DEBD-4C92-B073-D99600FE99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2460" name="Oval 407">
                  <a:extLst>
                    <a:ext uri="{FF2B5EF4-FFF2-40B4-BE49-F238E27FC236}">
                      <a16:creationId xmlns:a16="http://schemas.microsoft.com/office/drawing/2014/main" id="{3A1A6088-F092-4606-ADC1-F34AF97833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61" name="Rectangle 410">
                  <a:extLst>
                    <a:ext uri="{FF2B5EF4-FFF2-40B4-BE49-F238E27FC236}">
                      <a16:creationId xmlns:a16="http://schemas.microsoft.com/office/drawing/2014/main" id="{DC2345D8-8679-463D-87C0-9A21E8CE8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62" name="Oval 411">
                  <a:extLst>
                    <a:ext uri="{FF2B5EF4-FFF2-40B4-BE49-F238E27FC236}">
                      <a16:creationId xmlns:a16="http://schemas.microsoft.com/office/drawing/2014/main" id="{06878A65-29B5-4FEA-9219-EA9740FE3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63" name="Group 137">
                  <a:extLst>
                    <a:ext uri="{FF2B5EF4-FFF2-40B4-BE49-F238E27FC236}">
                      <a16:creationId xmlns:a16="http://schemas.microsoft.com/office/drawing/2014/main" id="{E2A3AF80-88D7-420C-B1BE-76F18C1A27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66" name="Freeform 138">
                    <a:extLst>
                      <a:ext uri="{FF2B5EF4-FFF2-40B4-BE49-F238E27FC236}">
                        <a16:creationId xmlns:a16="http://schemas.microsoft.com/office/drawing/2014/main" id="{F1797CB1-7EE4-466B-A5D1-6D5EADBE0E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2467" name="Freeform 139">
                    <a:extLst>
                      <a:ext uri="{FF2B5EF4-FFF2-40B4-BE49-F238E27FC236}">
                        <a16:creationId xmlns:a16="http://schemas.microsoft.com/office/drawing/2014/main" id="{8F5C933F-4868-4ABB-B8CD-CFD40F591D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2464" name="Line 140">
                  <a:extLst>
                    <a:ext uri="{FF2B5EF4-FFF2-40B4-BE49-F238E27FC236}">
                      <a16:creationId xmlns:a16="http://schemas.microsoft.com/office/drawing/2014/main" id="{264BEC8B-D83F-4B5C-9DB7-18336E4C35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7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65" name="Line 141">
                  <a:extLst>
                    <a:ext uri="{FF2B5EF4-FFF2-40B4-BE49-F238E27FC236}">
                      <a16:creationId xmlns:a16="http://schemas.microsoft.com/office/drawing/2014/main" id="{7168377F-BD4E-4694-BB56-4F2622B976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212330" name="Oval 417">
              <a:extLst>
                <a:ext uri="{FF2B5EF4-FFF2-40B4-BE49-F238E27FC236}">
                  <a16:creationId xmlns:a16="http://schemas.microsoft.com/office/drawing/2014/main" id="{B4F53B43-0114-4968-BA10-F0EF800CC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4165600"/>
              <a:ext cx="3086100" cy="116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grpSp>
          <p:nvGrpSpPr>
            <p:cNvPr id="212331" name="Group 133">
              <a:extLst>
                <a:ext uri="{FF2B5EF4-FFF2-40B4-BE49-F238E27FC236}">
                  <a16:creationId xmlns:a16="http://schemas.microsoft.com/office/drawing/2014/main" id="{C4D6D8B2-D9CD-4310-A522-931A5E21B6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2272" y="4264503"/>
              <a:ext cx="513732" cy="157430"/>
              <a:chOff x="2356" y="1300"/>
              <a:chExt cx="555" cy="194"/>
            </a:xfrm>
          </p:grpSpPr>
          <p:sp>
            <p:nvSpPr>
              <p:cNvPr id="212434" name="Oval 492">
                <a:extLst>
                  <a:ext uri="{FF2B5EF4-FFF2-40B4-BE49-F238E27FC236}">
                    <a16:creationId xmlns:a16="http://schemas.microsoft.com/office/drawing/2014/main" id="{B2690D96-162E-4DC1-BE2B-FD704E45D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35" name="Rectangle 410">
                <a:extLst>
                  <a:ext uri="{FF2B5EF4-FFF2-40B4-BE49-F238E27FC236}">
                    <a16:creationId xmlns:a16="http://schemas.microsoft.com/office/drawing/2014/main" id="{4C8317A4-FCA8-404B-8C15-663C27D04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36" name="Oval 411">
                <a:extLst>
                  <a:ext uri="{FF2B5EF4-FFF2-40B4-BE49-F238E27FC236}">
                    <a16:creationId xmlns:a16="http://schemas.microsoft.com/office/drawing/2014/main" id="{664EDF7C-2F50-4697-9AF5-07DF2F921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37" name="Group 137">
                <a:extLst>
                  <a:ext uri="{FF2B5EF4-FFF2-40B4-BE49-F238E27FC236}">
                    <a16:creationId xmlns:a16="http://schemas.microsoft.com/office/drawing/2014/main" id="{C48216D6-2122-4907-8890-136A344232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40" name="Freeform 138">
                  <a:extLst>
                    <a:ext uri="{FF2B5EF4-FFF2-40B4-BE49-F238E27FC236}">
                      <a16:creationId xmlns:a16="http://schemas.microsoft.com/office/drawing/2014/main" id="{C230F13E-292F-4DF8-921A-95A5203A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41" name="Freeform 139">
                  <a:extLst>
                    <a:ext uri="{FF2B5EF4-FFF2-40B4-BE49-F238E27FC236}">
                      <a16:creationId xmlns:a16="http://schemas.microsoft.com/office/drawing/2014/main" id="{80CC6B00-A873-4093-84BF-6A0FB924A5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438" name="Line 140">
                <a:extLst>
                  <a:ext uri="{FF2B5EF4-FFF2-40B4-BE49-F238E27FC236}">
                    <a16:creationId xmlns:a16="http://schemas.microsoft.com/office/drawing/2014/main" id="{7A17DE23-F526-4A95-A55B-C79F70FB7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439" name="Line 141">
                <a:extLst>
                  <a:ext uri="{FF2B5EF4-FFF2-40B4-BE49-F238E27FC236}">
                    <a16:creationId xmlns:a16="http://schemas.microsoft.com/office/drawing/2014/main" id="{0FA2FF52-F9E8-4FCF-B60D-A3C26BA4C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212332" name="Straight Connector 419">
              <a:extLst>
                <a:ext uri="{FF2B5EF4-FFF2-40B4-BE49-F238E27FC236}">
                  <a16:creationId xmlns:a16="http://schemas.microsoft.com/office/drawing/2014/main" id="{86D08F37-58FB-4C76-8AB8-68B3178FAE85}"/>
                </a:ext>
              </a:extLst>
            </p:cNvPr>
            <p:cNvCxnSpPr>
              <a:cxnSpLocks noChangeShapeType="1"/>
              <a:stCxn id="212439" idx="0"/>
            </p:cNvCxnSpPr>
            <p:nvPr/>
          </p:nvCxnSpPr>
          <p:spPr bwMode="auto">
            <a:xfrm>
              <a:off x="2662301" y="4315627"/>
              <a:ext cx="940542" cy="11630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3" name="Straight Connector 420">
              <a:extLst>
                <a:ext uri="{FF2B5EF4-FFF2-40B4-BE49-F238E27FC236}">
                  <a16:creationId xmlns:a16="http://schemas.microsoft.com/office/drawing/2014/main" id="{A9A1AC27-8875-4EA6-A6F5-7FA7C268B5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12420" y="4624312"/>
              <a:ext cx="116433" cy="710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4" name="Straight Connector 421">
              <a:extLst>
                <a:ext uri="{FF2B5EF4-FFF2-40B4-BE49-F238E27FC236}">
                  <a16:creationId xmlns:a16="http://schemas.microsoft.com/office/drawing/2014/main" id="{222C3F20-9B99-4224-A8D8-DE9C08FF71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20421" y="4797923"/>
              <a:ext cx="234667" cy="388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5" name="Straight Connector 422">
              <a:extLst>
                <a:ext uri="{FF2B5EF4-FFF2-40B4-BE49-F238E27FC236}">
                  <a16:creationId xmlns:a16="http://schemas.microsoft.com/office/drawing/2014/main" id="{72956262-27EB-47D0-9321-2E5BE9468F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36021" y="4648552"/>
              <a:ext cx="185893" cy="933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6" name="Straight Connector 423">
              <a:extLst>
                <a:ext uri="{FF2B5EF4-FFF2-40B4-BE49-F238E27FC236}">
                  <a16:creationId xmlns:a16="http://schemas.microsoft.com/office/drawing/2014/main" id="{C550A626-E4E6-482E-B472-AF9304213C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48386" y="4902261"/>
              <a:ext cx="185893" cy="933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7" name="Straight Connector 424">
              <a:extLst>
                <a:ext uri="{FF2B5EF4-FFF2-40B4-BE49-F238E27FC236}">
                  <a16:creationId xmlns:a16="http://schemas.microsoft.com/office/drawing/2014/main" id="{7CF6A4DA-3E0A-4D6B-AB17-09ECC8FDEB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27556" y="4839861"/>
              <a:ext cx="243934" cy="2154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8" name="Straight Connector 425">
              <a:extLst>
                <a:ext uri="{FF2B5EF4-FFF2-40B4-BE49-F238E27FC236}">
                  <a16:creationId xmlns:a16="http://schemas.microsoft.com/office/drawing/2014/main" id="{16AD84A5-5898-48B9-A949-EFEB51D872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601475" y="4827802"/>
              <a:ext cx="342282" cy="1059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9" name="Straight Connector 426">
              <a:extLst>
                <a:ext uri="{FF2B5EF4-FFF2-40B4-BE49-F238E27FC236}">
                  <a16:creationId xmlns:a16="http://schemas.microsoft.com/office/drawing/2014/main" id="{9EA80ADB-243A-4A50-B310-F23EBE02A4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87812" y="4532358"/>
              <a:ext cx="273243" cy="16667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40" name="Straight Connector 427">
              <a:extLst>
                <a:ext uri="{FF2B5EF4-FFF2-40B4-BE49-F238E27FC236}">
                  <a16:creationId xmlns:a16="http://schemas.microsoft.com/office/drawing/2014/main" id="{2522235F-9D01-4849-AD2A-9B9EE13593BA}"/>
                </a:ext>
              </a:extLst>
            </p:cNvPr>
            <p:cNvCxnSpPr>
              <a:cxnSpLocks noChangeShapeType="1"/>
              <a:endCxn id="212434" idx="4"/>
            </p:cNvCxnSpPr>
            <p:nvPr/>
          </p:nvCxnSpPr>
          <p:spPr bwMode="auto">
            <a:xfrm flipH="1" flipV="1">
              <a:off x="2408213" y="4421934"/>
              <a:ext cx="396306" cy="742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2341" name="Group 133">
              <a:extLst>
                <a:ext uri="{FF2B5EF4-FFF2-40B4-BE49-F238E27FC236}">
                  <a16:creationId xmlns:a16="http://schemas.microsoft.com/office/drawing/2014/main" id="{18630C2E-D1E7-4A3C-9350-A9164D1BC4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4256" y="4681760"/>
              <a:ext cx="513732" cy="157430"/>
              <a:chOff x="2356" y="1300"/>
              <a:chExt cx="555" cy="194"/>
            </a:xfrm>
          </p:grpSpPr>
          <p:sp>
            <p:nvSpPr>
              <p:cNvPr id="212426" name="Oval 407">
                <a:extLst>
                  <a:ext uri="{FF2B5EF4-FFF2-40B4-BE49-F238E27FC236}">
                    <a16:creationId xmlns:a16="http://schemas.microsoft.com/office/drawing/2014/main" id="{B13CE26D-51B4-4B33-A307-5E02F6A00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27" name="Rectangle 410">
                <a:extLst>
                  <a:ext uri="{FF2B5EF4-FFF2-40B4-BE49-F238E27FC236}">
                    <a16:creationId xmlns:a16="http://schemas.microsoft.com/office/drawing/2014/main" id="{A3183B73-CB9F-4A45-82C2-906A744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28" name="Oval 411">
                <a:extLst>
                  <a:ext uri="{FF2B5EF4-FFF2-40B4-BE49-F238E27FC236}">
                    <a16:creationId xmlns:a16="http://schemas.microsoft.com/office/drawing/2014/main" id="{6FDBB62A-5D11-4F31-94BE-AC22B66E9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29" name="Group 137">
                <a:extLst>
                  <a:ext uri="{FF2B5EF4-FFF2-40B4-BE49-F238E27FC236}">
                    <a16:creationId xmlns:a16="http://schemas.microsoft.com/office/drawing/2014/main" id="{43FA2AF0-7F9F-4BFF-A508-D6F07E8688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32" name="Freeform 138">
                  <a:extLst>
                    <a:ext uri="{FF2B5EF4-FFF2-40B4-BE49-F238E27FC236}">
                      <a16:creationId xmlns:a16="http://schemas.microsoft.com/office/drawing/2014/main" id="{91800AD1-33DC-429C-A286-22CC0F4113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33" name="Freeform 139">
                  <a:extLst>
                    <a:ext uri="{FF2B5EF4-FFF2-40B4-BE49-F238E27FC236}">
                      <a16:creationId xmlns:a16="http://schemas.microsoft.com/office/drawing/2014/main" id="{66148D6D-DED0-4950-9A71-997E791AF7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430" name="Line 140">
                <a:extLst>
                  <a:ext uri="{FF2B5EF4-FFF2-40B4-BE49-F238E27FC236}">
                    <a16:creationId xmlns:a16="http://schemas.microsoft.com/office/drawing/2014/main" id="{BEA4FC92-4E2D-43B8-B77E-76A76ADBA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431" name="Line 141">
                <a:extLst>
                  <a:ext uri="{FF2B5EF4-FFF2-40B4-BE49-F238E27FC236}">
                    <a16:creationId xmlns:a16="http://schemas.microsoft.com/office/drawing/2014/main" id="{C3079238-4F5A-4560-AA95-D73782E86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2" name="Group 133">
              <a:extLst>
                <a:ext uri="{FF2B5EF4-FFF2-40B4-BE49-F238E27FC236}">
                  <a16:creationId xmlns:a16="http://schemas.microsoft.com/office/drawing/2014/main" id="{E995B450-AE1A-4FEB-BA98-4640BE793C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9607" y="4745634"/>
              <a:ext cx="513732" cy="157430"/>
              <a:chOff x="2356" y="1300"/>
              <a:chExt cx="555" cy="194"/>
            </a:xfrm>
          </p:grpSpPr>
          <p:sp>
            <p:nvSpPr>
              <p:cNvPr id="212418" name="Oval 407">
                <a:extLst>
                  <a:ext uri="{FF2B5EF4-FFF2-40B4-BE49-F238E27FC236}">
                    <a16:creationId xmlns:a16="http://schemas.microsoft.com/office/drawing/2014/main" id="{41440696-2CA5-4740-A1D7-0231EFF30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19" name="Rectangle 410">
                <a:extLst>
                  <a:ext uri="{FF2B5EF4-FFF2-40B4-BE49-F238E27FC236}">
                    <a16:creationId xmlns:a16="http://schemas.microsoft.com/office/drawing/2014/main" id="{3A350D53-9BDE-4A32-AFDE-8B23B3EFC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20" name="Oval 411">
                <a:extLst>
                  <a:ext uri="{FF2B5EF4-FFF2-40B4-BE49-F238E27FC236}">
                    <a16:creationId xmlns:a16="http://schemas.microsoft.com/office/drawing/2014/main" id="{7EE4F205-E182-4792-A074-459BB54B7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21" name="Group 137">
                <a:extLst>
                  <a:ext uri="{FF2B5EF4-FFF2-40B4-BE49-F238E27FC236}">
                    <a16:creationId xmlns:a16="http://schemas.microsoft.com/office/drawing/2014/main" id="{EE193941-73E5-47F1-9581-0E89B05396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24" name="Freeform 138">
                  <a:extLst>
                    <a:ext uri="{FF2B5EF4-FFF2-40B4-BE49-F238E27FC236}">
                      <a16:creationId xmlns:a16="http://schemas.microsoft.com/office/drawing/2014/main" id="{D095F64E-7779-42E8-A3A5-7B8096F32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25" name="Freeform 139">
                  <a:extLst>
                    <a:ext uri="{FF2B5EF4-FFF2-40B4-BE49-F238E27FC236}">
                      <a16:creationId xmlns:a16="http://schemas.microsoft.com/office/drawing/2014/main" id="{869BF6D8-256C-4E78-905B-E0C5C02D2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422" name="Line 140">
                <a:extLst>
                  <a:ext uri="{FF2B5EF4-FFF2-40B4-BE49-F238E27FC236}">
                    <a16:creationId xmlns:a16="http://schemas.microsoft.com/office/drawing/2014/main" id="{E5C92902-0919-4D74-BAAC-1C3E6A229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423" name="Line 141">
                <a:extLst>
                  <a:ext uri="{FF2B5EF4-FFF2-40B4-BE49-F238E27FC236}">
                    <a16:creationId xmlns:a16="http://schemas.microsoft.com/office/drawing/2014/main" id="{DFD85339-2E97-4197-A1F5-17DD1B906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3" name="Group 133">
              <a:extLst>
                <a:ext uri="{FF2B5EF4-FFF2-40B4-BE49-F238E27FC236}">
                  <a16:creationId xmlns:a16="http://schemas.microsoft.com/office/drawing/2014/main" id="{BF7D3353-0D5E-4F4B-A86E-58759DCAF4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612" y="4492209"/>
              <a:ext cx="513732" cy="157430"/>
              <a:chOff x="2356" y="1300"/>
              <a:chExt cx="555" cy="194"/>
            </a:xfrm>
          </p:grpSpPr>
          <p:sp>
            <p:nvSpPr>
              <p:cNvPr id="212410" name="Oval 407">
                <a:extLst>
                  <a:ext uri="{FF2B5EF4-FFF2-40B4-BE49-F238E27FC236}">
                    <a16:creationId xmlns:a16="http://schemas.microsoft.com/office/drawing/2014/main" id="{937B9F3A-2DA7-45EC-BD88-EF4E81D71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11" name="Rectangle 410">
                <a:extLst>
                  <a:ext uri="{FF2B5EF4-FFF2-40B4-BE49-F238E27FC236}">
                    <a16:creationId xmlns:a16="http://schemas.microsoft.com/office/drawing/2014/main" id="{6362A79F-670D-4C2B-ADD1-F6FA50323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12" name="Oval 411">
                <a:extLst>
                  <a:ext uri="{FF2B5EF4-FFF2-40B4-BE49-F238E27FC236}">
                    <a16:creationId xmlns:a16="http://schemas.microsoft.com/office/drawing/2014/main" id="{28758EDF-C3CB-4EAC-87F8-8461A6239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13" name="Group 137">
                <a:extLst>
                  <a:ext uri="{FF2B5EF4-FFF2-40B4-BE49-F238E27FC236}">
                    <a16:creationId xmlns:a16="http://schemas.microsoft.com/office/drawing/2014/main" id="{8905DDEA-C918-4392-90CA-6DEE459B10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16" name="Freeform 138">
                  <a:extLst>
                    <a:ext uri="{FF2B5EF4-FFF2-40B4-BE49-F238E27FC236}">
                      <a16:creationId xmlns:a16="http://schemas.microsoft.com/office/drawing/2014/main" id="{F1AEA7D8-1849-4DB0-AE7F-F1B2B2C20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17" name="Freeform 139">
                  <a:extLst>
                    <a:ext uri="{FF2B5EF4-FFF2-40B4-BE49-F238E27FC236}">
                      <a16:creationId xmlns:a16="http://schemas.microsoft.com/office/drawing/2014/main" id="{3C25E950-6474-4D78-BD7C-B9B6C93E5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414" name="Line 140">
                <a:extLst>
                  <a:ext uri="{FF2B5EF4-FFF2-40B4-BE49-F238E27FC236}">
                    <a16:creationId xmlns:a16="http://schemas.microsoft.com/office/drawing/2014/main" id="{94254021-0A9C-4BDF-B527-EB16D6EB6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415" name="Line 141">
                <a:extLst>
                  <a:ext uri="{FF2B5EF4-FFF2-40B4-BE49-F238E27FC236}">
                    <a16:creationId xmlns:a16="http://schemas.microsoft.com/office/drawing/2014/main" id="{DB6FD85B-6660-407B-BEE8-01F7B3E2C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4" name="Group 133">
              <a:extLst>
                <a:ext uri="{FF2B5EF4-FFF2-40B4-BE49-F238E27FC236}">
                  <a16:creationId xmlns:a16="http://schemas.microsoft.com/office/drawing/2014/main" id="{455D3446-D45F-4D33-9F8A-0D80847674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257" y="4374518"/>
              <a:ext cx="513732" cy="157430"/>
              <a:chOff x="2356" y="1300"/>
              <a:chExt cx="555" cy="194"/>
            </a:xfrm>
          </p:grpSpPr>
          <p:sp>
            <p:nvSpPr>
              <p:cNvPr id="212402" name="Oval 407">
                <a:extLst>
                  <a:ext uri="{FF2B5EF4-FFF2-40B4-BE49-F238E27FC236}">
                    <a16:creationId xmlns:a16="http://schemas.microsoft.com/office/drawing/2014/main" id="{2E9BB5FD-7EEC-4210-B139-A9E0F3B50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03" name="Rectangle 410">
                <a:extLst>
                  <a:ext uri="{FF2B5EF4-FFF2-40B4-BE49-F238E27FC236}">
                    <a16:creationId xmlns:a16="http://schemas.microsoft.com/office/drawing/2014/main" id="{F3BC5850-BA39-4879-854C-E0CE9C4E7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04" name="Oval 411">
                <a:extLst>
                  <a:ext uri="{FF2B5EF4-FFF2-40B4-BE49-F238E27FC236}">
                    <a16:creationId xmlns:a16="http://schemas.microsoft.com/office/drawing/2014/main" id="{C7E3FE25-D542-430C-8245-4B4F96572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05" name="Group 137">
                <a:extLst>
                  <a:ext uri="{FF2B5EF4-FFF2-40B4-BE49-F238E27FC236}">
                    <a16:creationId xmlns:a16="http://schemas.microsoft.com/office/drawing/2014/main" id="{137DE8D3-89EC-452B-8642-36144B50A3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08" name="Freeform 138">
                  <a:extLst>
                    <a:ext uri="{FF2B5EF4-FFF2-40B4-BE49-F238E27FC236}">
                      <a16:creationId xmlns:a16="http://schemas.microsoft.com/office/drawing/2014/main" id="{CC4900E7-04E8-4C00-95A2-F0FA7519A7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09" name="Freeform 139">
                  <a:extLst>
                    <a:ext uri="{FF2B5EF4-FFF2-40B4-BE49-F238E27FC236}">
                      <a16:creationId xmlns:a16="http://schemas.microsoft.com/office/drawing/2014/main" id="{6DEDEDBA-5F84-4538-A805-B5BDE943D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406" name="Line 140">
                <a:extLst>
                  <a:ext uri="{FF2B5EF4-FFF2-40B4-BE49-F238E27FC236}">
                    <a16:creationId xmlns:a16="http://schemas.microsoft.com/office/drawing/2014/main" id="{7045E875-6D62-486F-8EAE-2DD0290E17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407" name="Line 141">
                <a:extLst>
                  <a:ext uri="{FF2B5EF4-FFF2-40B4-BE49-F238E27FC236}">
                    <a16:creationId xmlns:a16="http://schemas.microsoft.com/office/drawing/2014/main" id="{9F46F47B-CF51-4AD5-AF1C-D3DD18BDF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5" name="Group 133">
              <a:extLst>
                <a:ext uri="{FF2B5EF4-FFF2-40B4-BE49-F238E27FC236}">
                  <a16:creationId xmlns:a16="http://schemas.microsoft.com/office/drawing/2014/main" id="{7AE97352-F7CD-4DEF-BA24-C4230BF395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7517" y="4879602"/>
              <a:ext cx="513732" cy="157430"/>
              <a:chOff x="2356" y="1300"/>
              <a:chExt cx="555" cy="194"/>
            </a:xfrm>
          </p:grpSpPr>
          <p:sp>
            <p:nvSpPr>
              <p:cNvPr id="212394" name="Oval 407">
                <a:extLst>
                  <a:ext uri="{FF2B5EF4-FFF2-40B4-BE49-F238E27FC236}">
                    <a16:creationId xmlns:a16="http://schemas.microsoft.com/office/drawing/2014/main" id="{B8A447D6-C82B-497A-85A0-3AAB63B2C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95" name="Rectangle 410">
                <a:extLst>
                  <a:ext uri="{FF2B5EF4-FFF2-40B4-BE49-F238E27FC236}">
                    <a16:creationId xmlns:a16="http://schemas.microsoft.com/office/drawing/2014/main" id="{106F9110-928F-4AB9-A2C3-F04D574D8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96" name="Oval 411">
                <a:extLst>
                  <a:ext uri="{FF2B5EF4-FFF2-40B4-BE49-F238E27FC236}">
                    <a16:creationId xmlns:a16="http://schemas.microsoft.com/office/drawing/2014/main" id="{37150DEB-7E12-451F-A8A1-F96A3AD29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397" name="Group 137">
                <a:extLst>
                  <a:ext uri="{FF2B5EF4-FFF2-40B4-BE49-F238E27FC236}">
                    <a16:creationId xmlns:a16="http://schemas.microsoft.com/office/drawing/2014/main" id="{6B6BB7FA-11C5-4D51-8710-C7B0573070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00" name="Freeform 138">
                  <a:extLst>
                    <a:ext uri="{FF2B5EF4-FFF2-40B4-BE49-F238E27FC236}">
                      <a16:creationId xmlns:a16="http://schemas.microsoft.com/office/drawing/2014/main" id="{42A49DE0-EDBF-4F83-9A77-C577B3053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401" name="Freeform 139">
                  <a:extLst>
                    <a:ext uri="{FF2B5EF4-FFF2-40B4-BE49-F238E27FC236}">
                      <a16:creationId xmlns:a16="http://schemas.microsoft.com/office/drawing/2014/main" id="{68C6D065-B286-4544-977D-75C507D430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398" name="Line 140">
                <a:extLst>
                  <a:ext uri="{FF2B5EF4-FFF2-40B4-BE49-F238E27FC236}">
                    <a16:creationId xmlns:a16="http://schemas.microsoft.com/office/drawing/2014/main" id="{C84C47B7-0D74-4C9B-946A-D571D0753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399" name="Line 141">
                <a:extLst>
                  <a:ext uri="{FF2B5EF4-FFF2-40B4-BE49-F238E27FC236}">
                    <a16:creationId xmlns:a16="http://schemas.microsoft.com/office/drawing/2014/main" id="{FA8B6774-8C51-4C99-9EDD-42C293622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6" name="Group 133">
              <a:extLst>
                <a:ext uri="{FF2B5EF4-FFF2-40B4-BE49-F238E27FC236}">
                  <a16:creationId xmlns:a16="http://schemas.microsoft.com/office/drawing/2014/main" id="{8E42FED3-EC58-488C-98C8-B666F7A2A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7730" y="5041361"/>
              <a:ext cx="513732" cy="157430"/>
              <a:chOff x="2356" y="1300"/>
              <a:chExt cx="555" cy="194"/>
            </a:xfrm>
          </p:grpSpPr>
          <p:sp>
            <p:nvSpPr>
              <p:cNvPr id="212386" name="Oval 407">
                <a:extLst>
                  <a:ext uri="{FF2B5EF4-FFF2-40B4-BE49-F238E27FC236}">
                    <a16:creationId xmlns:a16="http://schemas.microsoft.com/office/drawing/2014/main" id="{4D3896AC-0CE7-49A3-A8A0-91EAD17B5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87" name="Rectangle 410">
                <a:extLst>
                  <a:ext uri="{FF2B5EF4-FFF2-40B4-BE49-F238E27FC236}">
                    <a16:creationId xmlns:a16="http://schemas.microsoft.com/office/drawing/2014/main" id="{0CF6C50B-78C5-4BDE-BE7F-9C2B18C4B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88" name="Oval 411">
                <a:extLst>
                  <a:ext uri="{FF2B5EF4-FFF2-40B4-BE49-F238E27FC236}">
                    <a16:creationId xmlns:a16="http://schemas.microsoft.com/office/drawing/2014/main" id="{69C70C6C-885B-40BC-B5A5-7DBB32892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389" name="Group 137">
                <a:extLst>
                  <a:ext uri="{FF2B5EF4-FFF2-40B4-BE49-F238E27FC236}">
                    <a16:creationId xmlns:a16="http://schemas.microsoft.com/office/drawing/2014/main" id="{700413E2-960C-4144-8F41-37037A2D4A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392" name="Freeform 138">
                  <a:extLst>
                    <a:ext uri="{FF2B5EF4-FFF2-40B4-BE49-F238E27FC236}">
                      <a16:creationId xmlns:a16="http://schemas.microsoft.com/office/drawing/2014/main" id="{619177B4-443E-4C5F-A31C-1345B41AE7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393" name="Freeform 139">
                  <a:extLst>
                    <a:ext uri="{FF2B5EF4-FFF2-40B4-BE49-F238E27FC236}">
                      <a16:creationId xmlns:a16="http://schemas.microsoft.com/office/drawing/2014/main" id="{6168C73C-8946-4331-8CE6-DD46774BD0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390" name="Line 140">
                <a:extLst>
                  <a:ext uri="{FF2B5EF4-FFF2-40B4-BE49-F238E27FC236}">
                    <a16:creationId xmlns:a16="http://schemas.microsoft.com/office/drawing/2014/main" id="{0AFFDC42-D54C-4EB6-B233-FBC4C6ACC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391" name="Line 141">
                <a:extLst>
                  <a:ext uri="{FF2B5EF4-FFF2-40B4-BE49-F238E27FC236}">
                    <a16:creationId xmlns:a16="http://schemas.microsoft.com/office/drawing/2014/main" id="{49DDA01F-A21D-48B7-9E88-1C61608EA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2347" name="Group 133">
              <a:extLst>
                <a:ext uri="{FF2B5EF4-FFF2-40B4-BE49-F238E27FC236}">
                  <a16:creationId xmlns:a16="http://schemas.microsoft.com/office/drawing/2014/main" id="{C8727C09-E97A-4D2F-B64C-AF5D92B37C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6981" y="4995528"/>
              <a:ext cx="513732" cy="157430"/>
              <a:chOff x="2356" y="1300"/>
              <a:chExt cx="555" cy="194"/>
            </a:xfrm>
          </p:grpSpPr>
          <p:sp>
            <p:nvSpPr>
              <p:cNvPr id="212378" name="Oval 407">
                <a:extLst>
                  <a:ext uri="{FF2B5EF4-FFF2-40B4-BE49-F238E27FC236}">
                    <a16:creationId xmlns:a16="http://schemas.microsoft.com/office/drawing/2014/main" id="{D66B3233-D059-470F-9483-8FC635DCE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79" name="Rectangle 410">
                <a:extLst>
                  <a:ext uri="{FF2B5EF4-FFF2-40B4-BE49-F238E27FC236}">
                    <a16:creationId xmlns:a16="http://schemas.microsoft.com/office/drawing/2014/main" id="{844B9DB8-0C78-479C-B3E9-61D0C2A7C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80" name="Oval 411">
                <a:extLst>
                  <a:ext uri="{FF2B5EF4-FFF2-40B4-BE49-F238E27FC236}">
                    <a16:creationId xmlns:a16="http://schemas.microsoft.com/office/drawing/2014/main" id="{8059A097-B75F-4AFC-8C5F-3B2B4CDA7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381" name="Group 137">
                <a:extLst>
                  <a:ext uri="{FF2B5EF4-FFF2-40B4-BE49-F238E27FC236}">
                    <a16:creationId xmlns:a16="http://schemas.microsoft.com/office/drawing/2014/main" id="{0AA2EE7E-4A99-4952-8EBE-BD057C5B91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384" name="Freeform 138">
                  <a:extLst>
                    <a:ext uri="{FF2B5EF4-FFF2-40B4-BE49-F238E27FC236}">
                      <a16:creationId xmlns:a16="http://schemas.microsoft.com/office/drawing/2014/main" id="{1860A8C4-2219-424F-9FBC-EDE6BA8DD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2385" name="Freeform 139">
                  <a:extLst>
                    <a:ext uri="{FF2B5EF4-FFF2-40B4-BE49-F238E27FC236}">
                      <a16:creationId xmlns:a16="http://schemas.microsoft.com/office/drawing/2014/main" id="{A0A20ACF-A5CA-432F-A4FC-47908F955D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2382" name="Line 140">
                <a:extLst>
                  <a:ext uri="{FF2B5EF4-FFF2-40B4-BE49-F238E27FC236}">
                    <a16:creationId xmlns:a16="http://schemas.microsoft.com/office/drawing/2014/main" id="{2D2CAF81-E691-4F83-8547-CAD4B356F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383" name="Line 141">
                <a:extLst>
                  <a:ext uri="{FF2B5EF4-FFF2-40B4-BE49-F238E27FC236}">
                    <a16:creationId xmlns:a16="http://schemas.microsoft.com/office/drawing/2014/main" id="{366E652B-65FC-44FD-A143-EEA772685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212348" name="Straight Connector 12">
              <a:extLst>
                <a:ext uri="{FF2B5EF4-FFF2-40B4-BE49-F238E27FC236}">
                  <a16:creationId xmlns:a16="http://schemas.microsoft.com/office/drawing/2014/main" id="{18A6CAAF-6E72-42FC-B224-40E3EF7D535A}"/>
                </a:ext>
              </a:extLst>
            </p:cNvPr>
            <p:cNvCxnSpPr>
              <a:cxnSpLocks noChangeShapeType="1"/>
              <a:endCxn id="212518" idx="1"/>
            </p:cNvCxnSpPr>
            <p:nvPr/>
          </p:nvCxnSpPr>
          <p:spPr bwMode="auto">
            <a:xfrm>
              <a:off x="2382838" y="2609850"/>
              <a:ext cx="238125" cy="261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49" name="Straight Connector 500">
              <a:extLst>
                <a:ext uri="{FF2B5EF4-FFF2-40B4-BE49-F238E27FC236}">
                  <a16:creationId xmlns:a16="http://schemas.microsoft.com/office/drawing/2014/main" id="{BA88044E-D793-4B8C-AC8E-EC5416CA1100}"/>
                </a:ext>
              </a:extLst>
            </p:cNvPr>
            <p:cNvCxnSpPr>
              <a:cxnSpLocks noChangeShapeType="1"/>
              <a:stCxn id="212314" idx="8"/>
              <a:endCxn id="212375" idx="2"/>
            </p:cNvCxnSpPr>
            <p:nvPr/>
          </p:nvCxnSpPr>
          <p:spPr bwMode="auto">
            <a:xfrm>
              <a:off x="1455738" y="2990850"/>
              <a:ext cx="38100" cy="3095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0" name="Straight Connector 501">
              <a:extLst>
                <a:ext uri="{FF2B5EF4-FFF2-40B4-BE49-F238E27FC236}">
                  <a16:creationId xmlns:a16="http://schemas.microsoft.com/office/drawing/2014/main" id="{05FFD423-A7EB-460F-A6EB-0B2A8DFACE4B}"/>
                </a:ext>
              </a:extLst>
            </p:cNvPr>
            <p:cNvCxnSpPr>
              <a:cxnSpLocks noChangeShapeType="1"/>
              <a:endCxn id="212375" idx="3"/>
            </p:cNvCxnSpPr>
            <p:nvPr/>
          </p:nvCxnSpPr>
          <p:spPr bwMode="auto">
            <a:xfrm>
              <a:off x="1235075" y="3271838"/>
              <a:ext cx="123825" cy="2127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1" name="Straight Connector 502">
              <a:extLst>
                <a:ext uri="{FF2B5EF4-FFF2-40B4-BE49-F238E27FC236}">
                  <a16:creationId xmlns:a16="http://schemas.microsoft.com/office/drawing/2014/main" id="{B9428A9B-C60E-45F7-A77D-163B091C2733}"/>
                </a:ext>
              </a:extLst>
            </p:cNvPr>
            <p:cNvCxnSpPr>
              <a:cxnSpLocks noChangeShapeType="1"/>
              <a:endCxn id="212486" idx="1"/>
            </p:cNvCxnSpPr>
            <p:nvPr/>
          </p:nvCxnSpPr>
          <p:spPr bwMode="auto">
            <a:xfrm>
              <a:off x="3916363" y="2411413"/>
              <a:ext cx="307975" cy="5730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2" name="Straight Connector 503">
              <a:extLst>
                <a:ext uri="{FF2B5EF4-FFF2-40B4-BE49-F238E27FC236}">
                  <a16:creationId xmlns:a16="http://schemas.microsoft.com/office/drawing/2014/main" id="{A40C4F42-0564-4763-BDEA-38FA9B5DD7C4}"/>
                </a:ext>
              </a:extLst>
            </p:cNvPr>
            <p:cNvCxnSpPr>
              <a:cxnSpLocks noChangeShapeType="1"/>
              <a:endCxn id="212486" idx="0"/>
            </p:cNvCxnSpPr>
            <p:nvPr/>
          </p:nvCxnSpPr>
          <p:spPr bwMode="auto">
            <a:xfrm flipH="1">
              <a:off x="4425950" y="2389188"/>
              <a:ext cx="384175" cy="5794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3" name="Straight Connector 504">
              <a:extLst>
                <a:ext uri="{FF2B5EF4-FFF2-40B4-BE49-F238E27FC236}">
                  <a16:creationId xmlns:a16="http://schemas.microsoft.com/office/drawing/2014/main" id="{A13D4FA5-6138-453A-89BD-B5194E87B085}"/>
                </a:ext>
              </a:extLst>
            </p:cNvPr>
            <p:cNvCxnSpPr>
              <a:cxnSpLocks noChangeShapeType="1"/>
              <a:endCxn id="212568" idx="0"/>
            </p:cNvCxnSpPr>
            <p:nvPr/>
          </p:nvCxnSpPr>
          <p:spPr bwMode="auto">
            <a:xfrm>
              <a:off x="6770688" y="2900363"/>
              <a:ext cx="215900" cy="10461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4" name="Straight Connector 505">
              <a:extLst>
                <a:ext uri="{FF2B5EF4-FFF2-40B4-BE49-F238E27FC236}">
                  <a16:creationId xmlns:a16="http://schemas.microsoft.com/office/drawing/2014/main" id="{854F0AEE-E531-46B3-8413-25632BF2B3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37400" y="3251200"/>
              <a:ext cx="241300" cy="692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5" name="Straight Connector 506">
              <a:extLst>
                <a:ext uri="{FF2B5EF4-FFF2-40B4-BE49-F238E27FC236}">
                  <a16:creationId xmlns:a16="http://schemas.microsoft.com/office/drawing/2014/main" id="{E3CB117B-A86C-4CFC-9D36-781B155C67E0}"/>
                </a:ext>
              </a:extLst>
            </p:cNvPr>
            <p:cNvCxnSpPr>
              <a:cxnSpLocks noChangeShapeType="1"/>
              <a:stCxn id="212318" idx="4"/>
              <a:endCxn id="212563" idx="0"/>
            </p:cNvCxnSpPr>
            <p:nvPr/>
          </p:nvCxnSpPr>
          <p:spPr bwMode="auto">
            <a:xfrm flipH="1">
              <a:off x="7483475" y="4229100"/>
              <a:ext cx="541338" cy="2492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6" name="Straight Connector 507">
              <a:extLst>
                <a:ext uri="{FF2B5EF4-FFF2-40B4-BE49-F238E27FC236}">
                  <a16:creationId xmlns:a16="http://schemas.microsoft.com/office/drawing/2014/main" id="{EB91D3D2-F4F1-4ADE-A5CD-59F8F36CA6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454900" y="4573588"/>
              <a:ext cx="796925" cy="6143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7" name="Straight Connector 508">
              <a:extLst>
                <a:ext uri="{FF2B5EF4-FFF2-40B4-BE49-F238E27FC236}">
                  <a16:creationId xmlns:a16="http://schemas.microsoft.com/office/drawing/2014/main" id="{B576215A-0AF1-4BF8-B18D-C84B157540F3}"/>
                </a:ext>
              </a:extLst>
            </p:cNvPr>
            <p:cNvCxnSpPr>
              <a:cxnSpLocks noChangeShapeType="1"/>
              <a:endCxn id="212550" idx="5"/>
            </p:cNvCxnSpPr>
            <p:nvPr/>
          </p:nvCxnSpPr>
          <p:spPr bwMode="auto">
            <a:xfrm flipH="1" flipV="1">
              <a:off x="6496050" y="4722813"/>
              <a:ext cx="1047750" cy="9667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8" name="Straight Connector 509">
              <a:extLst>
                <a:ext uri="{FF2B5EF4-FFF2-40B4-BE49-F238E27FC236}">
                  <a16:creationId xmlns:a16="http://schemas.microsoft.com/office/drawing/2014/main" id="{968D215B-DC5F-4D9D-8D86-1394DB3EB07E}"/>
                </a:ext>
              </a:extLst>
            </p:cNvPr>
            <p:cNvCxnSpPr>
              <a:cxnSpLocks noChangeShapeType="1"/>
              <a:stCxn id="212319" idx="0"/>
              <a:endCxn id="212374" idx="5"/>
            </p:cNvCxnSpPr>
            <p:nvPr/>
          </p:nvCxnSpPr>
          <p:spPr bwMode="auto">
            <a:xfrm flipH="1" flipV="1">
              <a:off x="5084763" y="5684838"/>
              <a:ext cx="520700" cy="1698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9" name="Straight Connector 510">
              <a:extLst>
                <a:ext uri="{FF2B5EF4-FFF2-40B4-BE49-F238E27FC236}">
                  <a16:creationId xmlns:a16="http://schemas.microsoft.com/office/drawing/2014/main" id="{48544CBB-80DF-4E45-8C73-B7776195E7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068763" y="5045075"/>
              <a:ext cx="371475" cy="9731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0" name="Straight Connector 511">
              <a:extLst>
                <a:ext uri="{FF2B5EF4-FFF2-40B4-BE49-F238E27FC236}">
                  <a16:creationId xmlns:a16="http://schemas.microsoft.com/office/drawing/2014/main" id="{47521CCA-5A55-45DE-9CC8-B321339E21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89313" y="5689600"/>
              <a:ext cx="306387" cy="1651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1" name="Straight Connector 512">
              <a:extLst>
                <a:ext uri="{FF2B5EF4-FFF2-40B4-BE49-F238E27FC236}">
                  <a16:creationId xmlns:a16="http://schemas.microsoft.com/office/drawing/2014/main" id="{BB6A6BFF-3341-461F-AE35-578CA51C27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0" y="5160963"/>
              <a:ext cx="401638" cy="2095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2" name="Straight Connector 513">
              <a:extLst>
                <a:ext uri="{FF2B5EF4-FFF2-40B4-BE49-F238E27FC236}">
                  <a16:creationId xmlns:a16="http://schemas.microsoft.com/office/drawing/2014/main" id="{20BC020A-2FD4-4172-B871-1394C1CD32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79513" y="4467225"/>
              <a:ext cx="227012" cy="2825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3" name="Straight Connector 514">
              <a:extLst>
                <a:ext uri="{FF2B5EF4-FFF2-40B4-BE49-F238E27FC236}">
                  <a16:creationId xmlns:a16="http://schemas.microsoft.com/office/drawing/2014/main" id="{E6C1F14C-18D9-4E9A-84DF-1A5AE7E0FED8}"/>
                </a:ext>
              </a:extLst>
            </p:cNvPr>
            <p:cNvCxnSpPr>
              <a:cxnSpLocks noChangeShapeType="1"/>
              <a:endCxn id="212375" idx="5"/>
            </p:cNvCxnSpPr>
            <p:nvPr/>
          </p:nvCxnSpPr>
          <p:spPr bwMode="auto">
            <a:xfrm flipV="1">
              <a:off x="1155700" y="4368800"/>
              <a:ext cx="203200" cy="7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64" name="Oval 14">
              <a:extLst>
                <a:ext uri="{FF2B5EF4-FFF2-40B4-BE49-F238E27FC236}">
                  <a16:creationId xmlns:a16="http://schemas.microsoft.com/office/drawing/2014/main" id="{EBD3675A-A3CA-408A-B1CD-CCB628E79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595" y="2896842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cxnSp>
          <p:nvCxnSpPr>
            <p:cNvPr id="212365" name="Straight Connector 18">
              <a:extLst>
                <a:ext uri="{FF2B5EF4-FFF2-40B4-BE49-F238E27FC236}">
                  <a16:creationId xmlns:a16="http://schemas.microsoft.com/office/drawing/2014/main" id="{8F241F6A-7773-49CA-8AAB-D85221870F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13288" y="3051291"/>
              <a:ext cx="964307" cy="268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6" name="Straight Connector 516">
              <a:extLst>
                <a:ext uri="{FF2B5EF4-FFF2-40B4-BE49-F238E27FC236}">
                  <a16:creationId xmlns:a16="http://schemas.microsoft.com/office/drawing/2014/main" id="{A515DAE4-012C-4B35-8132-86914D096A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9457" y="3169615"/>
              <a:ext cx="691556" cy="78484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7" name="Straight Connector 515">
              <a:extLst>
                <a:ext uri="{FF2B5EF4-FFF2-40B4-BE49-F238E27FC236}">
                  <a16:creationId xmlns:a16="http://schemas.microsoft.com/office/drawing/2014/main" id="{0A7BB543-EBF6-49B3-9973-42A16F342025}"/>
                </a:ext>
              </a:extLst>
            </p:cNvPr>
            <p:cNvCxnSpPr>
              <a:cxnSpLocks noChangeShapeType="1"/>
              <a:stCxn id="212404" idx="0"/>
            </p:cNvCxnSpPr>
            <p:nvPr/>
          </p:nvCxnSpPr>
          <p:spPr bwMode="auto">
            <a:xfrm flipV="1">
              <a:off x="3832888" y="4233720"/>
              <a:ext cx="190494" cy="14143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68" name="Oval 521">
              <a:extLst>
                <a:ext uri="{FF2B5EF4-FFF2-40B4-BE49-F238E27FC236}">
                  <a16:creationId xmlns:a16="http://schemas.microsoft.com/office/drawing/2014/main" id="{427604C1-EF1B-49AB-BF7F-77203689F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543" y="3959560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00"/>
                  </a:solidFill>
                </a:rPr>
                <a:t>   </a:t>
              </a:r>
            </a:p>
          </p:txBody>
        </p:sp>
        <p:cxnSp>
          <p:nvCxnSpPr>
            <p:cNvPr id="212369" name="Straight Connector 519">
              <a:extLst>
                <a:ext uri="{FF2B5EF4-FFF2-40B4-BE49-F238E27FC236}">
                  <a16:creationId xmlns:a16="http://schemas.microsoft.com/office/drawing/2014/main" id="{48FD0F6F-FB6F-4342-9EF8-DB641BEBBFCC}"/>
                </a:ext>
              </a:extLst>
            </p:cNvPr>
            <p:cNvCxnSpPr>
              <a:cxnSpLocks noChangeShapeType="1"/>
              <a:stCxn id="212368" idx="6"/>
              <a:endCxn id="212602" idx="1"/>
            </p:cNvCxnSpPr>
            <p:nvPr/>
          </p:nvCxnSpPr>
          <p:spPr bwMode="auto">
            <a:xfrm flipV="1">
              <a:off x="4460773" y="3953940"/>
              <a:ext cx="770040" cy="15814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0" name="Straight Connector 520">
              <a:extLst>
                <a:ext uri="{FF2B5EF4-FFF2-40B4-BE49-F238E27FC236}">
                  <a16:creationId xmlns:a16="http://schemas.microsoft.com/office/drawing/2014/main" id="{3D7A42B3-1A96-4D55-A699-995B5A9371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2525" y="3789363"/>
              <a:ext cx="342828" cy="20501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1" name="Straight Connector 7">
              <a:extLst>
                <a:ext uri="{FF2B5EF4-FFF2-40B4-BE49-F238E27FC236}">
                  <a16:creationId xmlns:a16="http://schemas.microsoft.com/office/drawing/2014/main" id="{6D94D3BC-66DA-4A63-9292-A84311BAAA8C}"/>
                </a:ext>
              </a:extLst>
            </p:cNvPr>
            <p:cNvCxnSpPr>
              <a:cxnSpLocks noChangeShapeType="1"/>
              <a:stCxn id="212476" idx="5"/>
              <a:endCxn id="212600" idx="1"/>
            </p:cNvCxnSpPr>
            <p:nvPr/>
          </p:nvCxnSpPr>
          <p:spPr bwMode="auto">
            <a:xfrm>
              <a:off x="4876727" y="3633788"/>
              <a:ext cx="431873" cy="22237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2" name="Straight Connector 415">
              <a:extLst>
                <a:ext uri="{FF2B5EF4-FFF2-40B4-BE49-F238E27FC236}">
                  <a16:creationId xmlns:a16="http://schemas.microsoft.com/office/drawing/2014/main" id="{F53C5D5C-85C1-4E20-B278-444C49173DD2}"/>
                </a:ext>
              </a:extLst>
            </p:cNvPr>
            <p:cNvCxnSpPr>
              <a:cxnSpLocks noChangeShapeType="1"/>
              <a:endCxn id="212436" idx="0"/>
            </p:cNvCxnSpPr>
            <p:nvPr/>
          </p:nvCxnSpPr>
          <p:spPr bwMode="auto">
            <a:xfrm flipH="1">
              <a:off x="2406650" y="3753813"/>
              <a:ext cx="282556" cy="51109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3" name="Straight Connector 523">
              <a:extLst>
                <a:ext uri="{FF2B5EF4-FFF2-40B4-BE49-F238E27FC236}">
                  <a16:creationId xmlns:a16="http://schemas.microsoft.com/office/drawing/2014/main" id="{FC5BF472-7A96-4679-AF3E-E3F6D8F98F60}"/>
                </a:ext>
              </a:extLst>
            </p:cNvPr>
            <p:cNvCxnSpPr>
              <a:cxnSpLocks noChangeShapeType="1"/>
              <a:stCxn id="212399" idx="0"/>
            </p:cNvCxnSpPr>
            <p:nvPr/>
          </p:nvCxnSpPr>
          <p:spPr bwMode="auto">
            <a:xfrm flipV="1">
              <a:off x="4307761" y="4626483"/>
              <a:ext cx="844015" cy="3042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74" name="Oval 6">
              <a:extLst>
                <a:ext uri="{FF2B5EF4-FFF2-40B4-BE49-F238E27FC236}">
                  <a16:creationId xmlns:a16="http://schemas.microsoft.com/office/drawing/2014/main" id="{575C4F1D-CDDF-4360-950E-15B1CEDF8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100" y="5359400"/>
              <a:ext cx="20447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212375" name="Oval 517">
              <a:extLst>
                <a:ext uri="{FF2B5EF4-FFF2-40B4-BE49-F238E27FC236}">
                  <a16:creationId xmlns:a16="http://schemas.microsoft.com/office/drawing/2014/main" id="{0B85DC0E-F2C4-4D27-8611-862D2CEE95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7569" y="3736182"/>
              <a:ext cx="1252537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cxnSp>
          <p:nvCxnSpPr>
            <p:cNvPr id="212376" name="Straight Connector 39941">
              <a:extLst>
                <a:ext uri="{FF2B5EF4-FFF2-40B4-BE49-F238E27FC236}">
                  <a16:creationId xmlns:a16="http://schemas.microsoft.com/office/drawing/2014/main" id="{F0A7285A-C903-4608-BEC8-B141CD4A817A}"/>
                </a:ext>
              </a:extLst>
            </p:cNvPr>
            <p:cNvCxnSpPr>
              <a:cxnSpLocks noChangeShapeType="1"/>
              <a:stCxn id="212375" idx="0"/>
              <a:endCxn id="212464" idx="0"/>
            </p:cNvCxnSpPr>
            <p:nvPr/>
          </p:nvCxnSpPr>
          <p:spPr bwMode="auto">
            <a:xfrm flipV="1">
              <a:off x="1684338" y="3654425"/>
              <a:ext cx="758825" cy="2730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7" name="Straight Connector 524">
              <a:extLst>
                <a:ext uri="{FF2B5EF4-FFF2-40B4-BE49-F238E27FC236}">
                  <a16:creationId xmlns:a16="http://schemas.microsoft.com/office/drawing/2014/main" id="{30708B13-3F18-4638-888D-DAEAC5FCAAA4}"/>
                </a:ext>
              </a:extLst>
            </p:cNvPr>
            <p:cNvCxnSpPr>
              <a:cxnSpLocks noChangeShapeType="1"/>
              <a:endCxn id="212438" idx="1"/>
            </p:cNvCxnSpPr>
            <p:nvPr/>
          </p:nvCxnSpPr>
          <p:spPr bwMode="auto">
            <a:xfrm>
              <a:off x="1685925" y="4111625"/>
              <a:ext cx="466725" cy="2698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1973" name="Group 418">
            <a:extLst>
              <a:ext uri="{FF2B5EF4-FFF2-40B4-BE49-F238E27FC236}">
                <a16:creationId xmlns:a16="http://schemas.microsoft.com/office/drawing/2014/main" id="{F65A5D26-81F6-475F-82BA-28CED8D44D3D}"/>
              </a:ext>
            </a:extLst>
          </p:cNvPr>
          <p:cNvGrpSpPr>
            <a:grpSpLocks/>
          </p:cNvGrpSpPr>
          <p:nvPr/>
        </p:nvGrpSpPr>
        <p:grpSpPr bwMode="auto">
          <a:xfrm>
            <a:off x="439738" y="4827588"/>
            <a:ext cx="874712" cy="506412"/>
            <a:chOff x="2889" y="1631"/>
            <a:chExt cx="980" cy="743"/>
          </a:xfrm>
        </p:grpSpPr>
        <p:sp>
          <p:nvSpPr>
            <p:cNvPr id="212304" name="Rectangle 419">
              <a:extLst>
                <a:ext uri="{FF2B5EF4-FFF2-40B4-BE49-F238E27FC236}">
                  <a16:creationId xmlns:a16="http://schemas.microsoft.com/office/drawing/2014/main" id="{5861E2A3-2E1F-4856-8A13-27B53FAF0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35249" name="AutoShape 420">
              <a:extLst>
                <a:ext uri="{FF2B5EF4-FFF2-40B4-BE49-F238E27FC236}">
                  <a16:creationId xmlns:a16="http://schemas.microsoft.com/office/drawing/2014/main" id="{57E35C56-86F5-45A7-85DC-DD8BC43B5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4"/>
            </a:xfrm>
            <a:prstGeom prst="triangle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>
                <a:solidFill>
                  <a:srgbClr val="00CC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11974" name="Line 424">
            <a:extLst>
              <a:ext uri="{FF2B5EF4-FFF2-40B4-BE49-F238E27FC236}">
                <a16:creationId xmlns:a16="http://schemas.microsoft.com/office/drawing/2014/main" id="{DEFC2002-D844-4F3B-8DE1-BDA2A5E187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2050" y="5280025"/>
            <a:ext cx="1444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816A41-46CF-411F-92FB-A15BA56FC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248" y="2222835"/>
            <a:ext cx="7772400" cy="1306512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l-GR" altLang="el-GR"/>
              <a:t>ο χρήστης αιτείται περιεχόμενο από το </a:t>
            </a:r>
            <a:r>
              <a:rPr lang="en-US" altLang="el-GR"/>
              <a:t>CDN</a:t>
            </a:r>
          </a:p>
        </p:txBody>
      </p:sp>
      <p:grpSp>
        <p:nvGrpSpPr>
          <p:cNvPr id="793" name="Group 792">
            <a:extLst>
              <a:ext uri="{FF2B5EF4-FFF2-40B4-BE49-F238E27FC236}">
                <a16:creationId xmlns:a16="http://schemas.microsoft.com/office/drawing/2014/main" id="{B25B66BD-BB43-4516-96F8-D9A7F0CC5E0C}"/>
              </a:ext>
            </a:extLst>
          </p:cNvPr>
          <p:cNvGrpSpPr>
            <a:grpSpLocks/>
          </p:cNvGrpSpPr>
          <p:nvPr/>
        </p:nvGrpSpPr>
        <p:grpSpPr bwMode="auto">
          <a:xfrm>
            <a:off x="3221038" y="5776913"/>
            <a:ext cx="349250" cy="679450"/>
            <a:chOff x="7923189" y="2486664"/>
            <a:chExt cx="360377" cy="884585"/>
          </a:xfrm>
        </p:grpSpPr>
        <p:pic>
          <p:nvPicPr>
            <p:cNvPr id="212270" name="Picture 3">
              <a:extLst>
                <a:ext uri="{FF2B5EF4-FFF2-40B4-BE49-F238E27FC236}">
                  <a16:creationId xmlns:a16="http://schemas.microsoft.com/office/drawing/2014/main" id="{B7330AA8-A954-4437-9C6B-A4885C609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71" name="Group 950">
              <a:extLst>
                <a:ext uri="{FF2B5EF4-FFF2-40B4-BE49-F238E27FC236}">
                  <a16:creationId xmlns:a16="http://schemas.microsoft.com/office/drawing/2014/main" id="{F8664DCB-EF60-4029-B342-B2D72F8BAB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72" name="Freeform 951">
                <a:extLst>
                  <a:ext uri="{FF2B5EF4-FFF2-40B4-BE49-F238E27FC236}">
                    <a16:creationId xmlns:a16="http://schemas.microsoft.com/office/drawing/2014/main" id="{7AD57B7C-EE31-40AB-9D34-2984520D7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73" name="Rectangle 952">
                <a:extLst>
                  <a:ext uri="{FF2B5EF4-FFF2-40B4-BE49-F238E27FC236}">
                    <a16:creationId xmlns:a16="http://schemas.microsoft.com/office/drawing/2014/main" id="{069C695D-3C24-4D28-8363-A644C8931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74" name="Freeform 953">
                <a:extLst>
                  <a:ext uri="{FF2B5EF4-FFF2-40B4-BE49-F238E27FC236}">
                    <a16:creationId xmlns:a16="http://schemas.microsoft.com/office/drawing/2014/main" id="{EC09C437-D972-40CF-928F-5050D932E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75" name="Freeform 954">
                <a:extLst>
                  <a:ext uri="{FF2B5EF4-FFF2-40B4-BE49-F238E27FC236}">
                    <a16:creationId xmlns:a16="http://schemas.microsoft.com/office/drawing/2014/main" id="{987630CC-1FF6-4D0F-87AD-DC5779621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76" name="Rectangle 955">
                <a:extLst>
                  <a:ext uri="{FF2B5EF4-FFF2-40B4-BE49-F238E27FC236}">
                    <a16:creationId xmlns:a16="http://schemas.microsoft.com/office/drawing/2014/main" id="{EE3A689F-BDA7-4A0F-9844-FDD92B480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77" name="Group 956">
                <a:extLst>
                  <a:ext uri="{FF2B5EF4-FFF2-40B4-BE49-F238E27FC236}">
                    <a16:creationId xmlns:a16="http://schemas.microsoft.com/office/drawing/2014/main" id="{09AC7222-A663-40C0-950D-AEC85CC398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302" name="AutoShape 957">
                  <a:extLst>
                    <a:ext uri="{FF2B5EF4-FFF2-40B4-BE49-F238E27FC236}">
                      <a16:creationId xmlns:a16="http://schemas.microsoft.com/office/drawing/2014/main" id="{B3E5D0BF-5DC6-4BDF-BF01-F5B159D376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303" name="AutoShape 958">
                  <a:extLst>
                    <a:ext uri="{FF2B5EF4-FFF2-40B4-BE49-F238E27FC236}">
                      <a16:creationId xmlns:a16="http://schemas.microsoft.com/office/drawing/2014/main" id="{4C5AB78E-7F8E-4FF5-B95A-3602CC7B55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78" name="Rectangle 959">
                <a:extLst>
                  <a:ext uri="{FF2B5EF4-FFF2-40B4-BE49-F238E27FC236}">
                    <a16:creationId xmlns:a16="http://schemas.microsoft.com/office/drawing/2014/main" id="{A5586844-273A-41F9-B567-26EC5F7C4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79" name="Group 960">
                <a:extLst>
                  <a:ext uri="{FF2B5EF4-FFF2-40B4-BE49-F238E27FC236}">
                    <a16:creationId xmlns:a16="http://schemas.microsoft.com/office/drawing/2014/main" id="{32FC4ED3-8BE6-4C95-8626-AF1540C59A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300" name="AutoShape 961">
                  <a:extLst>
                    <a:ext uri="{FF2B5EF4-FFF2-40B4-BE49-F238E27FC236}">
                      <a16:creationId xmlns:a16="http://schemas.microsoft.com/office/drawing/2014/main" id="{345479B1-3326-4FBA-8580-CA5D2D435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301" name="AutoShape 962">
                  <a:extLst>
                    <a:ext uri="{FF2B5EF4-FFF2-40B4-BE49-F238E27FC236}">
                      <a16:creationId xmlns:a16="http://schemas.microsoft.com/office/drawing/2014/main" id="{2C790D2B-2C1C-4757-B506-BC0AF54FF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0" name="Rectangle 963">
                <a:extLst>
                  <a:ext uri="{FF2B5EF4-FFF2-40B4-BE49-F238E27FC236}">
                    <a16:creationId xmlns:a16="http://schemas.microsoft.com/office/drawing/2014/main" id="{E7234E6E-9863-43EF-94E4-2ED50131B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1" name="Rectangle 964">
                <a:extLst>
                  <a:ext uri="{FF2B5EF4-FFF2-40B4-BE49-F238E27FC236}">
                    <a16:creationId xmlns:a16="http://schemas.microsoft.com/office/drawing/2014/main" id="{3E6BF59E-0757-49CE-864B-D25ED7A9F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82" name="Group 965">
                <a:extLst>
                  <a:ext uri="{FF2B5EF4-FFF2-40B4-BE49-F238E27FC236}">
                    <a16:creationId xmlns:a16="http://schemas.microsoft.com/office/drawing/2014/main" id="{B7837A5B-3623-42E7-AAB0-0697C92826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98" name="AutoShape 966">
                  <a:extLst>
                    <a:ext uri="{FF2B5EF4-FFF2-40B4-BE49-F238E27FC236}">
                      <a16:creationId xmlns:a16="http://schemas.microsoft.com/office/drawing/2014/main" id="{D11B64CC-8DC1-4BC1-8426-B52EFEA6F3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99" name="AutoShape 967">
                  <a:extLst>
                    <a:ext uri="{FF2B5EF4-FFF2-40B4-BE49-F238E27FC236}">
                      <a16:creationId xmlns:a16="http://schemas.microsoft.com/office/drawing/2014/main" id="{C41CBC22-1E4E-4BC3-B2D7-15A909CC19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3" name="Freeform 968">
                <a:extLst>
                  <a:ext uri="{FF2B5EF4-FFF2-40B4-BE49-F238E27FC236}">
                    <a16:creationId xmlns:a16="http://schemas.microsoft.com/office/drawing/2014/main" id="{22C47D07-024E-47C9-929F-AF9833AC7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284" name="Group 969">
                <a:extLst>
                  <a:ext uri="{FF2B5EF4-FFF2-40B4-BE49-F238E27FC236}">
                    <a16:creationId xmlns:a16="http://schemas.microsoft.com/office/drawing/2014/main" id="{BD3C5C36-426C-4B9E-9F4D-0096B63ECC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96" name="AutoShape 970">
                  <a:extLst>
                    <a:ext uri="{FF2B5EF4-FFF2-40B4-BE49-F238E27FC236}">
                      <a16:creationId xmlns:a16="http://schemas.microsoft.com/office/drawing/2014/main" id="{79C1C648-BF16-4EE6-9DAF-7C4F4A2A69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97" name="AutoShape 971">
                  <a:extLst>
                    <a:ext uri="{FF2B5EF4-FFF2-40B4-BE49-F238E27FC236}">
                      <a16:creationId xmlns:a16="http://schemas.microsoft.com/office/drawing/2014/main" id="{BE891AAD-8A5D-4604-9DFD-9A35FA0AE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5" name="Rectangle 972">
                <a:extLst>
                  <a:ext uri="{FF2B5EF4-FFF2-40B4-BE49-F238E27FC236}">
                    <a16:creationId xmlns:a16="http://schemas.microsoft.com/office/drawing/2014/main" id="{51162D1D-EFB0-43D1-8BF0-970D9E8EC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6" name="Freeform 973">
                <a:extLst>
                  <a:ext uri="{FF2B5EF4-FFF2-40B4-BE49-F238E27FC236}">
                    <a16:creationId xmlns:a16="http://schemas.microsoft.com/office/drawing/2014/main" id="{060EBFAB-9C7C-456D-8484-AA1A7C1E4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87" name="Freeform 974">
                <a:extLst>
                  <a:ext uri="{FF2B5EF4-FFF2-40B4-BE49-F238E27FC236}">
                    <a16:creationId xmlns:a16="http://schemas.microsoft.com/office/drawing/2014/main" id="{77023164-FFF0-4FC5-B1C8-F438D2871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88" name="Oval 975">
                <a:extLst>
                  <a:ext uri="{FF2B5EF4-FFF2-40B4-BE49-F238E27FC236}">
                    <a16:creationId xmlns:a16="http://schemas.microsoft.com/office/drawing/2014/main" id="{32F6DEBC-C4B0-4540-A0DF-1047BE81A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9" name="Freeform 976">
                <a:extLst>
                  <a:ext uri="{FF2B5EF4-FFF2-40B4-BE49-F238E27FC236}">
                    <a16:creationId xmlns:a16="http://schemas.microsoft.com/office/drawing/2014/main" id="{E0646303-4923-49FC-86EF-A964A54AB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90" name="AutoShape 977">
                <a:extLst>
                  <a:ext uri="{FF2B5EF4-FFF2-40B4-BE49-F238E27FC236}">
                    <a16:creationId xmlns:a16="http://schemas.microsoft.com/office/drawing/2014/main" id="{F902EBFE-848D-444D-BDC0-AA305DE0D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1" name="AutoShape 978">
                <a:extLst>
                  <a:ext uri="{FF2B5EF4-FFF2-40B4-BE49-F238E27FC236}">
                    <a16:creationId xmlns:a16="http://schemas.microsoft.com/office/drawing/2014/main" id="{ECCEA16E-01E8-4748-8C3C-BFDCBB875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2" name="Oval 979">
                <a:extLst>
                  <a:ext uri="{FF2B5EF4-FFF2-40B4-BE49-F238E27FC236}">
                    <a16:creationId xmlns:a16="http://schemas.microsoft.com/office/drawing/2014/main" id="{023925D7-5876-41DD-82F5-4B5790760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3" name="Oval 980">
                <a:extLst>
                  <a:ext uri="{FF2B5EF4-FFF2-40B4-BE49-F238E27FC236}">
                    <a16:creationId xmlns:a16="http://schemas.microsoft.com/office/drawing/2014/main" id="{C43A307B-2C4E-444F-8466-05753B867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94" name="Oval 981">
                <a:extLst>
                  <a:ext uri="{FF2B5EF4-FFF2-40B4-BE49-F238E27FC236}">
                    <a16:creationId xmlns:a16="http://schemas.microsoft.com/office/drawing/2014/main" id="{AD997B2B-CB8E-4C6E-B320-B0EB9AF46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5" name="Rectangle 982">
                <a:extLst>
                  <a:ext uri="{FF2B5EF4-FFF2-40B4-BE49-F238E27FC236}">
                    <a16:creationId xmlns:a16="http://schemas.microsoft.com/office/drawing/2014/main" id="{92EC9E38-0F92-4BB7-A29B-F7FA76DAC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8" name="Group 827">
            <a:extLst>
              <a:ext uri="{FF2B5EF4-FFF2-40B4-BE49-F238E27FC236}">
                <a16:creationId xmlns:a16="http://schemas.microsoft.com/office/drawing/2014/main" id="{942C7C14-3E7A-40BD-B0FA-68814EC83608}"/>
              </a:ext>
            </a:extLst>
          </p:cNvPr>
          <p:cNvGrpSpPr>
            <a:grpSpLocks/>
          </p:cNvGrpSpPr>
          <p:nvPr/>
        </p:nvGrpSpPr>
        <p:grpSpPr bwMode="auto">
          <a:xfrm>
            <a:off x="4387850" y="3556000"/>
            <a:ext cx="347663" cy="679450"/>
            <a:chOff x="7923189" y="2486664"/>
            <a:chExt cx="360377" cy="884585"/>
          </a:xfrm>
        </p:grpSpPr>
        <p:pic>
          <p:nvPicPr>
            <p:cNvPr id="212236" name="Picture 3">
              <a:extLst>
                <a:ext uri="{FF2B5EF4-FFF2-40B4-BE49-F238E27FC236}">
                  <a16:creationId xmlns:a16="http://schemas.microsoft.com/office/drawing/2014/main" id="{04BA9C2E-C34E-43D1-B32C-DC3EA90C14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37" name="Group 950">
              <a:extLst>
                <a:ext uri="{FF2B5EF4-FFF2-40B4-BE49-F238E27FC236}">
                  <a16:creationId xmlns:a16="http://schemas.microsoft.com/office/drawing/2014/main" id="{EF524D13-048E-456E-A3E1-9868866C6E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38" name="Freeform 951">
                <a:extLst>
                  <a:ext uri="{FF2B5EF4-FFF2-40B4-BE49-F238E27FC236}">
                    <a16:creationId xmlns:a16="http://schemas.microsoft.com/office/drawing/2014/main" id="{C9A8CB26-1E96-473B-9C94-74E04BA95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39" name="Rectangle 952">
                <a:extLst>
                  <a:ext uri="{FF2B5EF4-FFF2-40B4-BE49-F238E27FC236}">
                    <a16:creationId xmlns:a16="http://schemas.microsoft.com/office/drawing/2014/main" id="{3DEEA1D5-ADA3-42D1-8AE2-19398F0E4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40" name="Freeform 953">
                <a:extLst>
                  <a:ext uri="{FF2B5EF4-FFF2-40B4-BE49-F238E27FC236}">
                    <a16:creationId xmlns:a16="http://schemas.microsoft.com/office/drawing/2014/main" id="{38FEF7FF-B3B2-4F35-8245-D233BFC83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41" name="Freeform 954">
                <a:extLst>
                  <a:ext uri="{FF2B5EF4-FFF2-40B4-BE49-F238E27FC236}">
                    <a16:creationId xmlns:a16="http://schemas.microsoft.com/office/drawing/2014/main" id="{9C560216-0015-4AFB-86D1-1A1CC5498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42" name="Rectangle 955">
                <a:extLst>
                  <a:ext uri="{FF2B5EF4-FFF2-40B4-BE49-F238E27FC236}">
                    <a16:creationId xmlns:a16="http://schemas.microsoft.com/office/drawing/2014/main" id="{16CC2608-7E06-479F-B862-9256E4FA1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3" name="Group 956">
                <a:extLst>
                  <a:ext uri="{FF2B5EF4-FFF2-40B4-BE49-F238E27FC236}">
                    <a16:creationId xmlns:a16="http://schemas.microsoft.com/office/drawing/2014/main" id="{8EEC8588-156E-475E-A5BC-3FF2570236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68" name="AutoShape 957">
                  <a:extLst>
                    <a:ext uri="{FF2B5EF4-FFF2-40B4-BE49-F238E27FC236}">
                      <a16:creationId xmlns:a16="http://schemas.microsoft.com/office/drawing/2014/main" id="{62E5C3F0-7E84-4CC0-A9C5-2405AA8A5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9" name="AutoShape 958">
                  <a:extLst>
                    <a:ext uri="{FF2B5EF4-FFF2-40B4-BE49-F238E27FC236}">
                      <a16:creationId xmlns:a16="http://schemas.microsoft.com/office/drawing/2014/main" id="{A7FEF4D5-273D-47B6-BD3B-3FC4E4C6B1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4" name="Rectangle 959">
                <a:extLst>
                  <a:ext uri="{FF2B5EF4-FFF2-40B4-BE49-F238E27FC236}">
                    <a16:creationId xmlns:a16="http://schemas.microsoft.com/office/drawing/2014/main" id="{070CEDC1-19C2-4F59-BD91-7A5529FF8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5" name="Group 960">
                <a:extLst>
                  <a:ext uri="{FF2B5EF4-FFF2-40B4-BE49-F238E27FC236}">
                    <a16:creationId xmlns:a16="http://schemas.microsoft.com/office/drawing/2014/main" id="{5D01A83C-E340-420A-9B1C-E5FBEC2C7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266" name="AutoShape 961">
                  <a:extLst>
                    <a:ext uri="{FF2B5EF4-FFF2-40B4-BE49-F238E27FC236}">
                      <a16:creationId xmlns:a16="http://schemas.microsoft.com/office/drawing/2014/main" id="{55722C5E-4B5E-45AA-A3E5-5D9CAABF59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7" name="AutoShape 962">
                  <a:extLst>
                    <a:ext uri="{FF2B5EF4-FFF2-40B4-BE49-F238E27FC236}">
                      <a16:creationId xmlns:a16="http://schemas.microsoft.com/office/drawing/2014/main" id="{5CE0E423-35A9-4558-BFDD-2DF5CF5E48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6" name="Rectangle 963">
                <a:extLst>
                  <a:ext uri="{FF2B5EF4-FFF2-40B4-BE49-F238E27FC236}">
                    <a16:creationId xmlns:a16="http://schemas.microsoft.com/office/drawing/2014/main" id="{A64414E7-B920-485F-906B-5636A1207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47" name="Rectangle 964">
                <a:extLst>
                  <a:ext uri="{FF2B5EF4-FFF2-40B4-BE49-F238E27FC236}">
                    <a16:creationId xmlns:a16="http://schemas.microsoft.com/office/drawing/2014/main" id="{AA9BD1AF-A3DF-4242-B83C-78F7D6828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8" name="Group 965">
                <a:extLst>
                  <a:ext uri="{FF2B5EF4-FFF2-40B4-BE49-F238E27FC236}">
                    <a16:creationId xmlns:a16="http://schemas.microsoft.com/office/drawing/2014/main" id="{8EC5E40D-583D-4A4F-847F-665AA47C28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64" name="AutoShape 966">
                  <a:extLst>
                    <a:ext uri="{FF2B5EF4-FFF2-40B4-BE49-F238E27FC236}">
                      <a16:creationId xmlns:a16="http://schemas.microsoft.com/office/drawing/2014/main" id="{76835BDC-BB44-400B-B1BF-CB4331E59D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5" name="AutoShape 967">
                  <a:extLst>
                    <a:ext uri="{FF2B5EF4-FFF2-40B4-BE49-F238E27FC236}">
                      <a16:creationId xmlns:a16="http://schemas.microsoft.com/office/drawing/2014/main" id="{9EDA9432-D396-4818-A77D-7B6294797D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9" name="Freeform 968">
                <a:extLst>
                  <a:ext uri="{FF2B5EF4-FFF2-40B4-BE49-F238E27FC236}">
                    <a16:creationId xmlns:a16="http://schemas.microsoft.com/office/drawing/2014/main" id="{B9BA5476-DA3D-4C4E-B220-5A88D20AE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250" name="Group 969">
                <a:extLst>
                  <a:ext uri="{FF2B5EF4-FFF2-40B4-BE49-F238E27FC236}">
                    <a16:creationId xmlns:a16="http://schemas.microsoft.com/office/drawing/2014/main" id="{5EBC55E0-2EB5-4F6F-9DD6-529CFC49D9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62" name="AutoShape 970">
                  <a:extLst>
                    <a:ext uri="{FF2B5EF4-FFF2-40B4-BE49-F238E27FC236}">
                      <a16:creationId xmlns:a16="http://schemas.microsoft.com/office/drawing/2014/main" id="{72637100-D95A-4898-8602-A70F6BD1C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3" name="AutoShape 971">
                  <a:extLst>
                    <a:ext uri="{FF2B5EF4-FFF2-40B4-BE49-F238E27FC236}">
                      <a16:creationId xmlns:a16="http://schemas.microsoft.com/office/drawing/2014/main" id="{35EE2449-08F8-488A-828D-5D2066AEF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51" name="Rectangle 972">
                <a:extLst>
                  <a:ext uri="{FF2B5EF4-FFF2-40B4-BE49-F238E27FC236}">
                    <a16:creationId xmlns:a16="http://schemas.microsoft.com/office/drawing/2014/main" id="{A347748D-864D-4070-A9A6-C805CAE23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2" name="Freeform 973">
                <a:extLst>
                  <a:ext uri="{FF2B5EF4-FFF2-40B4-BE49-F238E27FC236}">
                    <a16:creationId xmlns:a16="http://schemas.microsoft.com/office/drawing/2014/main" id="{5A748220-6A7D-48C5-A57A-85DF38558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53" name="Freeform 974">
                <a:extLst>
                  <a:ext uri="{FF2B5EF4-FFF2-40B4-BE49-F238E27FC236}">
                    <a16:creationId xmlns:a16="http://schemas.microsoft.com/office/drawing/2014/main" id="{10B4DDB1-91A4-4F43-AA3D-C2376576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54" name="Oval 975">
                <a:extLst>
                  <a:ext uri="{FF2B5EF4-FFF2-40B4-BE49-F238E27FC236}">
                    <a16:creationId xmlns:a16="http://schemas.microsoft.com/office/drawing/2014/main" id="{72482E2D-0D85-4A8F-BA3C-98BE2E54F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5" name="Freeform 976">
                <a:extLst>
                  <a:ext uri="{FF2B5EF4-FFF2-40B4-BE49-F238E27FC236}">
                    <a16:creationId xmlns:a16="http://schemas.microsoft.com/office/drawing/2014/main" id="{BB12DB6B-7808-494D-BFA0-4B41F15D7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56" name="AutoShape 977">
                <a:extLst>
                  <a:ext uri="{FF2B5EF4-FFF2-40B4-BE49-F238E27FC236}">
                    <a16:creationId xmlns:a16="http://schemas.microsoft.com/office/drawing/2014/main" id="{F7BA41AB-94FF-4143-BFB6-1BFB7DB37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7" name="AutoShape 978">
                <a:extLst>
                  <a:ext uri="{FF2B5EF4-FFF2-40B4-BE49-F238E27FC236}">
                    <a16:creationId xmlns:a16="http://schemas.microsoft.com/office/drawing/2014/main" id="{AD668386-1FB2-4AB7-B363-414EB0522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8" name="Oval 979">
                <a:extLst>
                  <a:ext uri="{FF2B5EF4-FFF2-40B4-BE49-F238E27FC236}">
                    <a16:creationId xmlns:a16="http://schemas.microsoft.com/office/drawing/2014/main" id="{B9FF6A6A-B627-4102-8FBA-A70BA4123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9" name="Oval 980">
                <a:extLst>
                  <a:ext uri="{FF2B5EF4-FFF2-40B4-BE49-F238E27FC236}">
                    <a16:creationId xmlns:a16="http://schemas.microsoft.com/office/drawing/2014/main" id="{D90FA32D-30BD-4322-B3F4-59E9729BB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60" name="Oval 981">
                <a:extLst>
                  <a:ext uri="{FF2B5EF4-FFF2-40B4-BE49-F238E27FC236}">
                    <a16:creationId xmlns:a16="http://schemas.microsoft.com/office/drawing/2014/main" id="{21B6451E-B5A6-4F5D-9925-E1D2C8B9C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61" name="Rectangle 982">
                <a:extLst>
                  <a:ext uri="{FF2B5EF4-FFF2-40B4-BE49-F238E27FC236}">
                    <a16:creationId xmlns:a16="http://schemas.microsoft.com/office/drawing/2014/main" id="{408EA1C0-29E5-40C1-95FD-4CC98203A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63" name="Group 862">
            <a:extLst>
              <a:ext uri="{FF2B5EF4-FFF2-40B4-BE49-F238E27FC236}">
                <a16:creationId xmlns:a16="http://schemas.microsoft.com/office/drawing/2014/main" id="{6599BEE7-E676-4F82-9B14-8F2B848850D6}"/>
              </a:ext>
            </a:extLst>
          </p:cNvPr>
          <p:cNvGrpSpPr>
            <a:grpSpLocks/>
          </p:cNvGrpSpPr>
          <p:nvPr/>
        </p:nvGrpSpPr>
        <p:grpSpPr bwMode="auto">
          <a:xfrm>
            <a:off x="5084763" y="5611813"/>
            <a:ext cx="347662" cy="681037"/>
            <a:chOff x="7923189" y="2486664"/>
            <a:chExt cx="360377" cy="884585"/>
          </a:xfrm>
        </p:grpSpPr>
        <p:pic>
          <p:nvPicPr>
            <p:cNvPr id="212202" name="Picture 3">
              <a:extLst>
                <a:ext uri="{FF2B5EF4-FFF2-40B4-BE49-F238E27FC236}">
                  <a16:creationId xmlns:a16="http://schemas.microsoft.com/office/drawing/2014/main" id="{4886F9A5-57E0-4A4F-9681-596E3198A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03" name="Group 950">
              <a:extLst>
                <a:ext uri="{FF2B5EF4-FFF2-40B4-BE49-F238E27FC236}">
                  <a16:creationId xmlns:a16="http://schemas.microsoft.com/office/drawing/2014/main" id="{FFCCD6E3-825A-4269-AD08-78DE8D420F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04" name="Freeform 951">
                <a:extLst>
                  <a:ext uri="{FF2B5EF4-FFF2-40B4-BE49-F238E27FC236}">
                    <a16:creationId xmlns:a16="http://schemas.microsoft.com/office/drawing/2014/main" id="{D9906730-3558-4377-BF40-B45798D9D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05" name="Rectangle 952">
                <a:extLst>
                  <a:ext uri="{FF2B5EF4-FFF2-40B4-BE49-F238E27FC236}">
                    <a16:creationId xmlns:a16="http://schemas.microsoft.com/office/drawing/2014/main" id="{FAF67A1B-E851-4F7F-8789-989F23E95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06" name="Freeform 953">
                <a:extLst>
                  <a:ext uri="{FF2B5EF4-FFF2-40B4-BE49-F238E27FC236}">
                    <a16:creationId xmlns:a16="http://schemas.microsoft.com/office/drawing/2014/main" id="{0C83F34C-F4DE-4C8A-BA36-1BE641986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07" name="Freeform 954">
                <a:extLst>
                  <a:ext uri="{FF2B5EF4-FFF2-40B4-BE49-F238E27FC236}">
                    <a16:creationId xmlns:a16="http://schemas.microsoft.com/office/drawing/2014/main" id="{08A3D38D-73AB-4F2D-B76C-844281637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08" name="Rectangle 955">
                <a:extLst>
                  <a:ext uri="{FF2B5EF4-FFF2-40B4-BE49-F238E27FC236}">
                    <a16:creationId xmlns:a16="http://schemas.microsoft.com/office/drawing/2014/main" id="{CCA1B86C-DCE8-412D-BF20-96066F00C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09" name="Group 956">
                <a:extLst>
                  <a:ext uri="{FF2B5EF4-FFF2-40B4-BE49-F238E27FC236}">
                    <a16:creationId xmlns:a16="http://schemas.microsoft.com/office/drawing/2014/main" id="{49236F8A-DECD-4635-A216-855E0BECF7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34" name="AutoShape 957">
                  <a:extLst>
                    <a:ext uri="{FF2B5EF4-FFF2-40B4-BE49-F238E27FC236}">
                      <a16:creationId xmlns:a16="http://schemas.microsoft.com/office/drawing/2014/main" id="{B9379ACF-8E4A-4345-ACA0-5F4CE2D58F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5" name="AutoShape 958">
                  <a:extLst>
                    <a:ext uri="{FF2B5EF4-FFF2-40B4-BE49-F238E27FC236}">
                      <a16:creationId xmlns:a16="http://schemas.microsoft.com/office/drawing/2014/main" id="{43996724-A910-4236-A54C-EB1653BA07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0" name="Rectangle 959">
                <a:extLst>
                  <a:ext uri="{FF2B5EF4-FFF2-40B4-BE49-F238E27FC236}">
                    <a16:creationId xmlns:a16="http://schemas.microsoft.com/office/drawing/2014/main" id="{DB8A8564-5970-44A3-A0E5-EAEB4D68E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11" name="Group 960">
                <a:extLst>
                  <a:ext uri="{FF2B5EF4-FFF2-40B4-BE49-F238E27FC236}">
                    <a16:creationId xmlns:a16="http://schemas.microsoft.com/office/drawing/2014/main" id="{235519A6-41A4-43F6-830E-852BB6726E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232" name="AutoShape 961">
                  <a:extLst>
                    <a:ext uri="{FF2B5EF4-FFF2-40B4-BE49-F238E27FC236}">
                      <a16:creationId xmlns:a16="http://schemas.microsoft.com/office/drawing/2014/main" id="{13431B6F-9401-485A-849E-ECC0E0D25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3" name="AutoShape 962">
                  <a:extLst>
                    <a:ext uri="{FF2B5EF4-FFF2-40B4-BE49-F238E27FC236}">
                      <a16:creationId xmlns:a16="http://schemas.microsoft.com/office/drawing/2014/main" id="{F676E4FF-D22A-4724-91EC-63B1B1A2D2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2" name="Rectangle 963">
                <a:extLst>
                  <a:ext uri="{FF2B5EF4-FFF2-40B4-BE49-F238E27FC236}">
                    <a16:creationId xmlns:a16="http://schemas.microsoft.com/office/drawing/2014/main" id="{3DCA941F-75F4-442B-AD83-E8EB7DB3F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13" name="Rectangle 964">
                <a:extLst>
                  <a:ext uri="{FF2B5EF4-FFF2-40B4-BE49-F238E27FC236}">
                    <a16:creationId xmlns:a16="http://schemas.microsoft.com/office/drawing/2014/main" id="{815138ED-7A44-4841-9BB1-12F30A9E2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14" name="Group 965">
                <a:extLst>
                  <a:ext uri="{FF2B5EF4-FFF2-40B4-BE49-F238E27FC236}">
                    <a16:creationId xmlns:a16="http://schemas.microsoft.com/office/drawing/2014/main" id="{A1F774EF-9107-4E96-A89E-CE36527897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30" name="AutoShape 966">
                  <a:extLst>
                    <a:ext uri="{FF2B5EF4-FFF2-40B4-BE49-F238E27FC236}">
                      <a16:creationId xmlns:a16="http://schemas.microsoft.com/office/drawing/2014/main" id="{DAC92B08-0FCA-45E8-A982-1E1B174ACC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1" name="AutoShape 967">
                  <a:extLst>
                    <a:ext uri="{FF2B5EF4-FFF2-40B4-BE49-F238E27FC236}">
                      <a16:creationId xmlns:a16="http://schemas.microsoft.com/office/drawing/2014/main" id="{20E792A9-B392-45A9-806F-1A7A0ACEEA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5" name="Freeform 968">
                <a:extLst>
                  <a:ext uri="{FF2B5EF4-FFF2-40B4-BE49-F238E27FC236}">
                    <a16:creationId xmlns:a16="http://schemas.microsoft.com/office/drawing/2014/main" id="{749245B2-9A83-4107-B360-FA1C02C0C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216" name="Group 969">
                <a:extLst>
                  <a:ext uri="{FF2B5EF4-FFF2-40B4-BE49-F238E27FC236}">
                    <a16:creationId xmlns:a16="http://schemas.microsoft.com/office/drawing/2014/main" id="{9799C722-1F8F-477B-BA17-909F915FA5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28" name="AutoShape 970">
                  <a:extLst>
                    <a:ext uri="{FF2B5EF4-FFF2-40B4-BE49-F238E27FC236}">
                      <a16:creationId xmlns:a16="http://schemas.microsoft.com/office/drawing/2014/main" id="{235D7E2F-06FA-4F21-9983-2F6B0973E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29" name="AutoShape 971">
                  <a:extLst>
                    <a:ext uri="{FF2B5EF4-FFF2-40B4-BE49-F238E27FC236}">
                      <a16:creationId xmlns:a16="http://schemas.microsoft.com/office/drawing/2014/main" id="{A4DAE022-43EE-4A2A-A750-2CAD748038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7" name="Rectangle 972">
                <a:extLst>
                  <a:ext uri="{FF2B5EF4-FFF2-40B4-BE49-F238E27FC236}">
                    <a16:creationId xmlns:a16="http://schemas.microsoft.com/office/drawing/2014/main" id="{8AF9D764-2663-4BA8-8DB3-96349D5A1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18" name="Freeform 973">
                <a:extLst>
                  <a:ext uri="{FF2B5EF4-FFF2-40B4-BE49-F238E27FC236}">
                    <a16:creationId xmlns:a16="http://schemas.microsoft.com/office/drawing/2014/main" id="{3DD0F2E6-7682-47A2-8306-837941866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19" name="Freeform 974">
                <a:extLst>
                  <a:ext uri="{FF2B5EF4-FFF2-40B4-BE49-F238E27FC236}">
                    <a16:creationId xmlns:a16="http://schemas.microsoft.com/office/drawing/2014/main" id="{9A7BA193-698E-4722-A31A-EC40CC9C4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20" name="Oval 975">
                <a:extLst>
                  <a:ext uri="{FF2B5EF4-FFF2-40B4-BE49-F238E27FC236}">
                    <a16:creationId xmlns:a16="http://schemas.microsoft.com/office/drawing/2014/main" id="{EC534623-4B08-4F9F-BE88-DCFEECDBA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1" name="Freeform 976">
                <a:extLst>
                  <a:ext uri="{FF2B5EF4-FFF2-40B4-BE49-F238E27FC236}">
                    <a16:creationId xmlns:a16="http://schemas.microsoft.com/office/drawing/2014/main" id="{AD20E422-A695-4EEF-AF00-3BA735557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22" name="AutoShape 977">
                <a:extLst>
                  <a:ext uri="{FF2B5EF4-FFF2-40B4-BE49-F238E27FC236}">
                    <a16:creationId xmlns:a16="http://schemas.microsoft.com/office/drawing/2014/main" id="{90FBCC30-29CB-4D60-B1DE-AF4D19373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3" name="AutoShape 978">
                <a:extLst>
                  <a:ext uri="{FF2B5EF4-FFF2-40B4-BE49-F238E27FC236}">
                    <a16:creationId xmlns:a16="http://schemas.microsoft.com/office/drawing/2014/main" id="{F74B9B92-1472-433A-86BF-F5A0EA46B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4" name="Oval 979">
                <a:extLst>
                  <a:ext uri="{FF2B5EF4-FFF2-40B4-BE49-F238E27FC236}">
                    <a16:creationId xmlns:a16="http://schemas.microsoft.com/office/drawing/2014/main" id="{E415DD46-F6F6-48BC-8811-861462668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5" name="Oval 980">
                <a:extLst>
                  <a:ext uri="{FF2B5EF4-FFF2-40B4-BE49-F238E27FC236}">
                    <a16:creationId xmlns:a16="http://schemas.microsoft.com/office/drawing/2014/main" id="{3A8E5ABB-C9FF-43F9-8432-5512A5AB9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26" name="Oval 981">
                <a:extLst>
                  <a:ext uri="{FF2B5EF4-FFF2-40B4-BE49-F238E27FC236}">
                    <a16:creationId xmlns:a16="http://schemas.microsoft.com/office/drawing/2014/main" id="{F2CBD9D0-3240-4375-87DB-DF5BD60EB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7" name="Rectangle 982">
                <a:extLst>
                  <a:ext uri="{FF2B5EF4-FFF2-40B4-BE49-F238E27FC236}">
                    <a16:creationId xmlns:a16="http://schemas.microsoft.com/office/drawing/2014/main" id="{4B3C5E4B-98B4-49A8-979B-38113A306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98" name="Group 897">
            <a:extLst>
              <a:ext uri="{FF2B5EF4-FFF2-40B4-BE49-F238E27FC236}">
                <a16:creationId xmlns:a16="http://schemas.microsoft.com/office/drawing/2014/main" id="{1678DE10-5643-4191-A80C-47A3B28C081F}"/>
              </a:ext>
            </a:extLst>
          </p:cNvPr>
          <p:cNvGrpSpPr>
            <a:grpSpLocks/>
          </p:cNvGrpSpPr>
          <p:nvPr/>
        </p:nvGrpSpPr>
        <p:grpSpPr bwMode="auto">
          <a:xfrm>
            <a:off x="6067425" y="3829050"/>
            <a:ext cx="347663" cy="681038"/>
            <a:chOff x="7923189" y="2486664"/>
            <a:chExt cx="360377" cy="884585"/>
          </a:xfrm>
        </p:grpSpPr>
        <p:pic>
          <p:nvPicPr>
            <p:cNvPr id="212168" name="Picture 3">
              <a:extLst>
                <a:ext uri="{FF2B5EF4-FFF2-40B4-BE49-F238E27FC236}">
                  <a16:creationId xmlns:a16="http://schemas.microsoft.com/office/drawing/2014/main" id="{511ED558-0FB7-49C2-88F4-F918E603E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169" name="Group 950">
              <a:extLst>
                <a:ext uri="{FF2B5EF4-FFF2-40B4-BE49-F238E27FC236}">
                  <a16:creationId xmlns:a16="http://schemas.microsoft.com/office/drawing/2014/main" id="{C4BB47B4-68CB-46AD-9CEC-FA96F187DC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170" name="Freeform 951">
                <a:extLst>
                  <a:ext uri="{FF2B5EF4-FFF2-40B4-BE49-F238E27FC236}">
                    <a16:creationId xmlns:a16="http://schemas.microsoft.com/office/drawing/2014/main" id="{B85807B5-0F86-4144-B6FA-760968F76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71" name="Rectangle 952">
                <a:extLst>
                  <a:ext uri="{FF2B5EF4-FFF2-40B4-BE49-F238E27FC236}">
                    <a16:creationId xmlns:a16="http://schemas.microsoft.com/office/drawing/2014/main" id="{E9F858AB-CFA5-4041-B39E-06F981076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72" name="Freeform 953">
                <a:extLst>
                  <a:ext uri="{FF2B5EF4-FFF2-40B4-BE49-F238E27FC236}">
                    <a16:creationId xmlns:a16="http://schemas.microsoft.com/office/drawing/2014/main" id="{F5B89BF5-73CE-4D43-A826-FC1BA9705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73" name="Freeform 954">
                <a:extLst>
                  <a:ext uri="{FF2B5EF4-FFF2-40B4-BE49-F238E27FC236}">
                    <a16:creationId xmlns:a16="http://schemas.microsoft.com/office/drawing/2014/main" id="{D2369154-E9DC-4E40-9AC2-BDA1D69F0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74" name="Rectangle 955">
                <a:extLst>
                  <a:ext uri="{FF2B5EF4-FFF2-40B4-BE49-F238E27FC236}">
                    <a16:creationId xmlns:a16="http://schemas.microsoft.com/office/drawing/2014/main" id="{530A28C8-C8A1-42BA-BCB2-AEB4FEAB8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75" name="Group 956">
                <a:extLst>
                  <a:ext uri="{FF2B5EF4-FFF2-40B4-BE49-F238E27FC236}">
                    <a16:creationId xmlns:a16="http://schemas.microsoft.com/office/drawing/2014/main" id="{38A31D7E-CD3F-47E5-B96B-83B9F905EE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00" name="AutoShape 957">
                  <a:extLst>
                    <a:ext uri="{FF2B5EF4-FFF2-40B4-BE49-F238E27FC236}">
                      <a16:creationId xmlns:a16="http://schemas.microsoft.com/office/drawing/2014/main" id="{EE9D7740-BAAF-4774-BF8A-1D6EA1468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01" name="AutoShape 958">
                  <a:extLst>
                    <a:ext uri="{FF2B5EF4-FFF2-40B4-BE49-F238E27FC236}">
                      <a16:creationId xmlns:a16="http://schemas.microsoft.com/office/drawing/2014/main" id="{787D66BE-962F-421A-A486-39EE052CC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76" name="Rectangle 959">
                <a:extLst>
                  <a:ext uri="{FF2B5EF4-FFF2-40B4-BE49-F238E27FC236}">
                    <a16:creationId xmlns:a16="http://schemas.microsoft.com/office/drawing/2014/main" id="{CC86B069-D423-4D47-AD3B-AAEE46A75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77" name="Group 960">
                <a:extLst>
                  <a:ext uri="{FF2B5EF4-FFF2-40B4-BE49-F238E27FC236}">
                    <a16:creationId xmlns:a16="http://schemas.microsoft.com/office/drawing/2014/main" id="{D241E4B5-7406-4D07-852E-8F9B1625C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198" name="AutoShape 961">
                  <a:extLst>
                    <a:ext uri="{FF2B5EF4-FFF2-40B4-BE49-F238E27FC236}">
                      <a16:creationId xmlns:a16="http://schemas.microsoft.com/office/drawing/2014/main" id="{48A6E5E2-8EA8-4D02-9C28-5D84E34024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9" name="AutoShape 962">
                  <a:extLst>
                    <a:ext uri="{FF2B5EF4-FFF2-40B4-BE49-F238E27FC236}">
                      <a16:creationId xmlns:a16="http://schemas.microsoft.com/office/drawing/2014/main" id="{4849D97E-8ECF-4B65-A285-5F2158EC1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78" name="Rectangle 963">
                <a:extLst>
                  <a:ext uri="{FF2B5EF4-FFF2-40B4-BE49-F238E27FC236}">
                    <a16:creationId xmlns:a16="http://schemas.microsoft.com/office/drawing/2014/main" id="{66A1EE59-46F2-4380-BBB9-83AFF3A64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79" name="Rectangle 964">
                <a:extLst>
                  <a:ext uri="{FF2B5EF4-FFF2-40B4-BE49-F238E27FC236}">
                    <a16:creationId xmlns:a16="http://schemas.microsoft.com/office/drawing/2014/main" id="{A8EC540A-8DBF-4FC4-84EC-7949ED9B7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80" name="Group 965">
                <a:extLst>
                  <a:ext uri="{FF2B5EF4-FFF2-40B4-BE49-F238E27FC236}">
                    <a16:creationId xmlns:a16="http://schemas.microsoft.com/office/drawing/2014/main" id="{23BD3104-D053-4277-991B-6328B6B2B3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196" name="AutoShape 966">
                  <a:extLst>
                    <a:ext uri="{FF2B5EF4-FFF2-40B4-BE49-F238E27FC236}">
                      <a16:creationId xmlns:a16="http://schemas.microsoft.com/office/drawing/2014/main" id="{BC1DD25C-0688-4822-B5E0-6C2D9F75CC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7" name="AutoShape 967">
                  <a:extLst>
                    <a:ext uri="{FF2B5EF4-FFF2-40B4-BE49-F238E27FC236}">
                      <a16:creationId xmlns:a16="http://schemas.microsoft.com/office/drawing/2014/main" id="{461CB966-684A-421D-897C-36D4F6D6C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81" name="Freeform 968">
                <a:extLst>
                  <a:ext uri="{FF2B5EF4-FFF2-40B4-BE49-F238E27FC236}">
                    <a16:creationId xmlns:a16="http://schemas.microsoft.com/office/drawing/2014/main" id="{0594EC20-6FD0-4953-B616-61E9EF4F9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182" name="Group 969">
                <a:extLst>
                  <a:ext uri="{FF2B5EF4-FFF2-40B4-BE49-F238E27FC236}">
                    <a16:creationId xmlns:a16="http://schemas.microsoft.com/office/drawing/2014/main" id="{48F1F959-2B75-4A8F-82C2-22BB5B179F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194" name="AutoShape 970">
                  <a:extLst>
                    <a:ext uri="{FF2B5EF4-FFF2-40B4-BE49-F238E27FC236}">
                      <a16:creationId xmlns:a16="http://schemas.microsoft.com/office/drawing/2014/main" id="{40E8AE4C-86A3-450B-BB4B-ED1A32C9E1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5" name="AutoShape 971">
                  <a:extLst>
                    <a:ext uri="{FF2B5EF4-FFF2-40B4-BE49-F238E27FC236}">
                      <a16:creationId xmlns:a16="http://schemas.microsoft.com/office/drawing/2014/main" id="{E53166F3-29C6-40CC-9AA3-39A8DE821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83" name="Rectangle 972">
                <a:extLst>
                  <a:ext uri="{FF2B5EF4-FFF2-40B4-BE49-F238E27FC236}">
                    <a16:creationId xmlns:a16="http://schemas.microsoft.com/office/drawing/2014/main" id="{4B5B7CBF-69FF-4BAC-B9C5-3CB95D468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4" name="Freeform 973">
                <a:extLst>
                  <a:ext uri="{FF2B5EF4-FFF2-40B4-BE49-F238E27FC236}">
                    <a16:creationId xmlns:a16="http://schemas.microsoft.com/office/drawing/2014/main" id="{71DEB213-B427-4E3D-A325-2E2CBABCC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85" name="Freeform 974">
                <a:extLst>
                  <a:ext uri="{FF2B5EF4-FFF2-40B4-BE49-F238E27FC236}">
                    <a16:creationId xmlns:a16="http://schemas.microsoft.com/office/drawing/2014/main" id="{DC8FF841-AB6B-4D15-B4A8-F6F058B8B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86" name="Oval 975">
                <a:extLst>
                  <a:ext uri="{FF2B5EF4-FFF2-40B4-BE49-F238E27FC236}">
                    <a16:creationId xmlns:a16="http://schemas.microsoft.com/office/drawing/2014/main" id="{88E4A49A-13E4-4376-83DF-F1BFD5FA5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7" name="Freeform 976">
                <a:extLst>
                  <a:ext uri="{FF2B5EF4-FFF2-40B4-BE49-F238E27FC236}">
                    <a16:creationId xmlns:a16="http://schemas.microsoft.com/office/drawing/2014/main" id="{542BA0FA-4C7A-4C43-96DF-A24934A3D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88" name="AutoShape 977">
                <a:extLst>
                  <a:ext uri="{FF2B5EF4-FFF2-40B4-BE49-F238E27FC236}">
                    <a16:creationId xmlns:a16="http://schemas.microsoft.com/office/drawing/2014/main" id="{5A167826-824B-4D5D-87FC-AEE111F54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9" name="AutoShape 978">
                <a:extLst>
                  <a:ext uri="{FF2B5EF4-FFF2-40B4-BE49-F238E27FC236}">
                    <a16:creationId xmlns:a16="http://schemas.microsoft.com/office/drawing/2014/main" id="{FFCE50A1-0655-4AFA-8A98-74366348C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0" name="Oval 979">
                <a:extLst>
                  <a:ext uri="{FF2B5EF4-FFF2-40B4-BE49-F238E27FC236}">
                    <a16:creationId xmlns:a16="http://schemas.microsoft.com/office/drawing/2014/main" id="{4986A397-EDFA-46E1-9FE3-C54E5192F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1" name="Oval 980">
                <a:extLst>
                  <a:ext uri="{FF2B5EF4-FFF2-40B4-BE49-F238E27FC236}">
                    <a16:creationId xmlns:a16="http://schemas.microsoft.com/office/drawing/2014/main" id="{18D2E241-DEDA-400F-8F90-65FA7CCE1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192" name="Oval 981">
                <a:extLst>
                  <a:ext uri="{FF2B5EF4-FFF2-40B4-BE49-F238E27FC236}">
                    <a16:creationId xmlns:a16="http://schemas.microsoft.com/office/drawing/2014/main" id="{47931D37-5DFE-43D4-8723-7FE53654C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3" name="Rectangle 982">
                <a:extLst>
                  <a:ext uri="{FF2B5EF4-FFF2-40B4-BE49-F238E27FC236}">
                    <a16:creationId xmlns:a16="http://schemas.microsoft.com/office/drawing/2014/main" id="{B36B1F62-1870-4A3E-B5B0-095F3A658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33" name="Group 932">
            <a:extLst>
              <a:ext uri="{FF2B5EF4-FFF2-40B4-BE49-F238E27FC236}">
                <a16:creationId xmlns:a16="http://schemas.microsoft.com/office/drawing/2014/main" id="{711E269C-C3D4-4CC6-B132-992C30471E65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5629275"/>
            <a:ext cx="347662" cy="681038"/>
            <a:chOff x="7923189" y="2486664"/>
            <a:chExt cx="360377" cy="884585"/>
          </a:xfrm>
        </p:grpSpPr>
        <p:pic>
          <p:nvPicPr>
            <p:cNvPr id="212134" name="Picture 3">
              <a:extLst>
                <a:ext uri="{FF2B5EF4-FFF2-40B4-BE49-F238E27FC236}">
                  <a16:creationId xmlns:a16="http://schemas.microsoft.com/office/drawing/2014/main" id="{141DCCDF-858D-450B-871D-85BFD8CC5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135" name="Group 950">
              <a:extLst>
                <a:ext uri="{FF2B5EF4-FFF2-40B4-BE49-F238E27FC236}">
                  <a16:creationId xmlns:a16="http://schemas.microsoft.com/office/drawing/2014/main" id="{2BF129AF-627A-4BDE-B237-F074D9E9C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136" name="Freeform 951">
                <a:extLst>
                  <a:ext uri="{FF2B5EF4-FFF2-40B4-BE49-F238E27FC236}">
                    <a16:creationId xmlns:a16="http://schemas.microsoft.com/office/drawing/2014/main" id="{9CCD057D-73EA-4086-90CB-A90AAEF4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37" name="Rectangle 952">
                <a:extLst>
                  <a:ext uri="{FF2B5EF4-FFF2-40B4-BE49-F238E27FC236}">
                    <a16:creationId xmlns:a16="http://schemas.microsoft.com/office/drawing/2014/main" id="{6AE8B4E8-2EAD-4F77-BA78-91B7F0B01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38" name="Freeform 953">
                <a:extLst>
                  <a:ext uri="{FF2B5EF4-FFF2-40B4-BE49-F238E27FC236}">
                    <a16:creationId xmlns:a16="http://schemas.microsoft.com/office/drawing/2014/main" id="{6D69C7BA-1A4D-4988-BD38-869E08657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39" name="Freeform 954">
                <a:extLst>
                  <a:ext uri="{FF2B5EF4-FFF2-40B4-BE49-F238E27FC236}">
                    <a16:creationId xmlns:a16="http://schemas.microsoft.com/office/drawing/2014/main" id="{4CF55ACE-CFDE-494F-80E7-E43D6DBCB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40" name="Rectangle 955">
                <a:extLst>
                  <a:ext uri="{FF2B5EF4-FFF2-40B4-BE49-F238E27FC236}">
                    <a16:creationId xmlns:a16="http://schemas.microsoft.com/office/drawing/2014/main" id="{903A6831-B9EC-4F1D-A933-DAFF8BC99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1" name="Group 956">
                <a:extLst>
                  <a:ext uri="{FF2B5EF4-FFF2-40B4-BE49-F238E27FC236}">
                    <a16:creationId xmlns:a16="http://schemas.microsoft.com/office/drawing/2014/main" id="{92BDE55E-32BA-4981-A8E2-01B6FE453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166" name="AutoShape 957">
                  <a:extLst>
                    <a:ext uri="{FF2B5EF4-FFF2-40B4-BE49-F238E27FC236}">
                      <a16:creationId xmlns:a16="http://schemas.microsoft.com/office/drawing/2014/main" id="{77240A62-525D-4EDA-A056-209EC0BD72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7" name="AutoShape 958">
                  <a:extLst>
                    <a:ext uri="{FF2B5EF4-FFF2-40B4-BE49-F238E27FC236}">
                      <a16:creationId xmlns:a16="http://schemas.microsoft.com/office/drawing/2014/main" id="{F508D691-F623-4F3B-9FBE-30D4C689A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2" name="Rectangle 959">
                <a:extLst>
                  <a:ext uri="{FF2B5EF4-FFF2-40B4-BE49-F238E27FC236}">
                    <a16:creationId xmlns:a16="http://schemas.microsoft.com/office/drawing/2014/main" id="{6EFA7728-1CBF-4156-995A-7DBE38B1E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3" name="Group 960">
                <a:extLst>
                  <a:ext uri="{FF2B5EF4-FFF2-40B4-BE49-F238E27FC236}">
                    <a16:creationId xmlns:a16="http://schemas.microsoft.com/office/drawing/2014/main" id="{78B70D20-87C0-4488-9EE1-56D3C49D51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164" name="AutoShape 961">
                  <a:extLst>
                    <a:ext uri="{FF2B5EF4-FFF2-40B4-BE49-F238E27FC236}">
                      <a16:creationId xmlns:a16="http://schemas.microsoft.com/office/drawing/2014/main" id="{366A722D-2476-4F59-A805-1F5AFD38EC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5" name="AutoShape 962">
                  <a:extLst>
                    <a:ext uri="{FF2B5EF4-FFF2-40B4-BE49-F238E27FC236}">
                      <a16:creationId xmlns:a16="http://schemas.microsoft.com/office/drawing/2014/main" id="{96697084-61B9-4C0A-B931-6F2CA19F9E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4" name="Rectangle 963">
                <a:extLst>
                  <a:ext uri="{FF2B5EF4-FFF2-40B4-BE49-F238E27FC236}">
                    <a16:creationId xmlns:a16="http://schemas.microsoft.com/office/drawing/2014/main" id="{85B5E8B9-3512-43D0-BBDB-A4FB65933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45" name="Rectangle 964">
                <a:extLst>
                  <a:ext uri="{FF2B5EF4-FFF2-40B4-BE49-F238E27FC236}">
                    <a16:creationId xmlns:a16="http://schemas.microsoft.com/office/drawing/2014/main" id="{36AEA5BF-8AA8-423E-90DB-D47E72A1B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6" name="Group 965">
                <a:extLst>
                  <a:ext uri="{FF2B5EF4-FFF2-40B4-BE49-F238E27FC236}">
                    <a16:creationId xmlns:a16="http://schemas.microsoft.com/office/drawing/2014/main" id="{A2B15490-0A2A-4626-A538-4B7F971171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162" name="AutoShape 966">
                  <a:extLst>
                    <a:ext uri="{FF2B5EF4-FFF2-40B4-BE49-F238E27FC236}">
                      <a16:creationId xmlns:a16="http://schemas.microsoft.com/office/drawing/2014/main" id="{C8702F83-0B70-4948-B855-682006DAD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3" name="AutoShape 967">
                  <a:extLst>
                    <a:ext uri="{FF2B5EF4-FFF2-40B4-BE49-F238E27FC236}">
                      <a16:creationId xmlns:a16="http://schemas.microsoft.com/office/drawing/2014/main" id="{C962606A-02AA-4879-A692-DA901C432B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7" name="Freeform 968">
                <a:extLst>
                  <a:ext uri="{FF2B5EF4-FFF2-40B4-BE49-F238E27FC236}">
                    <a16:creationId xmlns:a16="http://schemas.microsoft.com/office/drawing/2014/main" id="{7BA4450E-DF54-4534-B5B7-DC14E3A5A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148" name="Group 969">
                <a:extLst>
                  <a:ext uri="{FF2B5EF4-FFF2-40B4-BE49-F238E27FC236}">
                    <a16:creationId xmlns:a16="http://schemas.microsoft.com/office/drawing/2014/main" id="{E0E22A1F-F13D-45EA-B937-34F3C8B265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160" name="AutoShape 970">
                  <a:extLst>
                    <a:ext uri="{FF2B5EF4-FFF2-40B4-BE49-F238E27FC236}">
                      <a16:creationId xmlns:a16="http://schemas.microsoft.com/office/drawing/2014/main" id="{3741D7D4-6D0A-4BFD-B48D-3901FF6F16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1" name="AutoShape 971">
                  <a:extLst>
                    <a:ext uri="{FF2B5EF4-FFF2-40B4-BE49-F238E27FC236}">
                      <a16:creationId xmlns:a16="http://schemas.microsoft.com/office/drawing/2014/main" id="{601E8F7F-2257-4DD2-932B-DC02B5BCB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9" name="Rectangle 972">
                <a:extLst>
                  <a:ext uri="{FF2B5EF4-FFF2-40B4-BE49-F238E27FC236}">
                    <a16:creationId xmlns:a16="http://schemas.microsoft.com/office/drawing/2014/main" id="{35BFE232-CD0A-4DA9-8DFC-CE4942825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0" name="Freeform 973">
                <a:extLst>
                  <a:ext uri="{FF2B5EF4-FFF2-40B4-BE49-F238E27FC236}">
                    <a16:creationId xmlns:a16="http://schemas.microsoft.com/office/drawing/2014/main" id="{69CDB8E8-6B2A-47D1-A7B2-6ECEFCC20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51" name="Freeform 974">
                <a:extLst>
                  <a:ext uri="{FF2B5EF4-FFF2-40B4-BE49-F238E27FC236}">
                    <a16:creationId xmlns:a16="http://schemas.microsoft.com/office/drawing/2014/main" id="{B3FC4081-9A38-4A41-A4CF-13D49489E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52" name="Oval 975">
                <a:extLst>
                  <a:ext uri="{FF2B5EF4-FFF2-40B4-BE49-F238E27FC236}">
                    <a16:creationId xmlns:a16="http://schemas.microsoft.com/office/drawing/2014/main" id="{3548DDE8-FC17-4562-AA7A-B2D710D10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3" name="Freeform 976">
                <a:extLst>
                  <a:ext uri="{FF2B5EF4-FFF2-40B4-BE49-F238E27FC236}">
                    <a16:creationId xmlns:a16="http://schemas.microsoft.com/office/drawing/2014/main" id="{5978251A-2097-42A2-AE36-352F4E0E7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54" name="AutoShape 977">
                <a:extLst>
                  <a:ext uri="{FF2B5EF4-FFF2-40B4-BE49-F238E27FC236}">
                    <a16:creationId xmlns:a16="http://schemas.microsoft.com/office/drawing/2014/main" id="{43D887F4-5471-4091-A635-07670F044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5" name="AutoShape 978">
                <a:extLst>
                  <a:ext uri="{FF2B5EF4-FFF2-40B4-BE49-F238E27FC236}">
                    <a16:creationId xmlns:a16="http://schemas.microsoft.com/office/drawing/2014/main" id="{0DC15D2E-C384-4B20-BDFD-9E1B6B906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6" name="Oval 979">
                <a:extLst>
                  <a:ext uri="{FF2B5EF4-FFF2-40B4-BE49-F238E27FC236}">
                    <a16:creationId xmlns:a16="http://schemas.microsoft.com/office/drawing/2014/main" id="{8CCE6632-D09D-46FA-97E5-1CAF2FDBB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7" name="Oval 980">
                <a:extLst>
                  <a:ext uri="{FF2B5EF4-FFF2-40B4-BE49-F238E27FC236}">
                    <a16:creationId xmlns:a16="http://schemas.microsoft.com/office/drawing/2014/main" id="{A19EA3A9-8E6A-44C6-B69C-F846A5F22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158" name="Oval 981">
                <a:extLst>
                  <a:ext uri="{FF2B5EF4-FFF2-40B4-BE49-F238E27FC236}">
                    <a16:creationId xmlns:a16="http://schemas.microsoft.com/office/drawing/2014/main" id="{BB35B36F-7DC1-402A-B430-A4343A591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9" name="Rectangle 982">
                <a:extLst>
                  <a:ext uri="{FF2B5EF4-FFF2-40B4-BE49-F238E27FC236}">
                    <a16:creationId xmlns:a16="http://schemas.microsoft.com/office/drawing/2014/main" id="{073279AA-BBC9-45CC-AC75-37B6E07F4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1981" name="Group 15">
            <a:extLst>
              <a:ext uri="{FF2B5EF4-FFF2-40B4-BE49-F238E27FC236}">
                <a16:creationId xmlns:a16="http://schemas.microsoft.com/office/drawing/2014/main" id="{129D4C0E-BE62-4EBC-9162-6881EAE1FBA2}"/>
              </a:ext>
            </a:extLst>
          </p:cNvPr>
          <p:cNvGrpSpPr>
            <a:grpSpLocks/>
          </p:cNvGrpSpPr>
          <p:nvPr/>
        </p:nvGrpSpPr>
        <p:grpSpPr bwMode="auto">
          <a:xfrm>
            <a:off x="7707313" y="4368800"/>
            <a:ext cx="990600" cy="731838"/>
            <a:chOff x="7707615" y="4368892"/>
            <a:chExt cx="990551" cy="731635"/>
          </a:xfrm>
        </p:grpSpPr>
        <p:pic>
          <p:nvPicPr>
            <p:cNvPr id="212034" name="Picture 14">
              <a:extLst>
                <a:ext uri="{FF2B5EF4-FFF2-40B4-BE49-F238E27FC236}">
                  <a16:creationId xmlns:a16="http://schemas.microsoft.com/office/drawing/2014/main" id="{3A872EB6-DDA6-42CD-963A-295F364AB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833" y="4640202"/>
              <a:ext cx="822008" cy="4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035" name="Group 249">
              <a:extLst>
                <a:ext uri="{FF2B5EF4-FFF2-40B4-BE49-F238E27FC236}">
                  <a16:creationId xmlns:a16="http://schemas.microsoft.com/office/drawing/2014/main" id="{141A2B17-181D-433B-AEF6-F00D12A8B77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07615" y="4368892"/>
              <a:ext cx="225953" cy="395900"/>
              <a:chOff x="4140" y="429"/>
              <a:chExt cx="1425" cy="2396"/>
            </a:xfrm>
          </p:grpSpPr>
          <p:sp>
            <p:nvSpPr>
              <p:cNvPr id="212102" name="Freeform 250">
                <a:extLst>
                  <a:ext uri="{FF2B5EF4-FFF2-40B4-BE49-F238E27FC236}">
                    <a16:creationId xmlns:a16="http://schemas.microsoft.com/office/drawing/2014/main" id="{2FB5C61C-60EB-43F2-A230-8204FDDDB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71" name="Rectangle 251">
                <a:extLst>
                  <a:ext uri="{FF2B5EF4-FFF2-40B4-BE49-F238E27FC236}">
                    <a16:creationId xmlns:a16="http://schemas.microsoft.com/office/drawing/2014/main" id="{0AAB3123-C5D5-4A93-AD45-D605AFE73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1" cy="227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104" name="Freeform 252">
                <a:extLst>
                  <a:ext uri="{FF2B5EF4-FFF2-40B4-BE49-F238E27FC236}">
                    <a16:creationId xmlns:a16="http://schemas.microsoft.com/office/drawing/2014/main" id="{3B73A186-1445-4777-AAAF-466C9683D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05" name="Freeform 253">
                <a:extLst>
                  <a:ext uri="{FF2B5EF4-FFF2-40B4-BE49-F238E27FC236}">
                    <a16:creationId xmlns:a16="http://schemas.microsoft.com/office/drawing/2014/main" id="{B0F1FB41-9D82-4F93-965B-4EFE30C1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74" name="Rectangle 254">
                <a:extLst>
                  <a:ext uri="{FF2B5EF4-FFF2-40B4-BE49-F238E27FC236}">
                    <a16:creationId xmlns:a16="http://schemas.microsoft.com/office/drawing/2014/main" id="{B2ED055A-75A1-4F24-9A41-02BA70686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688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107" name="Group 255">
                <a:extLst>
                  <a:ext uri="{FF2B5EF4-FFF2-40B4-BE49-F238E27FC236}">
                    <a16:creationId xmlns:a16="http://schemas.microsoft.com/office/drawing/2014/main" id="{31CA9C6A-D49E-4398-9E17-5132078D5D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00" name="AutoShape 256">
                  <a:extLst>
                    <a:ext uri="{FF2B5EF4-FFF2-40B4-BE49-F238E27FC236}">
                      <a16:creationId xmlns:a16="http://schemas.microsoft.com/office/drawing/2014/main" id="{CF7B0A86-7C8E-4E13-AAE8-639639A6D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" y="2569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1" name="AutoShape 257">
                  <a:extLst>
                    <a:ext uri="{FF2B5EF4-FFF2-40B4-BE49-F238E27FC236}">
                      <a16:creationId xmlns:a16="http://schemas.microsoft.com/office/drawing/2014/main" id="{C681D572-0982-4EC1-A359-365320DDBF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" y="2587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76" name="Rectangle 258">
                <a:extLst>
                  <a:ext uri="{FF2B5EF4-FFF2-40B4-BE49-F238E27FC236}">
                    <a16:creationId xmlns:a16="http://schemas.microsoft.com/office/drawing/2014/main" id="{D3ACAE56-3859-488D-9A26-935605F89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015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109" name="Group 259">
                <a:extLst>
                  <a:ext uri="{FF2B5EF4-FFF2-40B4-BE49-F238E27FC236}">
                    <a16:creationId xmlns:a16="http://schemas.microsoft.com/office/drawing/2014/main" id="{E6CD919E-6494-4005-8B59-7C0CEE1AE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98" name="AutoShape 260">
                  <a:extLst>
                    <a:ext uri="{FF2B5EF4-FFF2-40B4-BE49-F238E27FC236}">
                      <a16:creationId xmlns:a16="http://schemas.microsoft.com/office/drawing/2014/main" id="{75B56430-8EA8-4C27-B757-30D7F94448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0" y="2570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9" name="AutoShape 261">
                  <a:extLst>
                    <a:ext uri="{FF2B5EF4-FFF2-40B4-BE49-F238E27FC236}">
                      <a16:creationId xmlns:a16="http://schemas.microsoft.com/office/drawing/2014/main" id="{0135F309-F02C-49B1-9E06-3762BAA74A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3" y="2590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78" name="Rectangle 262">
                <a:extLst>
                  <a:ext uri="{FF2B5EF4-FFF2-40B4-BE49-F238E27FC236}">
                    <a16:creationId xmlns:a16="http://schemas.microsoft.com/office/drawing/2014/main" id="{09DC123E-674C-44D4-8163-2C8096A14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361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9" name="Rectangle 263">
                <a:extLst>
                  <a:ext uri="{FF2B5EF4-FFF2-40B4-BE49-F238E27FC236}">
                    <a16:creationId xmlns:a16="http://schemas.microsoft.com/office/drawing/2014/main" id="{7F6A2A25-B78B-4248-9292-C164B9E32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4" y="1649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112" name="Group 264">
                <a:extLst>
                  <a:ext uri="{FF2B5EF4-FFF2-40B4-BE49-F238E27FC236}">
                    <a16:creationId xmlns:a16="http://schemas.microsoft.com/office/drawing/2014/main" id="{D350E001-139B-4806-9AF5-736845FFBE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96" name="AutoShape 265">
                  <a:extLst>
                    <a:ext uri="{FF2B5EF4-FFF2-40B4-BE49-F238E27FC236}">
                      <a16:creationId xmlns:a16="http://schemas.microsoft.com/office/drawing/2014/main" id="{B1324137-4E67-443F-956C-947842CBC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0"/>
                  <a:ext cx="711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7" name="AutoShape 266">
                  <a:extLst>
                    <a:ext uri="{FF2B5EF4-FFF2-40B4-BE49-F238E27FC236}">
                      <a16:creationId xmlns:a16="http://schemas.microsoft.com/office/drawing/2014/main" id="{68E92DF8-43CE-433B-9759-695D92CF2A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8"/>
                  <a:ext cx="673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113" name="Freeform 267">
                <a:extLst>
                  <a:ext uri="{FF2B5EF4-FFF2-40B4-BE49-F238E27FC236}">
                    <a16:creationId xmlns:a16="http://schemas.microsoft.com/office/drawing/2014/main" id="{E7851862-0576-4DA3-86F7-93CC7EA50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114" name="Group 268">
                <a:extLst>
                  <a:ext uri="{FF2B5EF4-FFF2-40B4-BE49-F238E27FC236}">
                    <a16:creationId xmlns:a16="http://schemas.microsoft.com/office/drawing/2014/main" id="{5E293418-BECE-4F85-9591-CB8955ABAD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94" name="AutoShape 269">
                  <a:extLst>
                    <a:ext uri="{FF2B5EF4-FFF2-40B4-BE49-F238E27FC236}">
                      <a16:creationId xmlns:a16="http://schemas.microsoft.com/office/drawing/2014/main" id="{B2CFED45-BE52-4B93-870D-4492ACD8FD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" y="2544"/>
                  <a:ext cx="723" cy="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5" name="AutoShape 270">
                  <a:extLst>
                    <a:ext uri="{FF2B5EF4-FFF2-40B4-BE49-F238E27FC236}">
                      <a16:creationId xmlns:a16="http://schemas.microsoft.com/office/drawing/2014/main" id="{43D7DDA1-A848-4FEC-8473-5F83345BEA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" y="2582"/>
                  <a:ext cx="673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3" name="Rectangle 271">
                <a:extLst>
                  <a:ext uri="{FF2B5EF4-FFF2-40B4-BE49-F238E27FC236}">
                    <a16:creationId xmlns:a16="http://schemas.microsoft.com/office/drawing/2014/main" id="{22E931F2-B404-45FE-9A96-7754875CA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429"/>
                <a:ext cx="6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116" name="Freeform 272">
                <a:extLst>
                  <a:ext uri="{FF2B5EF4-FFF2-40B4-BE49-F238E27FC236}">
                    <a16:creationId xmlns:a16="http://schemas.microsoft.com/office/drawing/2014/main" id="{2ACB1057-E0BC-4F85-979C-982E0FAB1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117" name="Freeform 273">
                <a:extLst>
                  <a:ext uri="{FF2B5EF4-FFF2-40B4-BE49-F238E27FC236}">
                    <a16:creationId xmlns:a16="http://schemas.microsoft.com/office/drawing/2014/main" id="{A6E365A8-59E8-46B5-B6B6-61E089D1B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6" name="Oval 274">
                <a:extLst>
                  <a:ext uri="{FF2B5EF4-FFF2-40B4-BE49-F238E27FC236}">
                    <a16:creationId xmlns:a16="http://schemas.microsoft.com/office/drawing/2014/main" id="{7AEA412B-8384-4B9A-B492-1627684E2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119" name="Freeform 275">
                <a:extLst>
                  <a:ext uri="{FF2B5EF4-FFF2-40B4-BE49-F238E27FC236}">
                    <a16:creationId xmlns:a16="http://schemas.microsoft.com/office/drawing/2014/main" id="{765FB232-388E-4135-9DC5-BEDAD7430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8" name="AutoShape 276">
                <a:extLst>
                  <a:ext uri="{FF2B5EF4-FFF2-40B4-BE49-F238E27FC236}">
                    <a16:creationId xmlns:a16="http://schemas.microsoft.com/office/drawing/2014/main" id="{9F497DD2-E2BE-42C1-874C-19569DFED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3" y="2677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9" name="AutoShape 277">
                <a:extLst>
                  <a:ext uri="{FF2B5EF4-FFF2-40B4-BE49-F238E27FC236}">
                    <a16:creationId xmlns:a16="http://schemas.microsoft.com/office/drawing/2014/main" id="{EF7995F7-1091-4874-A5B9-7519CC273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705"/>
                <a:ext cx="1071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0" name="Oval 278">
                <a:extLst>
                  <a:ext uri="{FF2B5EF4-FFF2-40B4-BE49-F238E27FC236}">
                    <a16:creationId xmlns:a16="http://schemas.microsoft.com/office/drawing/2014/main" id="{E7724B66-A698-48C9-84CE-9A5063066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2379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1" name="Oval 279">
                <a:extLst>
                  <a:ext uri="{FF2B5EF4-FFF2-40B4-BE49-F238E27FC236}">
                    <a16:creationId xmlns:a16="http://schemas.microsoft.com/office/drawing/2014/main" id="{5166FEC7-CD81-4A7F-8558-12BD55A5C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" y="2379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2" name="Oval 280">
                <a:extLst>
                  <a:ext uri="{FF2B5EF4-FFF2-40B4-BE49-F238E27FC236}">
                    <a16:creationId xmlns:a16="http://schemas.microsoft.com/office/drawing/2014/main" id="{BD857888-8BA7-4B43-A642-C7B510DC1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3" name="Rectangle 281">
                <a:extLst>
                  <a:ext uri="{FF2B5EF4-FFF2-40B4-BE49-F238E27FC236}">
                    <a16:creationId xmlns:a16="http://schemas.microsoft.com/office/drawing/2014/main" id="{400208D1-AD32-4D22-953D-F840209DE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" y="1831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2036" name="Group 249">
              <a:extLst>
                <a:ext uri="{FF2B5EF4-FFF2-40B4-BE49-F238E27FC236}">
                  <a16:creationId xmlns:a16="http://schemas.microsoft.com/office/drawing/2014/main" id="{8911DDE3-63B3-425A-8378-003EF64C5AF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39866" y="4369199"/>
              <a:ext cx="225953" cy="395900"/>
              <a:chOff x="4140" y="429"/>
              <a:chExt cx="1425" cy="2396"/>
            </a:xfrm>
          </p:grpSpPr>
          <p:sp>
            <p:nvSpPr>
              <p:cNvPr id="212070" name="Freeform 250">
                <a:extLst>
                  <a:ext uri="{FF2B5EF4-FFF2-40B4-BE49-F238E27FC236}">
                    <a16:creationId xmlns:a16="http://schemas.microsoft.com/office/drawing/2014/main" id="{F0A5D69B-F48B-42C7-BBE0-B72873D89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4" name="Rectangle 251">
                <a:extLst>
                  <a:ext uri="{FF2B5EF4-FFF2-40B4-BE49-F238E27FC236}">
                    <a16:creationId xmlns:a16="http://schemas.microsoft.com/office/drawing/2014/main" id="{F8EF016A-50F5-4978-93CD-B4F8BD3BB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427"/>
                <a:ext cx="1051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72" name="Freeform 252">
                <a:extLst>
                  <a:ext uri="{FF2B5EF4-FFF2-40B4-BE49-F238E27FC236}">
                    <a16:creationId xmlns:a16="http://schemas.microsoft.com/office/drawing/2014/main" id="{378AF377-D7F0-431D-B274-BA7534503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73" name="Freeform 253">
                <a:extLst>
                  <a:ext uri="{FF2B5EF4-FFF2-40B4-BE49-F238E27FC236}">
                    <a16:creationId xmlns:a16="http://schemas.microsoft.com/office/drawing/2014/main" id="{1ADDAE4C-A81A-43C1-B6F5-5F49E9315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7" name="Rectangle 254">
                <a:extLst>
                  <a:ext uri="{FF2B5EF4-FFF2-40B4-BE49-F238E27FC236}">
                    <a16:creationId xmlns:a16="http://schemas.microsoft.com/office/drawing/2014/main" id="{33F88D83-7484-4A3D-A15F-51B25E025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696"/>
                <a:ext cx="60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75" name="Group 255">
                <a:extLst>
                  <a:ext uri="{FF2B5EF4-FFF2-40B4-BE49-F238E27FC236}">
                    <a16:creationId xmlns:a16="http://schemas.microsoft.com/office/drawing/2014/main" id="{59797FA9-FDF5-43A4-8389-C615EAF97E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33" name="AutoShape 256">
                  <a:extLst>
                    <a:ext uri="{FF2B5EF4-FFF2-40B4-BE49-F238E27FC236}">
                      <a16:creationId xmlns:a16="http://schemas.microsoft.com/office/drawing/2014/main" id="{63F0B385-94C7-463F-9196-ADEF491E7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67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4" name="AutoShape 257">
                  <a:extLst>
                    <a:ext uri="{FF2B5EF4-FFF2-40B4-BE49-F238E27FC236}">
                      <a16:creationId xmlns:a16="http://schemas.microsoft.com/office/drawing/2014/main" id="{7F053402-438B-4338-8FDF-67512C87FE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86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09" name="Rectangle 258">
                <a:extLst>
                  <a:ext uri="{FF2B5EF4-FFF2-40B4-BE49-F238E27FC236}">
                    <a16:creationId xmlns:a16="http://schemas.microsoft.com/office/drawing/2014/main" id="{31EDB3C9-2B00-448D-B6F1-D65F77F76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77" name="Group 259">
                <a:extLst>
                  <a:ext uri="{FF2B5EF4-FFF2-40B4-BE49-F238E27FC236}">
                    <a16:creationId xmlns:a16="http://schemas.microsoft.com/office/drawing/2014/main" id="{D1E7506B-FBA7-4AF5-8F4B-EFE76C5071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31" name="AutoShape 260">
                  <a:extLst>
                    <a:ext uri="{FF2B5EF4-FFF2-40B4-BE49-F238E27FC236}">
                      <a16:creationId xmlns:a16="http://schemas.microsoft.com/office/drawing/2014/main" id="{CC05A0CD-35CD-43E5-8FFA-8F1B7E24D1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2" name="AutoShape 261">
                  <a:extLst>
                    <a:ext uri="{FF2B5EF4-FFF2-40B4-BE49-F238E27FC236}">
                      <a16:creationId xmlns:a16="http://schemas.microsoft.com/office/drawing/2014/main" id="{5B45D636-F237-4CBF-BC7A-16705B844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8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11" name="Rectangle 262">
                <a:extLst>
                  <a:ext uri="{FF2B5EF4-FFF2-40B4-BE49-F238E27FC236}">
                    <a16:creationId xmlns:a16="http://schemas.microsoft.com/office/drawing/2014/main" id="{EB1148CE-F2F0-43BE-A011-87AFEA5D6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9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2" name="Rectangle 263">
                <a:extLst>
                  <a:ext uri="{FF2B5EF4-FFF2-40B4-BE49-F238E27FC236}">
                    <a16:creationId xmlns:a16="http://schemas.microsoft.com/office/drawing/2014/main" id="{F1620FDD-5966-4E40-B1E2-82B14532B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80" name="Group 264">
                <a:extLst>
                  <a:ext uri="{FF2B5EF4-FFF2-40B4-BE49-F238E27FC236}">
                    <a16:creationId xmlns:a16="http://schemas.microsoft.com/office/drawing/2014/main" id="{A80D1564-6DA9-480F-9DC0-33CE75430D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29" name="AutoShape 265">
                  <a:extLst>
                    <a:ext uri="{FF2B5EF4-FFF2-40B4-BE49-F238E27FC236}">
                      <a16:creationId xmlns:a16="http://schemas.microsoft.com/office/drawing/2014/main" id="{51B52854-5FE5-4F66-9986-C55BA96AF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1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0" name="AutoShape 266">
                  <a:extLst>
                    <a:ext uri="{FF2B5EF4-FFF2-40B4-BE49-F238E27FC236}">
                      <a16:creationId xmlns:a16="http://schemas.microsoft.com/office/drawing/2014/main" id="{CED965F6-8DDC-470F-B343-C9DB23C077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6"/>
                  <a:ext cx="67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081" name="Freeform 267">
                <a:extLst>
                  <a:ext uri="{FF2B5EF4-FFF2-40B4-BE49-F238E27FC236}">
                    <a16:creationId xmlns:a16="http://schemas.microsoft.com/office/drawing/2014/main" id="{BEB3A2CD-52E3-4853-A1A8-922099FBF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082" name="Group 268">
                <a:extLst>
                  <a:ext uri="{FF2B5EF4-FFF2-40B4-BE49-F238E27FC236}">
                    <a16:creationId xmlns:a16="http://schemas.microsoft.com/office/drawing/2014/main" id="{5B1EFED1-26EA-4621-AB26-846B942295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27" name="AutoShape 269">
                  <a:extLst>
                    <a:ext uri="{FF2B5EF4-FFF2-40B4-BE49-F238E27FC236}">
                      <a16:creationId xmlns:a16="http://schemas.microsoft.com/office/drawing/2014/main" id="{0D46EC83-5277-400C-8EA9-8DA4F4EE2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1"/>
                  <a:ext cx="761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8" name="AutoShape 270">
                  <a:extLst>
                    <a:ext uri="{FF2B5EF4-FFF2-40B4-BE49-F238E27FC236}">
                      <a16:creationId xmlns:a16="http://schemas.microsoft.com/office/drawing/2014/main" id="{6781018E-D411-4148-9CF7-C39D47E4AA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72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16" name="Rectangle 271">
                <a:extLst>
                  <a:ext uri="{FF2B5EF4-FFF2-40B4-BE49-F238E27FC236}">
                    <a16:creationId xmlns:a16="http://schemas.microsoft.com/office/drawing/2014/main" id="{1FA63124-6DBA-4921-9B5F-AD2B051B9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8" y="427"/>
                <a:ext cx="70" cy="229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84" name="Freeform 272">
                <a:extLst>
                  <a:ext uri="{FF2B5EF4-FFF2-40B4-BE49-F238E27FC236}">
                    <a16:creationId xmlns:a16="http://schemas.microsoft.com/office/drawing/2014/main" id="{3E7B3FE4-7029-4F16-BEB6-074CD233B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85" name="Freeform 273">
                <a:extLst>
                  <a:ext uri="{FF2B5EF4-FFF2-40B4-BE49-F238E27FC236}">
                    <a16:creationId xmlns:a16="http://schemas.microsoft.com/office/drawing/2014/main" id="{E5AE1829-48F9-4353-B9E4-8D4E47B4F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19" name="Oval 274">
                <a:extLst>
                  <a:ext uri="{FF2B5EF4-FFF2-40B4-BE49-F238E27FC236}">
                    <a16:creationId xmlns:a16="http://schemas.microsoft.com/office/drawing/2014/main" id="{3D3233DB-A44D-4B4B-BDF0-26847C9EB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7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87" name="Freeform 275">
                <a:extLst>
                  <a:ext uri="{FF2B5EF4-FFF2-40B4-BE49-F238E27FC236}">
                    <a16:creationId xmlns:a16="http://schemas.microsoft.com/office/drawing/2014/main" id="{B9D75638-8E66-46EA-9DFB-B23C13D8A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21" name="AutoShape 276">
                <a:extLst>
                  <a:ext uri="{FF2B5EF4-FFF2-40B4-BE49-F238E27FC236}">
                    <a16:creationId xmlns:a16="http://schemas.microsoft.com/office/drawing/2014/main" id="{C541AB57-B0FD-4F95-83CA-847406AA4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6" y="2684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2" name="AutoShape 277">
                <a:extLst>
                  <a:ext uri="{FF2B5EF4-FFF2-40B4-BE49-F238E27FC236}">
                    <a16:creationId xmlns:a16="http://schemas.microsoft.com/office/drawing/2014/main" id="{0EB3EB17-7E61-4A96-9A96-E84F3F2E5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2713"/>
                <a:ext cx="1071" cy="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3" name="Oval 278">
                <a:extLst>
                  <a:ext uri="{FF2B5EF4-FFF2-40B4-BE49-F238E27FC236}">
                    <a16:creationId xmlns:a16="http://schemas.microsoft.com/office/drawing/2014/main" id="{4744CE85-531E-4CDE-BE5B-E538A1DB6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2387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" name="Oval 279">
                <a:extLst>
                  <a:ext uri="{FF2B5EF4-FFF2-40B4-BE49-F238E27FC236}">
                    <a16:creationId xmlns:a16="http://schemas.microsoft.com/office/drawing/2014/main" id="{DBD8F43B-DF33-454E-80A3-C5D38DC88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7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5" name="Oval 280">
                <a:extLst>
                  <a:ext uri="{FF2B5EF4-FFF2-40B4-BE49-F238E27FC236}">
                    <a16:creationId xmlns:a16="http://schemas.microsoft.com/office/drawing/2014/main" id="{28B0C4BE-33DD-4C5A-ABDD-F449BCC4E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7" y="2387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6" name="Rectangle 281">
                <a:extLst>
                  <a:ext uri="{FF2B5EF4-FFF2-40B4-BE49-F238E27FC236}">
                    <a16:creationId xmlns:a16="http://schemas.microsoft.com/office/drawing/2014/main" id="{4A381D81-BE5E-4EF8-B237-89A98A0B1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" y="1839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2037" name="Group 249">
              <a:extLst>
                <a:ext uri="{FF2B5EF4-FFF2-40B4-BE49-F238E27FC236}">
                  <a16:creationId xmlns:a16="http://schemas.microsoft.com/office/drawing/2014/main" id="{8733739A-4E41-47B9-99C4-7F7D553FE44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472213" y="4384408"/>
              <a:ext cx="225953" cy="395900"/>
              <a:chOff x="4140" y="429"/>
              <a:chExt cx="1425" cy="2396"/>
            </a:xfrm>
          </p:grpSpPr>
          <p:sp>
            <p:nvSpPr>
              <p:cNvPr id="212038" name="Freeform 250">
                <a:extLst>
                  <a:ext uri="{FF2B5EF4-FFF2-40B4-BE49-F238E27FC236}">
                    <a16:creationId xmlns:a16="http://schemas.microsoft.com/office/drawing/2014/main" id="{625D4519-7AA8-4BD8-AE02-B32166165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7" name="Rectangle 251">
                <a:extLst>
                  <a:ext uri="{FF2B5EF4-FFF2-40B4-BE49-F238E27FC236}">
                    <a16:creationId xmlns:a16="http://schemas.microsoft.com/office/drawing/2014/main" id="{D3FA4211-A7BD-4DCB-93BE-B59BCC8D0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" y="431"/>
                <a:ext cx="1051" cy="227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40" name="Freeform 252">
                <a:extLst>
                  <a:ext uri="{FF2B5EF4-FFF2-40B4-BE49-F238E27FC236}">
                    <a16:creationId xmlns:a16="http://schemas.microsoft.com/office/drawing/2014/main" id="{3E7D7692-751C-4ED3-8C1C-90A22A7E5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41" name="Freeform 253">
                <a:extLst>
                  <a:ext uri="{FF2B5EF4-FFF2-40B4-BE49-F238E27FC236}">
                    <a16:creationId xmlns:a16="http://schemas.microsoft.com/office/drawing/2014/main" id="{36FD1229-148E-41A6-A0FE-684482BB6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0" name="Rectangle 254">
                <a:extLst>
                  <a:ext uri="{FF2B5EF4-FFF2-40B4-BE49-F238E27FC236}">
                    <a16:creationId xmlns:a16="http://schemas.microsoft.com/office/drawing/2014/main" id="{05FFE957-F4BD-43CC-B52D-26C512C5A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43" name="Group 255">
                <a:extLst>
                  <a:ext uri="{FF2B5EF4-FFF2-40B4-BE49-F238E27FC236}">
                    <a16:creationId xmlns:a16="http://schemas.microsoft.com/office/drawing/2014/main" id="{BA6E45A6-D777-4419-971A-CBB58AE66F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66" name="AutoShape 256">
                  <a:extLst>
                    <a:ext uri="{FF2B5EF4-FFF2-40B4-BE49-F238E27FC236}">
                      <a16:creationId xmlns:a16="http://schemas.microsoft.com/office/drawing/2014/main" id="{34D09469-5384-4ED4-BBFD-04D219D9D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71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7" name="AutoShape 257">
                  <a:extLst>
                    <a:ext uri="{FF2B5EF4-FFF2-40B4-BE49-F238E27FC236}">
                      <a16:creationId xmlns:a16="http://schemas.microsoft.com/office/drawing/2014/main" id="{0A09071A-5520-4A47-94C2-1EDF88D21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90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42" name="Rectangle 258">
                <a:extLst>
                  <a:ext uri="{FF2B5EF4-FFF2-40B4-BE49-F238E27FC236}">
                    <a16:creationId xmlns:a16="http://schemas.microsoft.com/office/drawing/2014/main" id="{7A0D76F7-0AB6-4EF3-BEEB-1567B85D8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17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45" name="Group 259">
                <a:extLst>
                  <a:ext uri="{FF2B5EF4-FFF2-40B4-BE49-F238E27FC236}">
                    <a16:creationId xmlns:a16="http://schemas.microsoft.com/office/drawing/2014/main" id="{879F852E-9237-4EE0-A7F6-FDC1DFC374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64" name="AutoShape 260">
                  <a:extLst>
                    <a:ext uri="{FF2B5EF4-FFF2-40B4-BE49-F238E27FC236}">
                      <a16:creationId xmlns:a16="http://schemas.microsoft.com/office/drawing/2014/main" id="{19518A69-34AB-42D0-9FEE-3EB7CF8902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" y="2572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5" name="AutoShape 261">
                  <a:extLst>
                    <a:ext uri="{FF2B5EF4-FFF2-40B4-BE49-F238E27FC236}">
                      <a16:creationId xmlns:a16="http://schemas.microsoft.com/office/drawing/2014/main" id="{1459160C-40E0-4004-93CC-CF350A90E7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4" y="2592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44" name="Rectangle 262">
                <a:extLst>
                  <a:ext uri="{FF2B5EF4-FFF2-40B4-BE49-F238E27FC236}">
                    <a16:creationId xmlns:a16="http://schemas.microsoft.com/office/drawing/2014/main" id="{FA3E4BAB-0595-4D1E-8E1B-DC8630C14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63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45" name="Rectangle 263">
                <a:extLst>
                  <a:ext uri="{FF2B5EF4-FFF2-40B4-BE49-F238E27FC236}">
                    <a16:creationId xmlns:a16="http://schemas.microsoft.com/office/drawing/2014/main" id="{AC49B29B-6678-47DF-9ECF-FDAC4663A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1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48" name="Group 264">
                <a:extLst>
                  <a:ext uri="{FF2B5EF4-FFF2-40B4-BE49-F238E27FC236}">
                    <a16:creationId xmlns:a16="http://schemas.microsoft.com/office/drawing/2014/main" id="{57BC1250-FB8F-4607-887A-5975686A91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62" name="AutoShape 265">
                  <a:extLst>
                    <a:ext uri="{FF2B5EF4-FFF2-40B4-BE49-F238E27FC236}">
                      <a16:creationId xmlns:a16="http://schemas.microsoft.com/office/drawing/2014/main" id="{276286CC-ED8A-4BEB-A36F-36F0D1C9DB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" y="2572"/>
                  <a:ext cx="686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3" name="AutoShape 266">
                  <a:extLst>
                    <a:ext uri="{FF2B5EF4-FFF2-40B4-BE49-F238E27FC236}">
                      <a16:creationId xmlns:a16="http://schemas.microsoft.com/office/drawing/2014/main" id="{52624868-86B6-4A48-ABED-ED4CE34048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1" y="2590"/>
                  <a:ext cx="648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049" name="Freeform 267">
                <a:extLst>
                  <a:ext uri="{FF2B5EF4-FFF2-40B4-BE49-F238E27FC236}">
                    <a16:creationId xmlns:a16="http://schemas.microsoft.com/office/drawing/2014/main" id="{ACF5927B-F585-4CEF-A84A-18238E9D3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050" name="Group 268">
                <a:extLst>
                  <a:ext uri="{FF2B5EF4-FFF2-40B4-BE49-F238E27FC236}">
                    <a16:creationId xmlns:a16="http://schemas.microsoft.com/office/drawing/2014/main" id="{9CD7E21F-6E5B-4639-929E-9F6ABF4D49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60" name="AutoShape 269">
                  <a:extLst>
                    <a:ext uri="{FF2B5EF4-FFF2-40B4-BE49-F238E27FC236}">
                      <a16:creationId xmlns:a16="http://schemas.microsoft.com/office/drawing/2014/main" id="{263C04EF-3A13-4B16-8FF2-80E34CF4A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5"/>
                  <a:ext cx="723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1" name="AutoShape 270">
                  <a:extLst>
                    <a:ext uri="{FF2B5EF4-FFF2-40B4-BE49-F238E27FC236}">
                      <a16:creationId xmlns:a16="http://schemas.microsoft.com/office/drawing/2014/main" id="{B419410F-1EA0-450E-9CC9-54B9500BA6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5"/>
                  <a:ext cx="686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49" name="Rectangle 271">
                <a:extLst>
                  <a:ext uri="{FF2B5EF4-FFF2-40B4-BE49-F238E27FC236}">
                    <a16:creationId xmlns:a16="http://schemas.microsoft.com/office/drawing/2014/main" id="{1A08D343-A128-485C-8CFE-6B071E017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1" y="431"/>
                <a:ext cx="6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52" name="Freeform 272">
                <a:extLst>
                  <a:ext uri="{FF2B5EF4-FFF2-40B4-BE49-F238E27FC236}">
                    <a16:creationId xmlns:a16="http://schemas.microsoft.com/office/drawing/2014/main" id="{933D4416-5CBA-46EC-8577-6BFBAAF75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53" name="Freeform 273">
                <a:extLst>
                  <a:ext uri="{FF2B5EF4-FFF2-40B4-BE49-F238E27FC236}">
                    <a16:creationId xmlns:a16="http://schemas.microsoft.com/office/drawing/2014/main" id="{3F19CD96-D72E-4985-937E-F4D6AE271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2" name="Oval 274">
                <a:extLst>
                  <a:ext uri="{FF2B5EF4-FFF2-40B4-BE49-F238E27FC236}">
                    <a16:creationId xmlns:a16="http://schemas.microsoft.com/office/drawing/2014/main" id="{FF9A7073-3C53-422F-99F8-B9FD8B800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2" y="2611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55" name="Freeform 275">
                <a:extLst>
                  <a:ext uri="{FF2B5EF4-FFF2-40B4-BE49-F238E27FC236}">
                    <a16:creationId xmlns:a16="http://schemas.microsoft.com/office/drawing/2014/main" id="{3A8BA33D-EE92-41E6-8002-BDE18A23A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4" name="AutoShape 276">
                <a:extLst>
                  <a:ext uri="{FF2B5EF4-FFF2-40B4-BE49-F238E27FC236}">
                    <a16:creationId xmlns:a16="http://schemas.microsoft.com/office/drawing/2014/main" id="{A24BE80D-6F4B-4A48-91E6-1D617EDA9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5" name="AutoShape 277">
                <a:extLst>
                  <a:ext uri="{FF2B5EF4-FFF2-40B4-BE49-F238E27FC236}">
                    <a16:creationId xmlns:a16="http://schemas.microsoft.com/office/drawing/2014/main" id="{0CB499B2-DBC7-4CE2-8B7A-F339CC9BA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" y="2708"/>
                <a:ext cx="1071" cy="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6" name="Oval 278">
                <a:extLst>
                  <a:ext uri="{FF2B5EF4-FFF2-40B4-BE49-F238E27FC236}">
                    <a16:creationId xmlns:a16="http://schemas.microsoft.com/office/drawing/2014/main" id="{FF805890-2D7F-4317-BC73-C78A8DCEE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1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7" name="Oval 279">
                <a:extLst>
                  <a:ext uri="{FF2B5EF4-FFF2-40B4-BE49-F238E27FC236}">
                    <a16:creationId xmlns:a16="http://schemas.microsoft.com/office/drawing/2014/main" id="{7AB94577-6FEB-4D36-BFD5-A08D28F39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0" y="2381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8" name="Oval 280">
                <a:extLst>
                  <a:ext uri="{FF2B5EF4-FFF2-40B4-BE49-F238E27FC236}">
                    <a16:creationId xmlns:a16="http://schemas.microsoft.com/office/drawing/2014/main" id="{FDF46D14-6421-417C-A128-33301DA57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9" name="Rectangle 281">
                <a:extLst>
                  <a:ext uri="{FF2B5EF4-FFF2-40B4-BE49-F238E27FC236}">
                    <a16:creationId xmlns:a16="http://schemas.microsoft.com/office/drawing/2014/main" id="{2958CF67-242D-446A-B418-1283467FB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3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764A89CC-2AC8-4253-8FB2-FB651A1ED2FE}"/>
              </a:ext>
            </a:extLst>
          </p:cNvPr>
          <p:cNvGrpSpPr>
            <a:grpSpLocks/>
          </p:cNvGrpSpPr>
          <p:nvPr/>
        </p:nvGrpSpPr>
        <p:grpSpPr bwMode="auto">
          <a:xfrm>
            <a:off x="7186613" y="5734050"/>
            <a:ext cx="347662" cy="681038"/>
            <a:chOff x="7923189" y="2486664"/>
            <a:chExt cx="360377" cy="884585"/>
          </a:xfrm>
        </p:grpSpPr>
        <p:pic>
          <p:nvPicPr>
            <p:cNvPr id="212000" name="Picture 3">
              <a:extLst>
                <a:ext uri="{FF2B5EF4-FFF2-40B4-BE49-F238E27FC236}">
                  <a16:creationId xmlns:a16="http://schemas.microsoft.com/office/drawing/2014/main" id="{9D2790B9-9CE4-4AA2-88F6-1B7FFA85E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001" name="Group 950">
              <a:extLst>
                <a:ext uri="{FF2B5EF4-FFF2-40B4-BE49-F238E27FC236}">
                  <a16:creationId xmlns:a16="http://schemas.microsoft.com/office/drawing/2014/main" id="{ED6B88E3-EF25-4F59-A8CE-74E619A9E6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002" name="Freeform 951">
                <a:extLst>
                  <a:ext uri="{FF2B5EF4-FFF2-40B4-BE49-F238E27FC236}">
                    <a16:creationId xmlns:a16="http://schemas.microsoft.com/office/drawing/2014/main" id="{C961CCE3-CA43-4443-90E7-139FF4A4A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03" name="Rectangle 952">
                <a:extLst>
                  <a:ext uri="{FF2B5EF4-FFF2-40B4-BE49-F238E27FC236}">
                    <a16:creationId xmlns:a16="http://schemas.microsoft.com/office/drawing/2014/main" id="{ABCCC2D5-FBA1-4C7F-948B-D08EBABE5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04" name="Freeform 953">
                <a:extLst>
                  <a:ext uri="{FF2B5EF4-FFF2-40B4-BE49-F238E27FC236}">
                    <a16:creationId xmlns:a16="http://schemas.microsoft.com/office/drawing/2014/main" id="{3F1EB321-91C0-4BD8-B593-750E18EE0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05" name="Freeform 954">
                <a:extLst>
                  <a:ext uri="{FF2B5EF4-FFF2-40B4-BE49-F238E27FC236}">
                    <a16:creationId xmlns:a16="http://schemas.microsoft.com/office/drawing/2014/main" id="{82F30A4E-9BEE-4893-87A9-5A89FF79F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06" name="Rectangle 955">
                <a:extLst>
                  <a:ext uri="{FF2B5EF4-FFF2-40B4-BE49-F238E27FC236}">
                    <a16:creationId xmlns:a16="http://schemas.microsoft.com/office/drawing/2014/main" id="{69CC83B0-B06D-4956-A8D8-226A80946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07" name="Group 956">
                <a:extLst>
                  <a:ext uri="{FF2B5EF4-FFF2-40B4-BE49-F238E27FC236}">
                    <a16:creationId xmlns:a16="http://schemas.microsoft.com/office/drawing/2014/main" id="{FA940C0C-24EF-4472-A6F4-1B9C0B17E4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032" name="AutoShape 957">
                  <a:extLst>
                    <a:ext uri="{FF2B5EF4-FFF2-40B4-BE49-F238E27FC236}">
                      <a16:creationId xmlns:a16="http://schemas.microsoft.com/office/drawing/2014/main" id="{0583CAA7-840B-49C4-AC32-1A032B2C4F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33" name="AutoShape 958">
                  <a:extLst>
                    <a:ext uri="{FF2B5EF4-FFF2-40B4-BE49-F238E27FC236}">
                      <a16:creationId xmlns:a16="http://schemas.microsoft.com/office/drawing/2014/main" id="{E8C68ECE-CDA3-497F-BDD9-3136BD2315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08" name="Rectangle 959">
                <a:extLst>
                  <a:ext uri="{FF2B5EF4-FFF2-40B4-BE49-F238E27FC236}">
                    <a16:creationId xmlns:a16="http://schemas.microsoft.com/office/drawing/2014/main" id="{5919EB92-E725-4298-BDF6-E2133365E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09" name="Group 960">
                <a:extLst>
                  <a:ext uri="{FF2B5EF4-FFF2-40B4-BE49-F238E27FC236}">
                    <a16:creationId xmlns:a16="http://schemas.microsoft.com/office/drawing/2014/main" id="{B58C557F-D847-4E9D-8E2A-BDD1165FDE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030" name="AutoShape 961">
                  <a:extLst>
                    <a:ext uri="{FF2B5EF4-FFF2-40B4-BE49-F238E27FC236}">
                      <a16:creationId xmlns:a16="http://schemas.microsoft.com/office/drawing/2014/main" id="{017A8D45-6394-4ED8-BA7E-79F455942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31" name="AutoShape 962">
                  <a:extLst>
                    <a:ext uri="{FF2B5EF4-FFF2-40B4-BE49-F238E27FC236}">
                      <a16:creationId xmlns:a16="http://schemas.microsoft.com/office/drawing/2014/main" id="{B0E82CB9-2EA2-4E7F-8357-2F0521453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0" name="Rectangle 963">
                <a:extLst>
                  <a:ext uri="{FF2B5EF4-FFF2-40B4-BE49-F238E27FC236}">
                    <a16:creationId xmlns:a16="http://schemas.microsoft.com/office/drawing/2014/main" id="{7328A2B3-EB49-49B0-BAAF-03F842D0E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1" name="Rectangle 964">
                <a:extLst>
                  <a:ext uri="{FF2B5EF4-FFF2-40B4-BE49-F238E27FC236}">
                    <a16:creationId xmlns:a16="http://schemas.microsoft.com/office/drawing/2014/main" id="{689E51B9-19EB-420C-9E7E-6974A72DD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12" name="Group 965">
                <a:extLst>
                  <a:ext uri="{FF2B5EF4-FFF2-40B4-BE49-F238E27FC236}">
                    <a16:creationId xmlns:a16="http://schemas.microsoft.com/office/drawing/2014/main" id="{2F32AC7C-D291-4C98-A2FB-203F1B7726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028" name="AutoShape 966">
                  <a:extLst>
                    <a:ext uri="{FF2B5EF4-FFF2-40B4-BE49-F238E27FC236}">
                      <a16:creationId xmlns:a16="http://schemas.microsoft.com/office/drawing/2014/main" id="{B45E9A6C-CAD2-4009-99A2-2A12B81F8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29" name="AutoShape 967">
                  <a:extLst>
                    <a:ext uri="{FF2B5EF4-FFF2-40B4-BE49-F238E27FC236}">
                      <a16:creationId xmlns:a16="http://schemas.microsoft.com/office/drawing/2014/main" id="{20BA8C62-4CBF-4BF7-95A9-FDD2D489F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3" name="Freeform 968">
                <a:extLst>
                  <a:ext uri="{FF2B5EF4-FFF2-40B4-BE49-F238E27FC236}">
                    <a16:creationId xmlns:a16="http://schemas.microsoft.com/office/drawing/2014/main" id="{2E82FFFC-2611-4E16-97CA-504193A36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2014" name="Group 969">
                <a:extLst>
                  <a:ext uri="{FF2B5EF4-FFF2-40B4-BE49-F238E27FC236}">
                    <a16:creationId xmlns:a16="http://schemas.microsoft.com/office/drawing/2014/main" id="{413220B5-5AC1-487B-87EC-F7614D4EC0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026" name="AutoShape 970">
                  <a:extLst>
                    <a:ext uri="{FF2B5EF4-FFF2-40B4-BE49-F238E27FC236}">
                      <a16:creationId xmlns:a16="http://schemas.microsoft.com/office/drawing/2014/main" id="{ECDDE070-5531-4F2E-9E61-081BFC6EFA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27" name="AutoShape 971">
                  <a:extLst>
                    <a:ext uri="{FF2B5EF4-FFF2-40B4-BE49-F238E27FC236}">
                      <a16:creationId xmlns:a16="http://schemas.microsoft.com/office/drawing/2014/main" id="{ADBD2ACE-949E-4843-A11D-068589673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5" name="Rectangle 972">
                <a:extLst>
                  <a:ext uri="{FF2B5EF4-FFF2-40B4-BE49-F238E27FC236}">
                    <a16:creationId xmlns:a16="http://schemas.microsoft.com/office/drawing/2014/main" id="{5AD2692A-637D-4827-A53D-DAC73B728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6" name="Freeform 973">
                <a:extLst>
                  <a:ext uri="{FF2B5EF4-FFF2-40B4-BE49-F238E27FC236}">
                    <a16:creationId xmlns:a16="http://schemas.microsoft.com/office/drawing/2014/main" id="{701FEF4B-119C-4441-8FBF-BB45BAE2A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17" name="Freeform 974">
                <a:extLst>
                  <a:ext uri="{FF2B5EF4-FFF2-40B4-BE49-F238E27FC236}">
                    <a16:creationId xmlns:a16="http://schemas.microsoft.com/office/drawing/2014/main" id="{967E9A7C-6E51-44AC-852C-EECF89EF0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18" name="Oval 975">
                <a:extLst>
                  <a:ext uri="{FF2B5EF4-FFF2-40B4-BE49-F238E27FC236}">
                    <a16:creationId xmlns:a16="http://schemas.microsoft.com/office/drawing/2014/main" id="{EF52AB56-222B-4FD8-B0BF-2C7780340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9" name="Freeform 976">
                <a:extLst>
                  <a:ext uri="{FF2B5EF4-FFF2-40B4-BE49-F238E27FC236}">
                    <a16:creationId xmlns:a16="http://schemas.microsoft.com/office/drawing/2014/main" id="{81187A7F-006A-466E-B1BC-AF1EB7357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020" name="AutoShape 977">
                <a:extLst>
                  <a:ext uri="{FF2B5EF4-FFF2-40B4-BE49-F238E27FC236}">
                    <a16:creationId xmlns:a16="http://schemas.microsoft.com/office/drawing/2014/main" id="{19062F40-5B89-4CDE-B626-3D48F2F52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1" name="AutoShape 978">
                <a:extLst>
                  <a:ext uri="{FF2B5EF4-FFF2-40B4-BE49-F238E27FC236}">
                    <a16:creationId xmlns:a16="http://schemas.microsoft.com/office/drawing/2014/main" id="{00A6CDEB-1D1E-4521-A9C1-660571E47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2" name="Oval 979">
                <a:extLst>
                  <a:ext uri="{FF2B5EF4-FFF2-40B4-BE49-F238E27FC236}">
                    <a16:creationId xmlns:a16="http://schemas.microsoft.com/office/drawing/2014/main" id="{22D733C9-5DEF-406C-B809-92A1E238A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3" name="Oval 980">
                <a:extLst>
                  <a:ext uri="{FF2B5EF4-FFF2-40B4-BE49-F238E27FC236}">
                    <a16:creationId xmlns:a16="http://schemas.microsoft.com/office/drawing/2014/main" id="{145E6E8A-7FB5-4677-961B-D733CB8BD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024" name="Oval 981">
                <a:extLst>
                  <a:ext uri="{FF2B5EF4-FFF2-40B4-BE49-F238E27FC236}">
                    <a16:creationId xmlns:a16="http://schemas.microsoft.com/office/drawing/2014/main" id="{B4DA10F9-47B5-4DC2-9B66-688B8E78C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5" name="Rectangle 982">
                <a:extLst>
                  <a:ext uri="{FF2B5EF4-FFF2-40B4-BE49-F238E27FC236}">
                    <a16:creationId xmlns:a16="http://schemas.microsoft.com/office/drawing/2014/main" id="{43051C42-10C4-4C28-B513-37D1A0F11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BF6BB9-AB10-49F8-B9C1-F0DE3C67DB8A}"/>
              </a:ext>
            </a:extLst>
          </p:cNvPr>
          <p:cNvGrpSpPr>
            <a:grpSpLocks/>
          </p:cNvGrpSpPr>
          <p:nvPr/>
        </p:nvGrpSpPr>
        <p:grpSpPr bwMode="auto">
          <a:xfrm>
            <a:off x="227013" y="3719513"/>
            <a:ext cx="982662" cy="1585912"/>
            <a:chOff x="226804" y="3719080"/>
            <a:chExt cx="982820" cy="1586234"/>
          </a:xfrm>
        </p:grpSpPr>
        <p:pic>
          <p:nvPicPr>
            <p:cNvPr id="211997" name="Picture 9">
              <a:extLst>
                <a:ext uri="{FF2B5EF4-FFF2-40B4-BE49-F238E27FC236}">
                  <a16:creationId xmlns:a16="http://schemas.microsoft.com/office/drawing/2014/main" id="{15946111-00D6-40CB-9826-4FEDA6DE1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09" y="5014480"/>
              <a:ext cx="405029" cy="2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998" name="Cloud Callout 16">
              <a:extLst>
                <a:ext uri="{FF2B5EF4-FFF2-40B4-BE49-F238E27FC236}">
                  <a16:creationId xmlns:a16="http://schemas.microsoft.com/office/drawing/2014/main" id="{30CB8403-2B17-4152-91BD-B818A7A8C0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6804" y="3719080"/>
              <a:ext cx="982820" cy="514019"/>
            </a:xfrm>
            <a:prstGeom prst="cloudCallout">
              <a:avLst>
                <a:gd name="adj1" fmla="val -7606"/>
                <a:gd name="adj2" fmla="val 147866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pic>
          <p:nvPicPr>
            <p:cNvPr id="211999" name="Picture 18" descr="madman.jpg">
              <a:extLst>
                <a:ext uri="{FF2B5EF4-FFF2-40B4-BE49-F238E27FC236}">
                  <a16:creationId xmlns:a16="http://schemas.microsoft.com/office/drawing/2014/main" id="{FF121726-CFC4-4B13-8BF9-50E9201FF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67" y="3870258"/>
              <a:ext cx="767350" cy="21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1984" name="Content Placeholder 12">
            <a:extLst>
              <a:ext uri="{FF2B5EF4-FFF2-40B4-BE49-F238E27FC236}">
                <a16:creationId xmlns:a16="http://schemas.microsoft.com/office/drawing/2014/main" id="{48FD5BBB-FAC5-4953-B892-460995F45CF9}"/>
              </a:ext>
            </a:extLst>
          </p:cNvPr>
          <p:cNvSpPr txBox="1">
            <a:spLocks/>
          </p:cNvSpPr>
          <p:nvPr/>
        </p:nvSpPr>
        <p:spPr bwMode="auto">
          <a:xfrm>
            <a:off x="715963" y="1265238"/>
            <a:ext cx="7772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l-GR" sz="2800">
                <a:solidFill>
                  <a:srgbClr val="000000"/>
                </a:solidFill>
                <a:latin typeface="Gill Sans MT" panose="020B0502020104020203" pitchFamily="34" charset="0"/>
              </a:rPr>
              <a:t>CDN: </a:t>
            </a:r>
            <a:r>
              <a:rPr lang="el-GR" altLang="el-GR" sz="2800">
                <a:solidFill>
                  <a:srgbClr val="000000"/>
                </a:solidFill>
                <a:latin typeface="Gill Sans MT" panose="020B0502020104020203" pitchFamily="34" charset="0"/>
              </a:rPr>
              <a:t>αποθηκεύει αντίγραφα περιεχομένου στους κόμβους</a:t>
            </a:r>
            <a:r>
              <a:rPr lang="en-US" altLang="el-GR" sz="2800">
                <a:solidFill>
                  <a:srgbClr val="000000"/>
                </a:solidFill>
                <a:latin typeface="Gill Sans MT" panose="020B0502020104020203" pitchFamily="34" charset="0"/>
              </a:rPr>
              <a:t> CDN 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l-GR" altLang="el-GR">
                <a:solidFill>
                  <a:srgbClr val="000000"/>
                </a:solidFill>
                <a:latin typeface="Gill Sans MT" panose="020B0502020104020203" pitchFamily="34" charset="0"/>
              </a:rPr>
              <a:t>π</a:t>
            </a:r>
            <a:r>
              <a:rPr lang="en-US" altLang="el-GR">
                <a:solidFill>
                  <a:srgbClr val="000000"/>
                </a:solidFill>
                <a:latin typeface="Gill Sans MT" panose="020B0502020104020203" pitchFamily="34" charset="0"/>
              </a:rPr>
              <a:t>.</a:t>
            </a:r>
            <a:r>
              <a:rPr lang="el-GR" altLang="el-GR">
                <a:solidFill>
                  <a:srgbClr val="000000"/>
                </a:solidFill>
                <a:latin typeface="Gill Sans MT" panose="020B0502020104020203" pitchFamily="34" charset="0"/>
              </a:rPr>
              <a:t>χ</a:t>
            </a:r>
            <a:r>
              <a:rPr lang="en-US" altLang="el-GR">
                <a:solidFill>
                  <a:srgbClr val="000000"/>
                </a:solidFill>
                <a:latin typeface="Gill Sans MT" panose="020B0502020104020203" pitchFamily="34" charset="0"/>
              </a:rPr>
              <a:t>. </a:t>
            </a:r>
            <a:r>
              <a:rPr lang="el-GR" altLang="el-GR">
                <a:solidFill>
                  <a:srgbClr val="000000"/>
                </a:solidFill>
                <a:latin typeface="Gill Sans MT" panose="020B0502020104020203" pitchFamily="34" charset="0"/>
              </a:rPr>
              <a:t>το </a:t>
            </a:r>
            <a:r>
              <a:rPr lang="en-US" altLang="el-GR">
                <a:solidFill>
                  <a:srgbClr val="000000"/>
                </a:solidFill>
                <a:latin typeface="Gill Sans MT" panose="020B0502020104020203" pitchFamily="34" charset="0"/>
              </a:rPr>
              <a:t>Netflix </a:t>
            </a:r>
            <a:r>
              <a:rPr lang="el-GR" altLang="el-GR">
                <a:solidFill>
                  <a:srgbClr val="000000"/>
                </a:solidFill>
                <a:latin typeface="Gill Sans MT" panose="020B0502020104020203" pitchFamily="34" charset="0"/>
              </a:rPr>
              <a:t>αποθηκεύει αντίγραφα του</a:t>
            </a:r>
            <a:r>
              <a:rPr lang="en-US" altLang="el-GR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l-GR" err="1">
                <a:solidFill>
                  <a:srgbClr val="000000"/>
                </a:solidFill>
                <a:latin typeface="Gill Sans MT" panose="020B0502020104020203" pitchFamily="34" charset="0"/>
              </a:rPr>
              <a:t>MadMen</a:t>
            </a:r>
            <a:endParaRPr lang="en-US" altLang="el-GR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63526E-9FC3-484E-962B-56DD31AF95A7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5030788"/>
            <a:ext cx="1857375" cy="338137"/>
            <a:chOff x="5957397" y="-30236"/>
            <a:chExt cx="1857399" cy="338554"/>
          </a:xfrm>
        </p:grpSpPr>
        <p:sp>
          <p:nvSpPr>
            <p:cNvPr id="211995" name="Rectangle 20">
              <a:extLst>
                <a:ext uri="{FF2B5EF4-FFF2-40B4-BE49-F238E27FC236}">
                  <a16:creationId xmlns:a16="http://schemas.microsoft.com/office/drawing/2014/main" id="{3AA1054D-51D8-4983-8616-7094CD8AE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398" y="0"/>
              <a:ext cx="1829556" cy="27212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211996" name="TextBox 21">
              <a:extLst>
                <a:ext uri="{FF2B5EF4-FFF2-40B4-BE49-F238E27FC236}">
                  <a16:creationId xmlns:a16="http://schemas.microsoft.com/office/drawing/2014/main" id="{421E4BEF-C109-4EA8-A9A0-85DDB1BA1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397" y="-30236"/>
              <a:ext cx="18573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>
                  <a:solidFill>
                    <a:srgbClr val="FFFFFF"/>
                  </a:solidFill>
                </a:rPr>
                <a:t>where</a:t>
              </a:r>
              <a:r>
                <a:rPr lang="en-US" altLang="en-US" sz="1600">
                  <a:solidFill>
                    <a:srgbClr val="FFFFFF"/>
                  </a:solidFill>
                </a:rPr>
                <a:t>’</a:t>
              </a:r>
              <a:r>
                <a:rPr lang="en-US" altLang="el-GR" sz="1600">
                  <a:solidFill>
                    <a:srgbClr val="FFFFFF"/>
                  </a:solidFill>
                </a:rPr>
                <a:t>s Madmen?</a:t>
              </a:r>
            </a:p>
          </p:txBody>
        </p:sp>
      </p:grpSp>
      <p:grpSp>
        <p:nvGrpSpPr>
          <p:cNvPr id="1113" name="Group 1112">
            <a:extLst>
              <a:ext uri="{FF2B5EF4-FFF2-40B4-BE49-F238E27FC236}">
                <a16:creationId xmlns:a16="http://schemas.microsoft.com/office/drawing/2014/main" id="{F082C78A-6972-42B5-8AB2-5D9A5E93C575}"/>
              </a:ext>
            </a:extLst>
          </p:cNvPr>
          <p:cNvGrpSpPr>
            <a:grpSpLocks/>
          </p:cNvGrpSpPr>
          <p:nvPr/>
        </p:nvGrpSpPr>
        <p:grpSpPr bwMode="auto">
          <a:xfrm>
            <a:off x="7261225" y="4778375"/>
            <a:ext cx="1279525" cy="338138"/>
            <a:chOff x="5931471" y="-30236"/>
            <a:chExt cx="1279747" cy="338971"/>
          </a:xfrm>
        </p:grpSpPr>
        <p:sp>
          <p:nvSpPr>
            <p:cNvPr id="211993" name="Rectangle 1113">
              <a:extLst>
                <a:ext uri="{FF2B5EF4-FFF2-40B4-BE49-F238E27FC236}">
                  <a16:creationId xmlns:a16="http://schemas.microsoft.com/office/drawing/2014/main" id="{8F21A839-F497-453B-9FA8-72642837C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398" y="13898"/>
              <a:ext cx="1225865" cy="25822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211994" name="TextBox 1114">
              <a:extLst>
                <a:ext uri="{FF2B5EF4-FFF2-40B4-BE49-F238E27FC236}">
                  <a16:creationId xmlns:a16="http://schemas.microsoft.com/office/drawing/2014/main" id="{FF637A33-6246-4726-A96E-0ED030846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1471" y="-30236"/>
              <a:ext cx="1279747" cy="338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>
                  <a:solidFill>
                    <a:srgbClr val="FFFFFF"/>
                  </a:solidFill>
                </a:rPr>
                <a:t>manifest file</a:t>
              </a:r>
            </a:p>
          </p:txBody>
        </p:sp>
      </p:grpSp>
      <p:sp>
        <p:nvSpPr>
          <p:cNvPr id="28" name="Freeform 27">
            <a:extLst>
              <a:ext uri="{FF2B5EF4-FFF2-40B4-BE49-F238E27FC236}">
                <a16:creationId xmlns:a16="http://schemas.microsoft.com/office/drawing/2014/main" id="{1854F4AC-C1A6-49A7-BA70-5765587DC3FF}"/>
              </a:ext>
            </a:extLst>
          </p:cNvPr>
          <p:cNvSpPr>
            <a:spLocks/>
          </p:cNvSpPr>
          <p:nvPr/>
        </p:nvSpPr>
        <p:spPr bwMode="auto">
          <a:xfrm>
            <a:off x="1074738" y="4243388"/>
            <a:ext cx="1008062" cy="881062"/>
          </a:xfrm>
          <a:custGeom>
            <a:avLst/>
            <a:gdLst>
              <a:gd name="T0" fmla="*/ 542251 w 1284637"/>
              <a:gd name="T1" fmla="*/ 0 h 1108430"/>
              <a:gd name="T2" fmla="*/ 620508 w 1284637"/>
              <a:gd name="T3" fmla="*/ 556152 h 1108430"/>
              <a:gd name="T4" fmla="*/ 0 w 1284637"/>
              <a:gd name="T5" fmla="*/ 555512 h 11084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4637" h="1108430">
                <a:moveTo>
                  <a:pt x="1122624" y="0"/>
                </a:moveTo>
                <a:lnTo>
                  <a:pt x="1284637" y="1108430"/>
                </a:lnTo>
                <a:lnTo>
                  <a:pt x="0" y="1107156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l-GR"/>
          </a:p>
        </p:txBody>
      </p:sp>
      <p:sp>
        <p:nvSpPr>
          <p:cNvPr id="1121" name="Freeform 1120">
            <a:extLst>
              <a:ext uri="{FF2B5EF4-FFF2-40B4-BE49-F238E27FC236}">
                <a16:creationId xmlns:a16="http://schemas.microsoft.com/office/drawing/2014/main" id="{92F09121-60B4-4E04-A48E-78A25EE8D865}"/>
              </a:ext>
            </a:extLst>
          </p:cNvPr>
          <p:cNvSpPr>
            <a:spLocks/>
          </p:cNvSpPr>
          <p:nvPr/>
        </p:nvSpPr>
        <p:spPr bwMode="auto">
          <a:xfrm flipV="1">
            <a:off x="1100138" y="5127625"/>
            <a:ext cx="2166937" cy="709613"/>
          </a:xfrm>
          <a:custGeom>
            <a:avLst/>
            <a:gdLst>
              <a:gd name="T0" fmla="*/ 1752991 w 1898925"/>
              <a:gd name="T1" fmla="*/ 0 h 980345"/>
              <a:gd name="T2" fmla="*/ 2822161 w 1898925"/>
              <a:gd name="T3" fmla="*/ 227646 h 980345"/>
              <a:gd name="T4" fmla="*/ 2173683 w 1898925"/>
              <a:gd name="T5" fmla="*/ 258645 h 980345"/>
              <a:gd name="T6" fmla="*/ 1262389 w 1898925"/>
              <a:gd name="T7" fmla="*/ 362755 h 980345"/>
              <a:gd name="T8" fmla="*/ 0 w 1898925"/>
              <a:gd name="T9" fmla="*/ 371335 h 9803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98925" h="980345">
                <a:moveTo>
                  <a:pt x="1179521" y="0"/>
                </a:moveTo>
                <a:lnTo>
                  <a:pt x="1898925" y="600997"/>
                </a:lnTo>
                <a:lnTo>
                  <a:pt x="1462589" y="682836"/>
                </a:lnTo>
                <a:cubicBezTo>
                  <a:pt x="1258197" y="730637"/>
                  <a:pt x="1110581" y="844165"/>
                  <a:pt x="849414" y="957692"/>
                </a:cubicBezTo>
                <a:lnTo>
                  <a:pt x="0" y="980345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l-GR"/>
          </a:p>
        </p:txBody>
      </p:sp>
      <p:sp>
        <p:nvSpPr>
          <p:cNvPr id="1122" name="Content Placeholder 12">
            <a:extLst>
              <a:ext uri="{FF2B5EF4-FFF2-40B4-BE49-F238E27FC236}">
                <a16:creationId xmlns:a16="http://schemas.microsoft.com/office/drawing/2014/main" id="{65B4E78B-FC96-476C-BC1C-940921A204A2}"/>
              </a:ext>
            </a:extLst>
          </p:cNvPr>
          <p:cNvSpPr txBox="1">
            <a:spLocks/>
          </p:cNvSpPr>
          <p:nvPr/>
        </p:nvSpPr>
        <p:spPr bwMode="auto">
          <a:xfrm>
            <a:off x="771525" y="2571579"/>
            <a:ext cx="76501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681038" lvl="1" indent="-223838">
              <a:buSzTx/>
              <a:buFont typeface="Arial"/>
              <a:buChar char="•"/>
              <a:defRPr/>
            </a:pPr>
            <a:r>
              <a:rPr lang="el-GR" sz="2000">
                <a:latin typeface="Gill Sans Nova" panose="020B0602020104020203" pitchFamily="34" charset="0"/>
                <a:ea typeface="+mn-ea"/>
              </a:rPr>
              <a:t>κατευθύνεται σε κοντινό αντίγραφο</a:t>
            </a:r>
            <a:r>
              <a:rPr lang="en-US" sz="2000">
                <a:latin typeface="Gill Sans Nova" panose="020B0602020104020203" pitchFamily="34" charset="0"/>
                <a:ea typeface="+mn-ea"/>
              </a:rPr>
              <a:t>, </a:t>
            </a:r>
            <a:r>
              <a:rPr lang="el-GR" sz="2000">
                <a:latin typeface="Gill Sans Nova" panose="020B0602020104020203" pitchFamily="34" charset="0"/>
                <a:ea typeface="+mn-ea"/>
              </a:rPr>
              <a:t>και το λαμβάνει</a:t>
            </a:r>
            <a:endParaRPr lang="en-US" sz="2000">
              <a:latin typeface="Gill Sans Nova" panose="020B0602020104020203" pitchFamily="34" charset="0"/>
              <a:ea typeface="+mn-ea"/>
            </a:endParaRPr>
          </a:p>
        </p:txBody>
      </p:sp>
      <p:sp>
        <p:nvSpPr>
          <p:cNvPr id="1123" name="Content Placeholder 12">
            <a:extLst>
              <a:ext uri="{FF2B5EF4-FFF2-40B4-BE49-F238E27FC236}">
                <a16:creationId xmlns:a16="http://schemas.microsoft.com/office/drawing/2014/main" id="{78C6C982-E55F-41E6-AB44-98BF58FF318C}"/>
              </a:ext>
            </a:extLst>
          </p:cNvPr>
          <p:cNvSpPr txBox="1">
            <a:spLocks/>
          </p:cNvSpPr>
          <p:nvPr/>
        </p:nvSpPr>
        <p:spPr bwMode="auto">
          <a:xfrm>
            <a:off x="801852" y="2935733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681038" lvl="1" indent="-223838">
              <a:buFont typeface="Arial"/>
              <a:buChar char="•"/>
              <a:defRPr/>
            </a:pPr>
            <a:r>
              <a:rPr lang="el-GR" sz="2000">
                <a:latin typeface="Gill Sans Nova" panose="020B0602020104020203" pitchFamily="34" charset="0"/>
                <a:ea typeface="+mn-ea"/>
              </a:rPr>
              <a:t>μπορεί να διαλέξει διαφορετικό αντίγραφο εάν το μονοπάτι εμφανίζει συμφόρηση λόγω αυξημένου φόρτου</a:t>
            </a:r>
            <a:endParaRPr lang="en-US" sz="2000">
              <a:latin typeface="Gill Sans Nova" panose="020B0602020104020203" pitchFamily="34" charset="0"/>
              <a:ea typeface="+mn-ea"/>
            </a:endParaRPr>
          </a:p>
          <a:p>
            <a:pPr marL="457200" lvl="1" indent="0">
              <a:buSzTx/>
              <a:buFont typeface="Wingdings" charset="0"/>
              <a:buNone/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70" name="Footer Placeholder 3">
            <a:extLst>
              <a:ext uri="{FF2B5EF4-FFF2-40B4-BE49-F238E27FC236}">
                <a16:creationId xmlns:a16="http://schemas.microsoft.com/office/drawing/2014/main" id="{D68282EF-2AD7-48D9-87BD-32397C0DC67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71" name="Footer Placeholder 3">
            <a:extLst>
              <a:ext uri="{FF2B5EF4-FFF2-40B4-BE49-F238E27FC236}">
                <a16:creationId xmlns:a16="http://schemas.microsoft.com/office/drawing/2014/main" id="{247F5AA9-FC08-4F29-BC09-A6C7A9AF146D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9190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9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5214E-6 3.59408E-6 L 0.11335 -0.02916 L 0.14356 -0.02685 L 0.31852 0.00185 L 0.46138 -0.03078 L 0.55164 -0.00486 L 0.62333 0.0155 L 0.72418 -0.01088 L 0.77539 -0.05508 " pathEditMode="relative" rAng="0" ptsTypes="AAAAAAA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61" y="-1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0046 L -0.12238 0.06989 L -0.2812 0.02152 L -0.43152 0.0523 L -0.6367 0.028 L -0.76549 0.05462 " pathEditMode="relative" rAng="0" ptsTypes="AAAAAA">
                                      <p:cBhvr>
                                        <p:cTn id="56" dur="20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18" y="35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122" grpId="0"/>
      <p:bldP spid="11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>
            <a:extLst>
              <a:ext uri="{FF2B5EF4-FFF2-40B4-BE49-F238E27FC236}">
                <a16:creationId xmlns:a16="http://schemas.microsoft.com/office/drawing/2014/main" id="{71C8A32A-153E-4AD1-BC73-C1A19A026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58763"/>
            <a:ext cx="8462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000099"/>
                </a:solidFill>
                <a:latin typeface="Gill Sans Nova" panose="020B0602020104020203" pitchFamily="34" charset="0"/>
              </a:rPr>
              <a:t>Δίκτυα διανομής περιεχομένου</a:t>
            </a:r>
            <a:r>
              <a:rPr lang="en-US" altLang="el-GR" sz="3200" b="1">
                <a:solidFill>
                  <a:srgbClr val="000099"/>
                </a:solidFill>
                <a:latin typeface="Gill Sans Nova" panose="020B0602020104020203" pitchFamily="34" charset="0"/>
              </a:rPr>
              <a:t> </a:t>
            </a:r>
            <a:r>
              <a:rPr lang="en-US" altLang="el-GR" sz="2800" b="1">
                <a:solidFill>
                  <a:srgbClr val="000099"/>
                </a:solidFill>
                <a:latin typeface="Gill Sans Nova" panose="020B0602020104020203" pitchFamily="34" charset="0"/>
              </a:rPr>
              <a:t>(CDNs)</a:t>
            </a:r>
          </a:p>
        </p:txBody>
      </p:sp>
      <p:grpSp>
        <p:nvGrpSpPr>
          <p:cNvPr id="50178" name="Group 485">
            <a:extLst>
              <a:ext uri="{FF2B5EF4-FFF2-40B4-BE49-F238E27FC236}">
                <a16:creationId xmlns:a16="http://schemas.microsoft.com/office/drawing/2014/main" id="{0CFFB076-BCF9-4E14-9AE1-51670304E9C0}"/>
              </a:ext>
            </a:extLst>
          </p:cNvPr>
          <p:cNvGrpSpPr>
            <a:grpSpLocks/>
          </p:cNvGrpSpPr>
          <p:nvPr/>
        </p:nvGrpSpPr>
        <p:grpSpPr bwMode="auto">
          <a:xfrm>
            <a:off x="1163638" y="3894138"/>
            <a:ext cx="7000875" cy="2516187"/>
            <a:chOff x="450851" y="1669615"/>
            <a:chExt cx="8386119" cy="4786194"/>
          </a:xfrm>
        </p:grpSpPr>
        <p:sp>
          <p:nvSpPr>
            <p:cNvPr id="214743" name="Freeform 84">
              <a:extLst>
                <a:ext uri="{FF2B5EF4-FFF2-40B4-BE49-F238E27FC236}">
                  <a16:creationId xmlns:a16="http://schemas.microsoft.com/office/drawing/2014/main" id="{96EEAF2F-FAF0-4B87-85A9-4969854E6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540" y="224137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4" name="Freeform 84">
              <a:extLst>
                <a:ext uri="{FF2B5EF4-FFF2-40B4-BE49-F238E27FC236}">
                  <a16:creationId xmlns:a16="http://schemas.microsoft.com/office/drawing/2014/main" id="{46994F68-2184-4834-AE58-E75EF1F4E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84" y="304141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5" name="Freeform 84">
              <a:extLst>
                <a:ext uri="{FF2B5EF4-FFF2-40B4-BE49-F238E27FC236}">
                  <a16:creationId xmlns:a16="http://schemas.microsoft.com/office/drawing/2014/main" id="{800BDA2E-6DE8-4AE2-9C43-27C46EB95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646" y="249535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6" name="Freeform 84">
              <a:extLst>
                <a:ext uri="{FF2B5EF4-FFF2-40B4-BE49-F238E27FC236}">
                  <a16:creationId xmlns:a16="http://schemas.microsoft.com/office/drawing/2014/main" id="{6EF41CB9-75E2-4AB6-85F8-57CB82362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261" y="535263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7" name="Freeform 84">
              <a:extLst>
                <a:ext uri="{FF2B5EF4-FFF2-40B4-BE49-F238E27FC236}">
                  <a16:creationId xmlns:a16="http://schemas.microsoft.com/office/drawing/2014/main" id="{97C1012C-ACBC-4876-951F-57ED4F0E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05" y="4730385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8" name="Freeform 84">
              <a:extLst>
                <a:ext uri="{FF2B5EF4-FFF2-40B4-BE49-F238E27FC236}">
                  <a16:creationId xmlns:a16="http://schemas.microsoft.com/office/drawing/2014/main" id="{C98E48D6-A6AC-46F7-BA92-9BB4C46F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74" y="4070036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49" name="Freeform 84">
              <a:extLst>
                <a:ext uri="{FF2B5EF4-FFF2-40B4-BE49-F238E27FC236}">
                  <a16:creationId xmlns:a16="http://schemas.microsoft.com/office/drawing/2014/main" id="{BDC8D6D9-1135-4E4B-94C2-73405B553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047" y="2927126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0" name="Freeform 84">
              <a:extLst>
                <a:ext uri="{FF2B5EF4-FFF2-40B4-BE49-F238E27FC236}">
                  <a16:creationId xmlns:a16="http://schemas.microsoft.com/office/drawing/2014/main" id="{833D9044-6B08-4930-A67B-1B7839286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955" y="200009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1" name="Freeform 84">
              <a:extLst>
                <a:ext uri="{FF2B5EF4-FFF2-40B4-BE49-F238E27FC236}">
                  <a16:creationId xmlns:a16="http://schemas.microsoft.com/office/drawing/2014/main" id="{910DD52F-955D-40EB-997D-2ABC75C00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35" y="264774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2" name="Freeform 84">
              <a:extLst>
                <a:ext uri="{FF2B5EF4-FFF2-40B4-BE49-F238E27FC236}">
                  <a16:creationId xmlns:a16="http://schemas.microsoft.com/office/drawing/2014/main" id="{49832F47-E4E1-464D-AD11-5EDF9469A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478" y="19746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3" name="Freeform 84">
              <a:extLst>
                <a:ext uri="{FF2B5EF4-FFF2-40B4-BE49-F238E27FC236}">
                  <a16:creationId xmlns:a16="http://schemas.microsoft.com/office/drawing/2014/main" id="{EE10BED2-2392-402B-9984-3C392617D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1589" y="560661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4" name="Freeform 84">
              <a:extLst>
                <a:ext uri="{FF2B5EF4-FFF2-40B4-BE49-F238E27FC236}">
                  <a16:creationId xmlns:a16="http://schemas.microsoft.com/office/drawing/2014/main" id="{D7167AD2-3B78-4A25-8B2D-9A5D51A82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902" y="495896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5" name="Freeform 84">
              <a:extLst>
                <a:ext uri="{FF2B5EF4-FFF2-40B4-BE49-F238E27FC236}">
                  <a16:creationId xmlns:a16="http://schemas.microsoft.com/office/drawing/2014/main" id="{32366AFE-8FBA-4026-98F6-6D4652BBA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1271" y="404463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6" name="Freeform 84">
              <a:extLst>
                <a:ext uri="{FF2B5EF4-FFF2-40B4-BE49-F238E27FC236}">
                  <a16:creationId xmlns:a16="http://schemas.microsoft.com/office/drawing/2014/main" id="{9FBBA151-D99F-491F-8AFD-1674E5D02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088" y="58478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7" name="Freeform 84">
              <a:extLst>
                <a:ext uri="{FF2B5EF4-FFF2-40B4-BE49-F238E27FC236}">
                  <a16:creationId xmlns:a16="http://schemas.microsoft.com/office/drawing/2014/main" id="{C6B3116B-41EB-48DE-BE37-68641E6A1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565" y="598758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8" name="Freeform 84">
              <a:extLst>
                <a:ext uri="{FF2B5EF4-FFF2-40B4-BE49-F238E27FC236}">
                  <a16:creationId xmlns:a16="http://schemas.microsoft.com/office/drawing/2014/main" id="{DDA1B742-E64D-46A2-AC2B-1535E963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203" y="58351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4759" name="TextBox 4">
              <a:extLst>
                <a:ext uri="{FF2B5EF4-FFF2-40B4-BE49-F238E27FC236}">
                  <a16:creationId xmlns:a16="http://schemas.microsoft.com/office/drawing/2014/main" id="{9915F1D8-6B49-4DED-BB94-92C4C4B45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7360">
              <a:off x="5295232" y="1669615"/>
              <a:ext cx="543812" cy="52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0" name="TextBox 179">
              <a:extLst>
                <a:ext uri="{FF2B5EF4-FFF2-40B4-BE49-F238E27FC236}">
                  <a16:creationId xmlns:a16="http://schemas.microsoft.com/office/drawing/2014/main" id="{20101AF1-40D0-4F52-A402-89E48058E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829263">
              <a:off x="7635934" y="3085160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1" name="TextBox 180">
              <a:extLst>
                <a:ext uri="{FF2B5EF4-FFF2-40B4-BE49-F238E27FC236}">
                  <a16:creationId xmlns:a16="http://schemas.microsoft.com/office/drawing/2014/main" id="{A90CCFFE-B7AB-44BF-A49B-6825B4251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45918">
              <a:off x="6394999" y="5885552"/>
              <a:ext cx="543812" cy="52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2" name="TextBox 181">
              <a:extLst>
                <a:ext uri="{FF2B5EF4-FFF2-40B4-BE49-F238E27FC236}">
                  <a16:creationId xmlns:a16="http://schemas.microsoft.com/office/drawing/2014/main" id="{8566B9D5-F881-4868-9080-D813BBB5B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948738">
              <a:off x="2117518" y="5932630"/>
              <a:ext cx="543812" cy="52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3" name="TextBox 182">
              <a:extLst>
                <a:ext uri="{FF2B5EF4-FFF2-40B4-BE49-F238E27FC236}">
                  <a16:creationId xmlns:a16="http://schemas.microsoft.com/office/drawing/2014/main" id="{FA43EE44-876E-4060-871B-FB05ECF31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992697">
              <a:off x="440647" y="3712534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4" name="TextBox 183">
              <a:extLst>
                <a:ext uri="{FF2B5EF4-FFF2-40B4-BE49-F238E27FC236}">
                  <a16:creationId xmlns:a16="http://schemas.microsoft.com/office/drawing/2014/main" id="{9132DBB0-EF06-4DEF-9DBA-1AC2CFFE6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20651">
              <a:off x="2536067" y="1734467"/>
              <a:ext cx="543812" cy="52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</a:rPr>
                <a:t>…</a:t>
              </a:r>
            </a:p>
          </p:txBody>
        </p:sp>
        <p:grpSp>
          <p:nvGrpSpPr>
            <p:cNvPr id="214765" name="Group 8">
              <a:extLst>
                <a:ext uri="{FF2B5EF4-FFF2-40B4-BE49-F238E27FC236}">
                  <a16:creationId xmlns:a16="http://schemas.microsoft.com/office/drawing/2014/main" id="{DF8AEFB8-9E73-40F6-B5A0-8934DD6D56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6600" y="3746496"/>
              <a:ext cx="3225799" cy="1117598"/>
              <a:chOff x="7848600" y="2044700"/>
              <a:chExt cx="3200399" cy="1371600"/>
            </a:xfrm>
          </p:grpSpPr>
          <p:sp>
            <p:nvSpPr>
              <p:cNvPr id="214961" name="Oval 3">
                <a:extLst>
                  <a:ext uri="{FF2B5EF4-FFF2-40B4-BE49-F238E27FC236}">
                    <a16:creationId xmlns:a16="http://schemas.microsoft.com/office/drawing/2014/main" id="{1C3323B6-D912-4C62-A8E7-1B03754AE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4962" name="Group 133">
                <a:extLst>
                  <a:ext uri="{FF2B5EF4-FFF2-40B4-BE49-F238E27FC236}">
                    <a16:creationId xmlns:a16="http://schemas.microsoft.com/office/drawing/2014/main" id="{7C89D832-96D5-4AE9-A555-BA722C3AB1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5035" name="Oval 407">
                  <a:extLst>
                    <a:ext uri="{FF2B5EF4-FFF2-40B4-BE49-F238E27FC236}">
                      <a16:creationId xmlns:a16="http://schemas.microsoft.com/office/drawing/2014/main" id="{0BDE7CD5-127B-4476-92AC-1C49172DAF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36" name="Rectangle 410">
                  <a:extLst>
                    <a:ext uri="{FF2B5EF4-FFF2-40B4-BE49-F238E27FC236}">
                      <a16:creationId xmlns:a16="http://schemas.microsoft.com/office/drawing/2014/main" id="{1E696FF1-9DD7-4450-B5D8-483C710622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37" name="Oval 411">
                  <a:extLst>
                    <a:ext uri="{FF2B5EF4-FFF2-40B4-BE49-F238E27FC236}">
                      <a16:creationId xmlns:a16="http://schemas.microsoft.com/office/drawing/2014/main" id="{CDC5AC81-BF63-4733-8900-19E421780C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038" name="Group 137">
                  <a:extLst>
                    <a:ext uri="{FF2B5EF4-FFF2-40B4-BE49-F238E27FC236}">
                      <a16:creationId xmlns:a16="http://schemas.microsoft.com/office/drawing/2014/main" id="{A2D33A74-6148-4DE6-8C9E-B44284832A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46785" name="Freeform 138">
                    <a:extLst>
                      <a:ext uri="{FF2B5EF4-FFF2-40B4-BE49-F238E27FC236}">
                        <a16:creationId xmlns:a16="http://schemas.microsoft.com/office/drawing/2014/main" id="{7EA4741D-AEAD-4BE5-8CEA-26BB2CFBF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46786" name="Freeform 139">
                    <a:extLst>
                      <a:ext uri="{FF2B5EF4-FFF2-40B4-BE49-F238E27FC236}">
                        <a16:creationId xmlns:a16="http://schemas.microsoft.com/office/drawing/2014/main" id="{04D386B8-D3F2-4F63-9F58-74C04A65FF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5039" name="Line 140">
                  <a:extLst>
                    <a:ext uri="{FF2B5EF4-FFF2-40B4-BE49-F238E27FC236}">
                      <a16:creationId xmlns:a16="http://schemas.microsoft.com/office/drawing/2014/main" id="{0123DB7E-D64B-4135-83C4-AA33CC9F5B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784" name="Line 141">
                  <a:extLst>
                    <a:ext uri="{FF2B5EF4-FFF2-40B4-BE49-F238E27FC236}">
                      <a16:creationId xmlns:a16="http://schemas.microsoft.com/office/drawing/2014/main" id="{8290F449-8135-4BFF-9BAC-A0F17C5EA5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cxnSp>
            <p:nvCxnSpPr>
              <p:cNvPr id="214963" name="Straight Connector 10">
                <a:extLst>
                  <a:ext uri="{FF2B5EF4-FFF2-40B4-BE49-F238E27FC236}">
                    <a16:creationId xmlns:a16="http://schemas.microsoft.com/office/drawing/2014/main" id="{5D087F63-919F-4BF3-B60A-B77FF193E6C7}"/>
                  </a:ext>
                </a:extLst>
              </p:cNvPr>
              <p:cNvCxnSpPr>
                <a:cxnSpLocks noChangeShapeType="1"/>
                <a:stCxn id="246784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4" name="Straight Connector 297">
                <a:extLst>
                  <a:ext uri="{FF2B5EF4-FFF2-40B4-BE49-F238E27FC236}">
                    <a16:creationId xmlns:a16="http://schemas.microsoft.com/office/drawing/2014/main" id="{31A96E13-A6F5-4259-A7C2-11D8D868B6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5" name="Straight Connector 298">
                <a:extLst>
                  <a:ext uri="{FF2B5EF4-FFF2-40B4-BE49-F238E27FC236}">
                    <a16:creationId xmlns:a16="http://schemas.microsoft.com/office/drawing/2014/main" id="{95AB3B03-0BA2-46B0-9048-2057881DB26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6" name="Straight Connector 299">
                <a:extLst>
                  <a:ext uri="{FF2B5EF4-FFF2-40B4-BE49-F238E27FC236}">
                    <a16:creationId xmlns:a16="http://schemas.microsoft.com/office/drawing/2014/main" id="{B4A1A491-123A-4BE0-B3A9-5323F148A4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7" name="Straight Connector 300">
                <a:extLst>
                  <a:ext uri="{FF2B5EF4-FFF2-40B4-BE49-F238E27FC236}">
                    <a16:creationId xmlns:a16="http://schemas.microsoft.com/office/drawing/2014/main" id="{57AE743D-B4FE-46E6-9C0A-4365AB454C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8" name="Straight Connector 301">
                <a:extLst>
                  <a:ext uri="{FF2B5EF4-FFF2-40B4-BE49-F238E27FC236}">
                    <a16:creationId xmlns:a16="http://schemas.microsoft.com/office/drawing/2014/main" id="{1B343017-7E75-417A-915A-22FB95F064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9" name="Straight Connector 302">
                <a:extLst>
                  <a:ext uri="{FF2B5EF4-FFF2-40B4-BE49-F238E27FC236}">
                    <a16:creationId xmlns:a16="http://schemas.microsoft.com/office/drawing/2014/main" id="{1A788221-DA44-4C50-9CC8-11FD33CAF1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70" name="Straight Connector 303">
                <a:extLst>
                  <a:ext uri="{FF2B5EF4-FFF2-40B4-BE49-F238E27FC236}">
                    <a16:creationId xmlns:a16="http://schemas.microsoft.com/office/drawing/2014/main" id="{D3D295D3-7C35-449B-8E99-991C771BC6F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71" name="Straight Connector 304">
                <a:extLst>
                  <a:ext uri="{FF2B5EF4-FFF2-40B4-BE49-F238E27FC236}">
                    <a16:creationId xmlns:a16="http://schemas.microsoft.com/office/drawing/2014/main" id="{9B5E0BBD-42C4-4617-9C95-B368D1DD0F1B}"/>
                  </a:ext>
                </a:extLst>
              </p:cNvPr>
              <p:cNvCxnSpPr>
                <a:cxnSpLocks noChangeShapeType="1"/>
                <a:endCxn id="215035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4972" name="Group 133">
                <a:extLst>
                  <a:ext uri="{FF2B5EF4-FFF2-40B4-BE49-F238E27FC236}">
                    <a16:creationId xmlns:a16="http://schemas.microsoft.com/office/drawing/2014/main" id="{499F0759-8E2D-48F3-B82A-51A144A855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5027" name="Oval 407">
                  <a:extLst>
                    <a:ext uri="{FF2B5EF4-FFF2-40B4-BE49-F238E27FC236}">
                      <a16:creationId xmlns:a16="http://schemas.microsoft.com/office/drawing/2014/main" id="{DD89E7C3-D936-47A7-A67C-16590D966A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28" name="Rectangle 410">
                  <a:extLst>
                    <a:ext uri="{FF2B5EF4-FFF2-40B4-BE49-F238E27FC236}">
                      <a16:creationId xmlns:a16="http://schemas.microsoft.com/office/drawing/2014/main" id="{3328135C-8A1D-4A69-8F1B-39C95EA800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29" name="Oval 411">
                  <a:extLst>
                    <a:ext uri="{FF2B5EF4-FFF2-40B4-BE49-F238E27FC236}">
                      <a16:creationId xmlns:a16="http://schemas.microsoft.com/office/drawing/2014/main" id="{5CEA95B1-51C6-4F83-9C34-8C86DBA8C9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030" name="Group 137">
                  <a:extLst>
                    <a:ext uri="{FF2B5EF4-FFF2-40B4-BE49-F238E27FC236}">
                      <a16:creationId xmlns:a16="http://schemas.microsoft.com/office/drawing/2014/main" id="{E9FCD554-9D67-497E-8C58-4EF2AFA6BD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33" name="Freeform 138">
                    <a:extLst>
                      <a:ext uri="{FF2B5EF4-FFF2-40B4-BE49-F238E27FC236}">
                        <a16:creationId xmlns:a16="http://schemas.microsoft.com/office/drawing/2014/main" id="{3ABECD3B-9816-454E-B030-78DAB30D2B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5034" name="Freeform 139">
                    <a:extLst>
                      <a:ext uri="{FF2B5EF4-FFF2-40B4-BE49-F238E27FC236}">
                        <a16:creationId xmlns:a16="http://schemas.microsoft.com/office/drawing/2014/main" id="{13E7E131-9C82-4923-BDF0-DE3D863E61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5031" name="Line 140">
                  <a:extLst>
                    <a:ext uri="{FF2B5EF4-FFF2-40B4-BE49-F238E27FC236}">
                      <a16:creationId xmlns:a16="http://schemas.microsoft.com/office/drawing/2014/main" id="{59C91801-7C66-4F87-BD60-D89CA3969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32" name="Line 141">
                  <a:extLst>
                    <a:ext uri="{FF2B5EF4-FFF2-40B4-BE49-F238E27FC236}">
                      <a16:creationId xmlns:a16="http://schemas.microsoft.com/office/drawing/2014/main" id="{876E1542-B33A-43E4-A83A-03A15034A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3" name="Group 133">
                <a:extLst>
                  <a:ext uri="{FF2B5EF4-FFF2-40B4-BE49-F238E27FC236}">
                    <a16:creationId xmlns:a16="http://schemas.microsoft.com/office/drawing/2014/main" id="{699E8053-4D9D-4158-9738-99133192D0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5019" name="Oval 407">
                  <a:extLst>
                    <a:ext uri="{FF2B5EF4-FFF2-40B4-BE49-F238E27FC236}">
                      <a16:creationId xmlns:a16="http://schemas.microsoft.com/office/drawing/2014/main" id="{7BDAE1A6-5BF7-45BC-A7D2-EC28A47390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20" name="Rectangle 410">
                  <a:extLst>
                    <a:ext uri="{FF2B5EF4-FFF2-40B4-BE49-F238E27FC236}">
                      <a16:creationId xmlns:a16="http://schemas.microsoft.com/office/drawing/2014/main" id="{F888BC46-A4DD-44AE-A8D7-67F722D907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21" name="Oval 411">
                  <a:extLst>
                    <a:ext uri="{FF2B5EF4-FFF2-40B4-BE49-F238E27FC236}">
                      <a16:creationId xmlns:a16="http://schemas.microsoft.com/office/drawing/2014/main" id="{1FF26B4C-C4F4-41C0-88A4-9B40309686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022" name="Group 137">
                  <a:extLst>
                    <a:ext uri="{FF2B5EF4-FFF2-40B4-BE49-F238E27FC236}">
                      <a16:creationId xmlns:a16="http://schemas.microsoft.com/office/drawing/2014/main" id="{B2BFC280-91A8-46E8-8906-C4FC97AF96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25" name="Freeform 138">
                    <a:extLst>
                      <a:ext uri="{FF2B5EF4-FFF2-40B4-BE49-F238E27FC236}">
                        <a16:creationId xmlns:a16="http://schemas.microsoft.com/office/drawing/2014/main" id="{637CC791-D482-42C6-9A91-C2DC8BB4FB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5026" name="Freeform 139">
                    <a:extLst>
                      <a:ext uri="{FF2B5EF4-FFF2-40B4-BE49-F238E27FC236}">
                        <a16:creationId xmlns:a16="http://schemas.microsoft.com/office/drawing/2014/main" id="{675B1695-6154-455E-AF12-C4EDCF91F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5023" name="Line 140">
                  <a:extLst>
                    <a:ext uri="{FF2B5EF4-FFF2-40B4-BE49-F238E27FC236}">
                      <a16:creationId xmlns:a16="http://schemas.microsoft.com/office/drawing/2014/main" id="{A24F902B-B1EB-45B2-9DEF-6ECE4A51E5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56"/>
                  <a:ext cx="0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24" name="Line 141">
                  <a:extLst>
                    <a:ext uri="{FF2B5EF4-FFF2-40B4-BE49-F238E27FC236}">
                      <a16:creationId xmlns:a16="http://schemas.microsoft.com/office/drawing/2014/main" id="{DAF462F0-F8E4-44D5-B444-4C2A5D5B99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58"/>
                  <a:ext cx="0" cy="8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4" name="Group 133">
                <a:extLst>
                  <a:ext uri="{FF2B5EF4-FFF2-40B4-BE49-F238E27FC236}">
                    <a16:creationId xmlns:a16="http://schemas.microsoft.com/office/drawing/2014/main" id="{F7D68D64-52D8-404E-B892-939AA35DB9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5011" name="Oval 407">
                  <a:extLst>
                    <a:ext uri="{FF2B5EF4-FFF2-40B4-BE49-F238E27FC236}">
                      <a16:creationId xmlns:a16="http://schemas.microsoft.com/office/drawing/2014/main" id="{0962834E-BDF5-47DC-8C37-8DA2D893D5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12" name="Rectangle 410">
                  <a:extLst>
                    <a:ext uri="{FF2B5EF4-FFF2-40B4-BE49-F238E27FC236}">
                      <a16:creationId xmlns:a16="http://schemas.microsoft.com/office/drawing/2014/main" id="{B38F241D-9D46-4C5A-9089-74E917A42B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13" name="Oval 411">
                  <a:extLst>
                    <a:ext uri="{FF2B5EF4-FFF2-40B4-BE49-F238E27FC236}">
                      <a16:creationId xmlns:a16="http://schemas.microsoft.com/office/drawing/2014/main" id="{D4E6F2BE-023A-4E0A-8F22-92A12983E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014" name="Group 137">
                  <a:extLst>
                    <a:ext uri="{FF2B5EF4-FFF2-40B4-BE49-F238E27FC236}">
                      <a16:creationId xmlns:a16="http://schemas.microsoft.com/office/drawing/2014/main" id="{BEABF2B9-0708-4AA2-92AC-A63CD37F0D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17" name="Freeform 138">
                    <a:extLst>
                      <a:ext uri="{FF2B5EF4-FFF2-40B4-BE49-F238E27FC236}">
                        <a16:creationId xmlns:a16="http://schemas.microsoft.com/office/drawing/2014/main" id="{DDBACCEF-2577-4CAF-B889-53E3EA6BC7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5018" name="Freeform 139">
                    <a:extLst>
                      <a:ext uri="{FF2B5EF4-FFF2-40B4-BE49-F238E27FC236}">
                        <a16:creationId xmlns:a16="http://schemas.microsoft.com/office/drawing/2014/main" id="{EC70CACA-30CF-45A5-BBF3-4EE3BAF79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5015" name="Line 140">
                  <a:extLst>
                    <a:ext uri="{FF2B5EF4-FFF2-40B4-BE49-F238E27FC236}">
                      <a16:creationId xmlns:a16="http://schemas.microsoft.com/office/drawing/2014/main" id="{4979F580-C2B1-4C19-873B-5207A33420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16" name="Line 141">
                  <a:extLst>
                    <a:ext uri="{FF2B5EF4-FFF2-40B4-BE49-F238E27FC236}">
                      <a16:creationId xmlns:a16="http://schemas.microsoft.com/office/drawing/2014/main" id="{53CA782D-AB83-419A-9747-83AD39D1A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5" name="Group 133">
                <a:extLst>
                  <a:ext uri="{FF2B5EF4-FFF2-40B4-BE49-F238E27FC236}">
                    <a16:creationId xmlns:a16="http://schemas.microsoft.com/office/drawing/2014/main" id="{19A2C8C1-2384-459B-B124-F9F7BAED06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5003" name="Oval 407">
                  <a:extLst>
                    <a:ext uri="{FF2B5EF4-FFF2-40B4-BE49-F238E27FC236}">
                      <a16:creationId xmlns:a16="http://schemas.microsoft.com/office/drawing/2014/main" id="{6ECC04B1-A138-4E02-936B-1D06D2DEF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04" name="Rectangle 410">
                  <a:extLst>
                    <a:ext uri="{FF2B5EF4-FFF2-40B4-BE49-F238E27FC236}">
                      <a16:creationId xmlns:a16="http://schemas.microsoft.com/office/drawing/2014/main" id="{30F41877-7029-4026-8574-86EDC1E73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005" name="Oval 411">
                  <a:extLst>
                    <a:ext uri="{FF2B5EF4-FFF2-40B4-BE49-F238E27FC236}">
                      <a16:creationId xmlns:a16="http://schemas.microsoft.com/office/drawing/2014/main" id="{9B8CAEC6-3C0E-46DC-876E-874779DAE9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006" name="Group 137">
                  <a:extLst>
                    <a:ext uri="{FF2B5EF4-FFF2-40B4-BE49-F238E27FC236}">
                      <a16:creationId xmlns:a16="http://schemas.microsoft.com/office/drawing/2014/main" id="{9170EAB0-14BA-4D94-9E7B-E2D4A49F16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09" name="Freeform 138">
                    <a:extLst>
                      <a:ext uri="{FF2B5EF4-FFF2-40B4-BE49-F238E27FC236}">
                        <a16:creationId xmlns:a16="http://schemas.microsoft.com/office/drawing/2014/main" id="{136BBCEA-DD6C-447E-B84F-161D6DF0E9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5010" name="Freeform 139">
                    <a:extLst>
                      <a:ext uri="{FF2B5EF4-FFF2-40B4-BE49-F238E27FC236}">
                        <a16:creationId xmlns:a16="http://schemas.microsoft.com/office/drawing/2014/main" id="{A4DB628F-ED79-468F-9DCD-AA5F49C906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5007" name="Line 140">
                  <a:extLst>
                    <a:ext uri="{FF2B5EF4-FFF2-40B4-BE49-F238E27FC236}">
                      <a16:creationId xmlns:a16="http://schemas.microsoft.com/office/drawing/2014/main" id="{B0DE83BC-6DE4-4386-B10A-6DEB1B0E95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08" name="Line 141">
                  <a:extLst>
                    <a:ext uri="{FF2B5EF4-FFF2-40B4-BE49-F238E27FC236}">
                      <a16:creationId xmlns:a16="http://schemas.microsoft.com/office/drawing/2014/main" id="{0AB71B96-2E03-4C8E-8FAD-A7D981026D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6" name="Group 133">
                <a:extLst>
                  <a:ext uri="{FF2B5EF4-FFF2-40B4-BE49-F238E27FC236}">
                    <a16:creationId xmlns:a16="http://schemas.microsoft.com/office/drawing/2014/main" id="{129FEA01-0A5D-4792-BB00-6579B0664A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4995" name="Oval 407">
                  <a:extLst>
                    <a:ext uri="{FF2B5EF4-FFF2-40B4-BE49-F238E27FC236}">
                      <a16:creationId xmlns:a16="http://schemas.microsoft.com/office/drawing/2014/main" id="{34AEE6EF-CD13-4C12-BC83-85DD5D7096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96" name="Rectangle 410">
                  <a:extLst>
                    <a:ext uri="{FF2B5EF4-FFF2-40B4-BE49-F238E27FC236}">
                      <a16:creationId xmlns:a16="http://schemas.microsoft.com/office/drawing/2014/main" id="{7491EFB0-F421-4B4B-AE30-C1AA1413E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97" name="Oval 411">
                  <a:extLst>
                    <a:ext uri="{FF2B5EF4-FFF2-40B4-BE49-F238E27FC236}">
                      <a16:creationId xmlns:a16="http://schemas.microsoft.com/office/drawing/2014/main" id="{E1C8B6F5-CF10-443E-ADFF-61F82F5E4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98" name="Group 137">
                  <a:extLst>
                    <a:ext uri="{FF2B5EF4-FFF2-40B4-BE49-F238E27FC236}">
                      <a16:creationId xmlns:a16="http://schemas.microsoft.com/office/drawing/2014/main" id="{77C16F43-6BF7-48BA-A77B-796E8A6FFE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01" name="Freeform 138">
                    <a:extLst>
                      <a:ext uri="{FF2B5EF4-FFF2-40B4-BE49-F238E27FC236}">
                        <a16:creationId xmlns:a16="http://schemas.microsoft.com/office/drawing/2014/main" id="{EA1F0511-6E77-4155-BFA5-4D1C4B4AB8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5002" name="Freeform 139">
                    <a:extLst>
                      <a:ext uri="{FF2B5EF4-FFF2-40B4-BE49-F238E27FC236}">
                        <a16:creationId xmlns:a16="http://schemas.microsoft.com/office/drawing/2014/main" id="{978A3CC0-1FA4-412D-B866-842E0E8758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99" name="Line 140">
                  <a:extLst>
                    <a:ext uri="{FF2B5EF4-FFF2-40B4-BE49-F238E27FC236}">
                      <a16:creationId xmlns:a16="http://schemas.microsoft.com/office/drawing/2014/main" id="{997E948E-19D4-420F-A66C-DB01326691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00" name="Line 141">
                  <a:extLst>
                    <a:ext uri="{FF2B5EF4-FFF2-40B4-BE49-F238E27FC236}">
                      <a16:creationId xmlns:a16="http://schemas.microsoft.com/office/drawing/2014/main" id="{6978B6C9-4030-4902-B2F6-C1EA3E3AA0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7" name="Group 133">
                <a:extLst>
                  <a:ext uri="{FF2B5EF4-FFF2-40B4-BE49-F238E27FC236}">
                    <a16:creationId xmlns:a16="http://schemas.microsoft.com/office/drawing/2014/main" id="{93505424-1D66-4259-922D-5EC9B2E088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4987" name="Oval 407">
                  <a:extLst>
                    <a:ext uri="{FF2B5EF4-FFF2-40B4-BE49-F238E27FC236}">
                      <a16:creationId xmlns:a16="http://schemas.microsoft.com/office/drawing/2014/main" id="{75D29A8F-3F7C-46C1-87F3-A3AB402F2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88" name="Rectangle 410">
                  <a:extLst>
                    <a:ext uri="{FF2B5EF4-FFF2-40B4-BE49-F238E27FC236}">
                      <a16:creationId xmlns:a16="http://schemas.microsoft.com/office/drawing/2014/main" id="{ED3CCD8B-E0D1-43DC-93C7-1ABA9E46E4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89" name="Oval 411">
                  <a:extLst>
                    <a:ext uri="{FF2B5EF4-FFF2-40B4-BE49-F238E27FC236}">
                      <a16:creationId xmlns:a16="http://schemas.microsoft.com/office/drawing/2014/main" id="{8EBDFF02-4952-434A-A871-BFDD4B3B48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90" name="Group 137">
                  <a:extLst>
                    <a:ext uri="{FF2B5EF4-FFF2-40B4-BE49-F238E27FC236}">
                      <a16:creationId xmlns:a16="http://schemas.microsoft.com/office/drawing/2014/main" id="{7270A506-D104-4613-8BCB-7F4702AD7F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93" name="Freeform 138">
                    <a:extLst>
                      <a:ext uri="{FF2B5EF4-FFF2-40B4-BE49-F238E27FC236}">
                        <a16:creationId xmlns:a16="http://schemas.microsoft.com/office/drawing/2014/main" id="{2FB602A0-4867-4F74-BF18-8522CE8226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94" name="Freeform 139">
                    <a:extLst>
                      <a:ext uri="{FF2B5EF4-FFF2-40B4-BE49-F238E27FC236}">
                        <a16:creationId xmlns:a16="http://schemas.microsoft.com/office/drawing/2014/main" id="{5CF11D53-0303-4B25-9349-86A27E0528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91" name="Line 140">
                  <a:extLst>
                    <a:ext uri="{FF2B5EF4-FFF2-40B4-BE49-F238E27FC236}">
                      <a16:creationId xmlns:a16="http://schemas.microsoft.com/office/drawing/2014/main" id="{8BE821A6-F85C-4AE2-8C0D-55BCC75DAA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92" name="Line 141">
                  <a:extLst>
                    <a:ext uri="{FF2B5EF4-FFF2-40B4-BE49-F238E27FC236}">
                      <a16:creationId xmlns:a16="http://schemas.microsoft.com/office/drawing/2014/main" id="{87FC9DA4-1D58-42D2-B94D-933F5B06F6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978" name="Group 133">
                <a:extLst>
                  <a:ext uri="{FF2B5EF4-FFF2-40B4-BE49-F238E27FC236}">
                    <a16:creationId xmlns:a16="http://schemas.microsoft.com/office/drawing/2014/main" id="{718268B9-A3F8-47A2-A4F2-A3E204D213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4979" name="Oval 407">
                  <a:extLst>
                    <a:ext uri="{FF2B5EF4-FFF2-40B4-BE49-F238E27FC236}">
                      <a16:creationId xmlns:a16="http://schemas.microsoft.com/office/drawing/2014/main" id="{EF17031D-2CEE-4A56-A43C-0DE229997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80" name="Rectangle 410">
                  <a:extLst>
                    <a:ext uri="{FF2B5EF4-FFF2-40B4-BE49-F238E27FC236}">
                      <a16:creationId xmlns:a16="http://schemas.microsoft.com/office/drawing/2014/main" id="{AFFEC6B3-B720-427B-991F-B73309E8F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81" name="Oval 411">
                  <a:extLst>
                    <a:ext uri="{FF2B5EF4-FFF2-40B4-BE49-F238E27FC236}">
                      <a16:creationId xmlns:a16="http://schemas.microsoft.com/office/drawing/2014/main" id="{7CA52431-B713-4026-85E6-019E6423CF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82" name="Group 137">
                  <a:extLst>
                    <a:ext uri="{FF2B5EF4-FFF2-40B4-BE49-F238E27FC236}">
                      <a16:creationId xmlns:a16="http://schemas.microsoft.com/office/drawing/2014/main" id="{0F9E97E4-D469-42FF-82D2-6897E910DF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85" name="Freeform 138">
                    <a:extLst>
                      <a:ext uri="{FF2B5EF4-FFF2-40B4-BE49-F238E27FC236}">
                        <a16:creationId xmlns:a16="http://schemas.microsoft.com/office/drawing/2014/main" id="{4A0E2054-41FF-42F3-9555-2EA78BFD30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86" name="Freeform 139">
                    <a:extLst>
                      <a:ext uri="{FF2B5EF4-FFF2-40B4-BE49-F238E27FC236}">
                        <a16:creationId xmlns:a16="http://schemas.microsoft.com/office/drawing/2014/main" id="{255E44DE-67EE-488E-AB8A-46D7E0EC3A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83" name="Line 140">
                  <a:extLst>
                    <a:ext uri="{FF2B5EF4-FFF2-40B4-BE49-F238E27FC236}">
                      <a16:creationId xmlns:a16="http://schemas.microsoft.com/office/drawing/2014/main" id="{6D7B3A29-C3F2-428D-8C1C-4CE538C9C3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84" name="Line 141">
                  <a:extLst>
                    <a:ext uri="{FF2B5EF4-FFF2-40B4-BE49-F238E27FC236}">
                      <a16:creationId xmlns:a16="http://schemas.microsoft.com/office/drawing/2014/main" id="{DC8E3107-CE16-46C2-AC16-F12FC1CA2D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4766" name="Group 331">
              <a:extLst>
                <a:ext uri="{FF2B5EF4-FFF2-40B4-BE49-F238E27FC236}">
                  <a16:creationId xmlns:a16="http://schemas.microsoft.com/office/drawing/2014/main" id="{B857CA92-28DA-4EB8-A13F-87128B7F6C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401" y="2755897"/>
              <a:ext cx="3467099" cy="1193800"/>
              <a:chOff x="7848600" y="2044700"/>
              <a:chExt cx="3200399" cy="1371600"/>
            </a:xfrm>
          </p:grpSpPr>
          <p:sp>
            <p:nvSpPr>
              <p:cNvPr id="214879" name="Oval 332">
                <a:extLst>
                  <a:ext uri="{FF2B5EF4-FFF2-40B4-BE49-F238E27FC236}">
                    <a16:creationId xmlns:a16="http://schemas.microsoft.com/office/drawing/2014/main" id="{0D6D55FC-6588-47A5-AAF9-31B4F00DE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4880" name="Group 133">
                <a:extLst>
                  <a:ext uri="{FF2B5EF4-FFF2-40B4-BE49-F238E27FC236}">
                    <a16:creationId xmlns:a16="http://schemas.microsoft.com/office/drawing/2014/main" id="{8F928614-D1DB-4361-9164-657A972BEE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4953" name="Oval 407">
                  <a:extLst>
                    <a:ext uri="{FF2B5EF4-FFF2-40B4-BE49-F238E27FC236}">
                      <a16:creationId xmlns:a16="http://schemas.microsoft.com/office/drawing/2014/main" id="{5C24E33A-2013-4446-8F1F-BE6C300D9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54" name="Rectangle 410">
                  <a:extLst>
                    <a:ext uri="{FF2B5EF4-FFF2-40B4-BE49-F238E27FC236}">
                      <a16:creationId xmlns:a16="http://schemas.microsoft.com/office/drawing/2014/main" id="{0ECE526A-5C0F-4DB0-8840-65B5C5F773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55" name="Oval 411">
                  <a:extLst>
                    <a:ext uri="{FF2B5EF4-FFF2-40B4-BE49-F238E27FC236}">
                      <a16:creationId xmlns:a16="http://schemas.microsoft.com/office/drawing/2014/main" id="{50235437-4271-4D2D-A0AC-EE6A5D266E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56" name="Group 137">
                  <a:extLst>
                    <a:ext uri="{FF2B5EF4-FFF2-40B4-BE49-F238E27FC236}">
                      <a16:creationId xmlns:a16="http://schemas.microsoft.com/office/drawing/2014/main" id="{606C813A-7203-40BB-9F44-3C5ED706E1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59" name="Freeform 138">
                    <a:extLst>
                      <a:ext uri="{FF2B5EF4-FFF2-40B4-BE49-F238E27FC236}">
                        <a16:creationId xmlns:a16="http://schemas.microsoft.com/office/drawing/2014/main" id="{AD740302-67EE-43A9-8F24-C9CEA6E05D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60" name="Freeform 139">
                    <a:extLst>
                      <a:ext uri="{FF2B5EF4-FFF2-40B4-BE49-F238E27FC236}">
                        <a16:creationId xmlns:a16="http://schemas.microsoft.com/office/drawing/2014/main" id="{3B5E0380-7207-40D0-AB95-A42DCB9F74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57" name="Line 140">
                  <a:extLst>
                    <a:ext uri="{FF2B5EF4-FFF2-40B4-BE49-F238E27FC236}">
                      <a16:creationId xmlns:a16="http://schemas.microsoft.com/office/drawing/2014/main" id="{E104311C-F617-4E2C-B9C6-D572A8FC34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58" name="Line 141">
                  <a:extLst>
                    <a:ext uri="{FF2B5EF4-FFF2-40B4-BE49-F238E27FC236}">
                      <a16:creationId xmlns:a16="http://schemas.microsoft.com/office/drawing/2014/main" id="{C2EDCF27-4633-4673-AA85-877993ABD9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cxnSp>
            <p:nvCxnSpPr>
              <p:cNvPr id="214881" name="Straight Connector 334">
                <a:extLst>
                  <a:ext uri="{FF2B5EF4-FFF2-40B4-BE49-F238E27FC236}">
                    <a16:creationId xmlns:a16="http://schemas.microsoft.com/office/drawing/2014/main" id="{69F5DBEB-63BA-4F00-8716-2386860AB0AF}"/>
                  </a:ext>
                </a:extLst>
              </p:cNvPr>
              <p:cNvCxnSpPr>
                <a:cxnSpLocks noChangeShapeType="1"/>
                <a:stCxn id="214958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2" name="Straight Connector 335">
                <a:extLst>
                  <a:ext uri="{FF2B5EF4-FFF2-40B4-BE49-F238E27FC236}">
                    <a16:creationId xmlns:a16="http://schemas.microsoft.com/office/drawing/2014/main" id="{2A741194-E136-4B0D-8331-55A777D4F9A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3" name="Straight Connector 336">
                <a:extLst>
                  <a:ext uri="{FF2B5EF4-FFF2-40B4-BE49-F238E27FC236}">
                    <a16:creationId xmlns:a16="http://schemas.microsoft.com/office/drawing/2014/main" id="{F4783AAC-1BFA-48D1-8995-99364055AB8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4" name="Straight Connector 337">
                <a:extLst>
                  <a:ext uri="{FF2B5EF4-FFF2-40B4-BE49-F238E27FC236}">
                    <a16:creationId xmlns:a16="http://schemas.microsoft.com/office/drawing/2014/main" id="{F6744DDF-D6AE-4AFC-89F9-B783BEB4996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5" name="Straight Connector 338">
                <a:extLst>
                  <a:ext uri="{FF2B5EF4-FFF2-40B4-BE49-F238E27FC236}">
                    <a16:creationId xmlns:a16="http://schemas.microsoft.com/office/drawing/2014/main" id="{18346738-5BD3-4886-8594-17D3928C6C8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6" name="Straight Connector 339">
                <a:extLst>
                  <a:ext uri="{FF2B5EF4-FFF2-40B4-BE49-F238E27FC236}">
                    <a16:creationId xmlns:a16="http://schemas.microsoft.com/office/drawing/2014/main" id="{B319E61C-83CE-4281-BEE3-19B8B65DA7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7" name="Straight Connector 340">
                <a:extLst>
                  <a:ext uri="{FF2B5EF4-FFF2-40B4-BE49-F238E27FC236}">
                    <a16:creationId xmlns:a16="http://schemas.microsoft.com/office/drawing/2014/main" id="{2E85BB3F-96AA-4E8D-AFB3-793EF8D781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8" name="Straight Connector 341">
                <a:extLst>
                  <a:ext uri="{FF2B5EF4-FFF2-40B4-BE49-F238E27FC236}">
                    <a16:creationId xmlns:a16="http://schemas.microsoft.com/office/drawing/2014/main" id="{049E4A7A-8B99-45A8-AA97-6C58C9B47C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9" name="Straight Connector 342">
                <a:extLst>
                  <a:ext uri="{FF2B5EF4-FFF2-40B4-BE49-F238E27FC236}">
                    <a16:creationId xmlns:a16="http://schemas.microsoft.com/office/drawing/2014/main" id="{E90F5BF5-DD99-4B78-8387-C450A72EF0AD}"/>
                  </a:ext>
                </a:extLst>
              </p:cNvPr>
              <p:cNvCxnSpPr>
                <a:cxnSpLocks noChangeShapeType="1"/>
                <a:endCxn id="214953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4890" name="Group 133">
                <a:extLst>
                  <a:ext uri="{FF2B5EF4-FFF2-40B4-BE49-F238E27FC236}">
                    <a16:creationId xmlns:a16="http://schemas.microsoft.com/office/drawing/2014/main" id="{FA1BD5AE-692F-425E-BDAE-27E7BE5869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4945" name="Oval 407">
                  <a:extLst>
                    <a:ext uri="{FF2B5EF4-FFF2-40B4-BE49-F238E27FC236}">
                      <a16:creationId xmlns:a16="http://schemas.microsoft.com/office/drawing/2014/main" id="{88DC5DC5-D684-4946-BFD3-CEC05A16AF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46" name="Rectangle 410">
                  <a:extLst>
                    <a:ext uri="{FF2B5EF4-FFF2-40B4-BE49-F238E27FC236}">
                      <a16:creationId xmlns:a16="http://schemas.microsoft.com/office/drawing/2014/main" id="{4EF27390-DDFB-4999-AC7F-2589954C2C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47" name="Oval 411">
                  <a:extLst>
                    <a:ext uri="{FF2B5EF4-FFF2-40B4-BE49-F238E27FC236}">
                      <a16:creationId xmlns:a16="http://schemas.microsoft.com/office/drawing/2014/main" id="{B2F97E1B-E36F-4251-8F4B-414F5E08D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48" name="Group 137">
                  <a:extLst>
                    <a:ext uri="{FF2B5EF4-FFF2-40B4-BE49-F238E27FC236}">
                      <a16:creationId xmlns:a16="http://schemas.microsoft.com/office/drawing/2014/main" id="{CFBB10B3-791B-40C6-AFBC-2B6BCEBE55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51" name="Freeform 138">
                    <a:extLst>
                      <a:ext uri="{FF2B5EF4-FFF2-40B4-BE49-F238E27FC236}">
                        <a16:creationId xmlns:a16="http://schemas.microsoft.com/office/drawing/2014/main" id="{06009DDD-FF7F-4535-8392-84FDDB679B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52" name="Freeform 139">
                    <a:extLst>
                      <a:ext uri="{FF2B5EF4-FFF2-40B4-BE49-F238E27FC236}">
                        <a16:creationId xmlns:a16="http://schemas.microsoft.com/office/drawing/2014/main" id="{F7DE5892-C79B-42E0-ADF5-D8CA2D381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49" name="Line 140">
                  <a:extLst>
                    <a:ext uri="{FF2B5EF4-FFF2-40B4-BE49-F238E27FC236}">
                      <a16:creationId xmlns:a16="http://schemas.microsoft.com/office/drawing/2014/main" id="{04DF248C-66E6-41BC-9366-EE4EB5B199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50" name="Line 141">
                  <a:extLst>
                    <a:ext uri="{FF2B5EF4-FFF2-40B4-BE49-F238E27FC236}">
                      <a16:creationId xmlns:a16="http://schemas.microsoft.com/office/drawing/2014/main" id="{A5DD7960-1972-4BC3-92D2-0916A26872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1" name="Group 133">
                <a:extLst>
                  <a:ext uri="{FF2B5EF4-FFF2-40B4-BE49-F238E27FC236}">
                    <a16:creationId xmlns:a16="http://schemas.microsoft.com/office/drawing/2014/main" id="{2D2A81D2-3999-499A-95B5-831FCEB152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4937" name="Oval 407">
                  <a:extLst>
                    <a:ext uri="{FF2B5EF4-FFF2-40B4-BE49-F238E27FC236}">
                      <a16:creationId xmlns:a16="http://schemas.microsoft.com/office/drawing/2014/main" id="{6A544FAD-65FF-4FB4-A372-2DD251074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38" name="Rectangle 410">
                  <a:extLst>
                    <a:ext uri="{FF2B5EF4-FFF2-40B4-BE49-F238E27FC236}">
                      <a16:creationId xmlns:a16="http://schemas.microsoft.com/office/drawing/2014/main" id="{673B79A9-7C7F-4F8C-A5C7-9CB33128F9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39" name="Oval 411">
                  <a:extLst>
                    <a:ext uri="{FF2B5EF4-FFF2-40B4-BE49-F238E27FC236}">
                      <a16:creationId xmlns:a16="http://schemas.microsoft.com/office/drawing/2014/main" id="{E91DF197-43A1-4C82-9837-FF2D582D9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40" name="Group 137">
                  <a:extLst>
                    <a:ext uri="{FF2B5EF4-FFF2-40B4-BE49-F238E27FC236}">
                      <a16:creationId xmlns:a16="http://schemas.microsoft.com/office/drawing/2014/main" id="{A7233A7E-BE69-4DE4-902E-13258D5813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43" name="Freeform 138">
                    <a:extLst>
                      <a:ext uri="{FF2B5EF4-FFF2-40B4-BE49-F238E27FC236}">
                        <a16:creationId xmlns:a16="http://schemas.microsoft.com/office/drawing/2014/main" id="{49FD96F8-88E4-4831-BC11-BE19604870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44" name="Freeform 139">
                    <a:extLst>
                      <a:ext uri="{FF2B5EF4-FFF2-40B4-BE49-F238E27FC236}">
                        <a16:creationId xmlns:a16="http://schemas.microsoft.com/office/drawing/2014/main" id="{A7E55078-1AAE-4FEC-9A71-58702074CD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41" name="Line 140">
                  <a:extLst>
                    <a:ext uri="{FF2B5EF4-FFF2-40B4-BE49-F238E27FC236}">
                      <a16:creationId xmlns:a16="http://schemas.microsoft.com/office/drawing/2014/main" id="{0E7B2DE6-3B44-4299-80EA-3D01DC37F6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42" name="Line 141">
                  <a:extLst>
                    <a:ext uri="{FF2B5EF4-FFF2-40B4-BE49-F238E27FC236}">
                      <a16:creationId xmlns:a16="http://schemas.microsoft.com/office/drawing/2014/main" id="{93413971-FB71-46C8-B64B-DF95295D8E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2" name="Group 133">
                <a:extLst>
                  <a:ext uri="{FF2B5EF4-FFF2-40B4-BE49-F238E27FC236}">
                    <a16:creationId xmlns:a16="http://schemas.microsoft.com/office/drawing/2014/main" id="{6E42BD70-4E52-48CC-B78D-EA2C17C575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4929" name="Oval 407">
                  <a:extLst>
                    <a:ext uri="{FF2B5EF4-FFF2-40B4-BE49-F238E27FC236}">
                      <a16:creationId xmlns:a16="http://schemas.microsoft.com/office/drawing/2014/main" id="{3749B4C3-34D2-4A0F-96B1-603DAEFF73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30" name="Rectangle 410">
                  <a:extLst>
                    <a:ext uri="{FF2B5EF4-FFF2-40B4-BE49-F238E27FC236}">
                      <a16:creationId xmlns:a16="http://schemas.microsoft.com/office/drawing/2014/main" id="{BC1C64BC-44E9-475A-A917-6B20B6379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31" name="Oval 411">
                  <a:extLst>
                    <a:ext uri="{FF2B5EF4-FFF2-40B4-BE49-F238E27FC236}">
                      <a16:creationId xmlns:a16="http://schemas.microsoft.com/office/drawing/2014/main" id="{2697EA9D-87F5-4A36-957C-9CDEFE2C2B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32" name="Group 137">
                  <a:extLst>
                    <a:ext uri="{FF2B5EF4-FFF2-40B4-BE49-F238E27FC236}">
                      <a16:creationId xmlns:a16="http://schemas.microsoft.com/office/drawing/2014/main" id="{5A8FD79D-1FAA-47EE-ABCE-5A91A7B652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35" name="Freeform 138">
                    <a:extLst>
                      <a:ext uri="{FF2B5EF4-FFF2-40B4-BE49-F238E27FC236}">
                        <a16:creationId xmlns:a16="http://schemas.microsoft.com/office/drawing/2014/main" id="{94A55A6E-F3E7-436C-A7F7-68EEAD8ECE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36" name="Freeform 139">
                    <a:extLst>
                      <a:ext uri="{FF2B5EF4-FFF2-40B4-BE49-F238E27FC236}">
                        <a16:creationId xmlns:a16="http://schemas.microsoft.com/office/drawing/2014/main" id="{B9766C92-E135-4034-A26C-BEF4F72865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33" name="Line 140">
                  <a:extLst>
                    <a:ext uri="{FF2B5EF4-FFF2-40B4-BE49-F238E27FC236}">
                      <a16:creationId xmlns:a16="http://schemas.microsoft.com/office/drawing/2014/main" id="{5712B04E-26AC-45E0-9BF3-422A4C4C8D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34" name="Line 141">
                  <a:extLst>
                    <a:ext uri="{FF2B5EF4-FFF2-40B4-BE49-F238E27FC236}">
                      <a16:creationId xmlns:a16="http://schemas.microsoft.com/office/drawing/2014/main" id="{74A5B528-9B69-4F09-8CBA-29E4B950C3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3" name="Group 133">
                <a:extLst>
                  <a:ext uri="{FF2B5EF4-FFF2-40B4-BE49-F238E27FC236}">
                    <a16:creationId xmlns:a16="http://schemas.microsoft.com/office/drawing/2014/main" id="{F55A9F2F-6502-4243-B40E-33913282ED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4921" name="Oval 407">
                  <a:extLst>
                    <a:ext uri="{FF2B5EF4-FFF2-40B4-BE49-F238E27FC236}">
                      <a16:creationId xmlns:a16="http://schemas.microsoft.com/office/drawing/2014/main" id="{66662B1B-0ACC-4CD2-8E72-76F5F310D7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22" name="Rectangle 410">
                  <a:extLst>
                    <a:ext uri="{FF2B5EF4-FFF2-40B4-BE49-F238E27FC236}">
                      <a16:creationId xmlns:a16="http://schemas.microsoft.com/office/drawing/2014/main" id="{AD56D25C-5BB8-4E84-93BB-13BCD066B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23" name="Oval 411">
                  <a:extLst>
                    <a:ext uri="{FF2B5EF4-FFF2-40B4-BE49-F238E27FC236}">
                      <a16:creationId xmlns:a16="http://schemas.microsoft.com/office/drawing/2014/main" id="{EA19EEEF-A35F-456A-A5F5-AFF18B9F9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24" name="Group 137">
                  <a:extLst>
                    <a:ext uri="{FF2B5EF4-FFF2-40B4-BE49-F238E27FC236}">
                      <a16:creationId xmlns:a16="http://schemas.microsoft.com/office/drawing/2014/main" id="{520EE5B2-E408-4B60-8501-8D3D609BE8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27" name="Freeform 138">
                    <a:extLst>
                      <a:ext uri="{FF2B5EF4-FFF2-40B4-BE49-F238E27FC236}">
                        <a16:creationId xmlns:a16="http://schemas.microsoft.com/office/drawing/2014/main" id="{711FFCA1-E846-4E59-B209-1DCA208E61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28" name="Freeform 139">
                    <a:extLst>
                      <a:ext uri="{FF2B5EF4-FFF2-40B4-BE49-F238E27FC236}">
                        <a16:creationId xmlns:a16="http://schemas.microsoft.com/office/drawing/2014/main" id="{F60B0D7D-EFC4-4406-9B57-06B452E5B2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25" name="Line 140">
                  <a:extLst>
                    <a:ext uri="{FF2B5EF4-FFF2-40B4-BE49-F238E27FC236}">
                      <a16:creationId xmlns:a16="http://schemas.microsoft.com/office/drawing/2014/main" id="{BF2A699F-BFBB-49FC-8173-0585D2ED51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0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26" name="Line 141">
                  <a:extLst>
                    <a:ext uri="{FF2B5EF4-FFF2-40B4-BE49-F238E27FC236}">
                      <a16:creationId xmlns:a16="http://schemas.microsoft.com/office/drawing/2014/main" id="{9A80C6BB-8C59-40B8-965B-DD5B708AEE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4" name="Group 133">
                <a:extLst>
                  <a:ext uri="{FF2B5EF4-FFF2-40B4-BE49-F238E27FC236}">
                    <a16:creationId xmlns:a16="http://schemas.microsoft.com/office/drawing/2014/main" id="{5D107618-B7EB-4255-A675-3A8EB01FC0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4913" name="Oval 407">
                  <a:extLst>
                    <a:ext uri="{FF2B5EF4-FFF2-40B4-BE49-F238E27FC236}">
                      <a16:creationId xmlns:a16="http://schemas.microsoft.com/office/drawing/2014/main" id="{B7BB60B6-3F5D-40B3-A3F6-960FA747B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14" name="Rectangle 410">
                  <a:extLst>
                    <a:ext uri="{FF2B5EF4-FFF2-40B4-BE49-F238E27FC236}">
                      <a16:creationId xmlns:a16="http://schemas.microsoft.com/office/drawing/2014/main" id="{534D09E1-CCBB-41BE-B8A1-3C8E29471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15" name="Oval 411">
                  <a:extLst>
                    <a:ext uri="{FF2B5EF4-FFF2-40B4-BE49-F238E27FC236}">
                      <a16:creationId xmlns:a16="http://schemas.microsoft.com/office/drawing/2014/main" id="{37D4C5F6-B41A-4AF5-A1E5-0720E4561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16" name="Group 137">
                  <a:extLst>
                    <a:ext uri="{FF2B5EF4-FFF2-40B4-BE49-F238E27FC236}">
                      <a16:creationId xmlns:a16="http://schemas.microsoft.com/office/drawing/2014/main" id="{67E26EA4-9C86-4716-A6B7-312A9820C3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19" name="Freeform 138">
                    <a:extLst>
                      <a:ext uri="{FF2B5EF4-FFF2-40B4-BE49-F238E27FC236}">
                        <a16:creationId xmlns:a16="http://schemas.microsoft.com/office/drawing/2014/main" id="{C41CE7CE-8428-4601-B66E-E74E866153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20" name="Freeform 139">
                    <a:extLst>
                      <a:ext uri="{FF2B5EF4-FFF2-40B4-BE49-F238E27FC236}">
                        <a16:creationId xmlns:a16="http://schemas.microsoft.com/office/drawing/2014/main" id="{1C3CFDAD-702A-40F7-AEF2-CDD31D09E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17" name="Line 140">
                  <a:extLst>
                    <a:ext uri="{FF2B5EF4-FFF2-40B4-BE49-F238E27FC236}">
                      <a16:creationId xmlns:a16="http://schemas.microsoft.com/office/drawing/2014/main" id="{DC44E847-7703-4A37-A5F7-224603C76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18" name="Line 141">
                  <a:extLst>
                    <a:ext uri="{FF2B5EF4-FFF2-40B4-BE49-F238E27FC236}">
                      <a16:creationId xmlns:a16="http://schemas.microsoft.com/office/drawing/2014/main" id="{0D8DA6BE-09C3-4DAA-AC63-08A12FFDB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5" name="Group 133">
                <a:extLst>
                  <a:ext uri="{FF2B5EF4-FFF2-40B4-BE49-F238E27FC236}">
                    <a16:creationId xmlns:a16="http://schemas.microsoft.com/office/drawing/2014/main" id="{52305D01-D0C8-42BE-87AF-35DA4A44D2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4905" name="Oval 407">
                  <a:extLst>
                    <a:ext uri="{FF2B5EF4-FFF2-40B4-BE49-F238E27FC236}">
                      <a16:creationId xmlns:a16="http://schemas.microsoft.com/office/drawing/2014/main" id="{60E8D54B-8B1F-4350-B8CE-9541ADD0B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06" name="Rectangle 410">
                  <a:extLst>
                    <a:ext uri="{FF2B5EF4-FFF2-40B4-BE49-F238E27FC236}">
                      <a16:creationId xmlns:a16="http://schemas.microsoft.com/office/drawing/2014/main" id="{329C4F53-5F77-41C8-B2D7-BA792A48D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07" name="Oval 411">
                  <a:extLst>
                    <a:ext uri="{FF2B5EF4-FFF2-40B4-BE49-F238E27FC236}">
                      <a16:creationId xmlns:a16="http://schemas.microsoft.com/office/drawing/2014/main" id="{66189E28-6750-4533-B2DA-ADDDD518A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08" name="Group 137">
                  <a:extLst>
                    <a:ext uri="{FF2B5EF4-FFF2-40B4-BE49-F238E27FC236}">
                      <a16:creationId xmlns:a16="http://schemas.microsoft.com/office/drawing/2014/main" id="{E4116238-0067-444B-A031-989A5D77B0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11" name="Freeform 138">
                    <a:extLst>
                      <a:ext uri="{FF2B5EF4-FFF2-40B4-BE49-F238E27FC236}">
                        <a16:creationId xmlns:a16="http://schemas.microsoft.com/office/drawing/2014/main" id="{5B4A6D80-F3C3-49F2-8404-F382D51D95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12" name="Freeform 139">
                    <a:extLst>
                      <a:ext uri="{FF2B5EF4-FFF2-40B4-BE49-F238E27FC236}">
                        <a16:creationId xmlns:a16="http://schemas.microsoft.com/office/drawing/2014/main" id="{C6AA3856-CE41-4E4E-9204-52207C0936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09" name="Line 140">
                  <a:extLst>
                    <a:ext uri="{FF2B5EF4-FFF2-40B4-BE49-F238E27FC236}">
                      <a16:creationId xmlns:a16="http://schemas.microsoft.com/office/drawing/2014/main" id="{650F081C-91D9-49F6-917A-6FD919810D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10" name="Line 141">
                  <a:extLst>
                    <a:ext uri="{FF2B5EF4-FFF2-40B4-BE49-F238E27FC236}">
                      <a16:creationId xmlns:a16="http://schemas.microsoft.com/office/drawing/2014/main" id="{9D886600-7B3E-47F9-89A7-490C95D7C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14896" name="Group 133">
                <a:extLst>
                  <a:ext uri="{FF2B5EF4-FFF2-40B4-BE49-F238E27FC236}">
                    <a16:creationId xmlns:a16="http://schemas.microsoft.com/office/drawing/2014/main" id="{B7E699BE-767F-4AB1-BFF2-382C38074B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4897" name="Oval 407">
                  <a:extLst>
                    <a:ext uri="{FF2B5EF4-FFF2-40B4-BE49-F238E27FC236}">
                      <a16:creationId xmlns:a16="http://schemas.microsoft.com/office/drawing/2014/main" id="{B48BFC0B-7B9F-4BD4-A2AF-EE6B3D4690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898" name="Rectangle 410">
                  <a:extLst>
                    <a:ext uri="{FF2B5EF4-FFF2-40B4-BE49-F238E27FC236}">
                      <a16:creationId xmlns:a16="http://schemas.microsoft.com/office/drawing/2014/main" id="{07DEB95C-93D4-4FD1-B41F-12175798CC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899" name="Oval 411">
                  <a:extLst>
                    <a:ext uri="{FF2B5EF4-FFF2-40B4-BE49-F238E27FC236}">
                      <a16:creationId xmlns:a16="http://schemas.microsoft.com/office/drawing/2014/main" id="{C900D8C7-206F-4243-B75E-CFCE1C656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4900" name="Group 137">
                  <a:extLst>
                    <a:ext uri="{FF2B5EF4-FFF2-40B4-BE49-F238E27FC236}">
                      <a16:creationId xmlns:a16="http://schemas.microsoft.com/office/drawing/2014/main" id="{CEF63ECD-710E-4C37-B05D-7AEFEB9A41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03" name="Freeform 138">
                    <a:extLst>
                      <a:ext uri="{FF2B5EF4-FFF2-40B4-BE49-F238E27FC236}">
                        <a16:creationId xmlns:a16="http://schemas.microsoft.com/office/drawing/2014/main" id="{4ECE62F6-D80C-40D4-BF53-5375C620A8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904" name="Freeform 139">
                    <a:extLst>
                      <a:ext uri="{FF2B5EF4-FFF2-40B4-BE49-F238E27FC236}">
                        <a16:creationId xmlns:a16="http://schemas.microsoft.com/office/drawing/2014/main" id="{01F092EB-1A1C-400A-BCB7-98BFB8B79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4901" name="Line 140">
                  <a:extLst>
                    <a:ext uri="{FF2B5EF4-FFF2-40B4-BE49-F238E27FC236}">
                      <a16:creationId xmlns:a16="http://schemas.microsoft.com/office/drawing/2014/main" id="{183511B0-DF11-4C4E-8CA3-5DA10476EC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7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902" name="Line 141">
                  <a:extLst>
                    <a:ext uri="{FF2B5EF4-FFF2-40B4-BE49-F238E27FC236}">
                      <a16:creationId xmlns:a16="http://schemas.microsoft.com/office/drawing/2014/main" id="{61768FD8-EC22-44B5-AB2D-DAE509C975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214767" name="Oval 417">
              <a:extLst>
                <a:ext uri="{FF2B5EF4-FFF2-40B4-BE49-F238E27FC236}">
                  <a16:creationId xmlns:a16="http://schemas.microsoft.com/office/drawing/2014/main" id="{0BC03A8D-07A6-44A4-8A80-E4D7324D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4165596"/>
              <a:ext cx="3086099" cy="116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grpSp>
          <p:nvGrpSpPr>
            <p:cNvPr id="214768" name="Group 133">
              <a:extLst>
                <a:ext uri="{FF2B5EF4-FFF2-40B4-BE49-F238E27FC236}">
                  <a16:creationId xmlns:a16="http://schemas.microsoft.com/office/drawing/2014/main" id="{EA13DA27-2E81-4826-BC1D-BF33C54D75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2273" y="4264500"/>
              <a:ext cx="513732" cy="157430"/>
              <a:chOff x="2356" y="1300"/>
              <a:chExt cx="555" cy="194"/>
            </a:xfrm>
          </p:grpSpPr>
          <p:sp>
            <p:nvSpPr>
              <p:cNvPr id="214871" name="Oval 492">
                <a:extLst>
                  <a:ext uri="{FF2B5EF4-FFF2-40B4-BE49-F238E27FC236}">
                    <a16:creationId xmlns:a16="http://schemas.microsoft.com/office/drawing/2014/main" id="{C5A4ACD6-F89F-45A6-B51D-3AF273C30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72" name="Rectangle 410">
                <a:extLst>
                  <a:ext uri="{FF2B5EF4-FFF2-40B4-BE49-F238E27FC236}">
                    <a16:creationId xmlns:a16="http://schemas.microsoft.com/office/drawing/2014/main" id="{4C37D23A-45DE-4306-B7D4-200D9FA4C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73" name="Oval 411">
                <a:extLst>
                  <a:ext uri="{FF2B5EF4-FFF2-40B4-BE49-F238E27FC236}">
                    <a16:creationId xmlns:a16="http://schemas.microsoft.com/office/drawing/2014/main" id="{2100423E-BE90-4E47-BD1A-42ACB172F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74" name="Group 137">
                <a:extLst>
                  <a:ext uri="{FF2B5EF4-FFF2-40B4-BE49-F238E27FC236}">
                    <a16:creationId xmlns:a16="http://schemas.microsoft.com/office/drawing/2014/main" id="{E01A0158-6A7B-4493-83D9-C42B5B50E1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77" name="Freeform 138">
                  <a:extLst>
                    <a:ext uri="{FF2B5EF4-FFF2-40B4-BE49-F238E27FC236}">
                      <a16:creationId xmlns:a16="http://schemas.microsoft.com/office/drawing/2014/main" id="{50F2020B-F594-4B9B-AA1D-D36A471AB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78" name="Freeform 139">
                  <a:extLst>
                    <a:ext uri="{FF2B5EF4-FFF2-40B4-BE49-F238E27FC236}">
                      <a16:creationId xmlns:a16="http://schemas.microsoft.com/office/drawing/2014/main" id="{C25FCAB0-EC1E-466A-A153-B807CFBD8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75" name="Line 140">
                <a:extLst>
                  <a:ext uri="{FF2B5EF4-FFF2-40B4-BE49-F238E27FC236}">
                    <a16:creationId xmlns:a16="http://schemas.microsoft.com/office/drawing/2014/main" id="{9DE5C2C4-0043-460F-A8B1-0660CF8D0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76" name="Line 141">
                <a:extLst>
                  <a:ext uri="{FF2B5EF4-FFF2-40B4-BE49-F238E27FC236}">
                    <a16:creationId xmlns:a16="http://schemas.microsoft.com/office/drawing/2014/main" id="{5034440F-E06A-419B-AFB4-151408D50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214769" name="Straight Connector 419">
              <a:extLst>
                <a:ext uri="{FF2B5EF4-FFF2-40B4-BE49-F238E27FC236}">
                  <a16:creationId xmlns:a16="http://schemas.microsoft.com/office/drawing/2014/main" id="{3901ADC4-91D7-4C8F-A2CB-7F6F2874FCB1}"/>
                </a:ext>
              </a:extLst>
            </p:cNvPr>
            <p:cNvCxnSpPr>
              <a:cxnSpLocks noChangeShapeType="1"/>
              <a:stCxn id="214876" idx="0"/>
            </p:cNvCxnSpPr>
            <p:nvPr/>
          </p:nvCxnSpPr>
          <p:spPr bwMode="auto">
            <a:xfrm>
              <a:off x="2662301" y="4315623"/>
              <a:ext cx="940541" cy="11630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0" name="Straight Connector 420">
              <a:extLst>
                <a:ext uri="{FF2B5EF4-FFF2-40B4-BE49-F238E27FC236}">
                  <a16:creationId xmlns:a16="http://schemas.microsoft.com/office/drawing/2014/main" id="{1B03C98D-802A-4CAE-9116-AD7D1DCF99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12420" y="4624308"/>
              <a:ext cx="116433" cy="710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1" name="Straight Connector 421">
              <a:extLst>
                <a:ext uri="{FF2B5EF4-FFF2-40B4-BE49-F238E27FC236}">
                  <a16:creationId xmlns:a16="http://schemas.microsoft.com/office/drawing/2014/main" id="{DA0B64D1-F561-4409-AFE0-782A810288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20421" y="4797919"/>
              <a:ext cx="234667" cy="388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2" name="Straight Connector 422">
              <a:extLst>
                <a:ext uri="{FF2B5EF4-FFF2-40B4-BE49-F238E27FC236}">
                  <a16:creationId xmlns:a16="http://schemas.microsoft.com/office/drawing/2014/main" id="{A1DE89EB-B7A8-4919-8D98-DAF6E37660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36021" y="4648548"/>
              <a:ext cx="185893" cy="933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3" name="Straight Connector 423">
              <a:extLst>
                <a:ext uri="{FF2B5EF4-FFF2-40B4-BE49-F238E27FC236}">
                  <a16:creationId xmlns:a16="http://schemas.microsoft.com/office/drawing/2014/main" id="{7320BF5C-A7AF-47A2-A26D-C3519490FD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48386" y="4902256"/>
              <a:ext cx="185893" cy="933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4" name="Straight Connector 424">
              <a:extLst>
                <a:ext uri="{FF2B5EF4-FFF2-40B4-BE49-F238E27FC236}">
                  <a16:creationId xmlns:a16="http://schemas.microsoft.com/office/drawing/2014/main" id="{8D648591-8092-455B-8C96-91574A28AE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27556" y="4839857"/>
              <a:ext cx="243934" cy="21547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5" name="Straight Connector 425">
              <a:extLst>
                <a:ext uri="{FF2B5EF4-FFF2-40B4-BE49-F238E27FC236}">
                  <a16:creationId xmlns:a16="http://schemas.microsoft.com/office/drawing/2014/main" id="{DEBBA86C-2329-43A8-91D8-24122D2D40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601475" y="4827798"/>
              <a:ext cx="342282" cy="1059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6" name="Straight Connector 426">
              <a:extLst>
                <a:ext uri="{FF2B5EF4-FFF2-40B4-BE49-F238E27FC236}">
                  <a16:creationId xmlns:a16="http://schemas.microsoft.com/office/drawing/2014/main" id="{D69B37E1-7B1F-44DB-B243-7494A950B3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87811" y="4532353"/>
              <a:ext cx="273243" cy="16667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7" name="Straight Connector 427">
              <a:extLst>
                <a:ext uri="{FF2B5EF4-FFF2-40B4-BE49-F238E27FC236}">
                  <a16:creationId xmlns:a16="http://schemas.microsoft.com/office/drawing/2014/main" id="{1B9686D1-FC7F-48B7-BE4F-7BE715116F85}"/>
                </a:ext>
              </a:extLst>
            </p:cNvPr>
            <p:cNvCxnSpPr>
              <a:cxnSpLocks noChangeShapeType="1"/>
              <a:endCxn id="214871" idx="4"/>
            </p:cNvCxnSpPr>
            <p:nvPr/>
          </p:nvCxnSpPr>
          <p:spPr bwMode="auto">
            <a:xfrm flipH="1" flipV="1">
              <a:off x="2408213" y="4421930"/>
              <a:ext cx="396306" cy="742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4778" name="Group 133">
              <a:extLst>
                <a:ext uri="{FF2B5EF4-FFF2-40B4-BE49-F238E27FC236}">
                  <a16:creationId xmlns:a16="http://schemas.microsoft.com/office/drawing/2014/main" id="{1679694F-3D32-4F1D-B68F-772D9D1B6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4256" y="4681756"/>
              <a:ext cx="513732" cy="157430"/>
              <a:chOff x="2356" y="1300"/>
              <a:chExt cx="555" cy="194"/>
            </a:xfrm>
          </p:grpSpPr>
          <p:sp>
            <p:nvSpPr>
              <p:cNvPr id="214863" name="Oval 407">
                <a:extLst>
                  <a:ext uri="{FF2B5EF4-FFF2-40B4-BE49-F238E27FC236}">
                    <a16:creationId xmlns:a16="http://schemas.microsoft.com/office/drawing/2014/main" id="{00EBC812-19A3-4C85-842D-2AD418EE2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64" name="Rectangle 410">
                <a:extLst>
                  <a:ext uri="{FF2B5EF4-FFF2-40B4-BE49-F238E27FC236}">
                    <a16:creationId xmlns:a16="http://schemas.microsoft.com/office/drawing/2014/main" id="{32A7ED89-AFFB-4A87-9B77-68AB0028F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65" name="Oval 411">
                <a:extLst>
                  <a:ext uri="{FF2B5EF4-FFF2-40B4-BE49-F238E27FC236}">
                    <a16:creationId xmlns:a16="http://schemas.microsoft.com/office/drawing/2014/main" id="{FB170BA4-9087-4206-BC1B-1429C3765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66" name="Group 137">
                <a:extLst>
                  <a:ext uri="{FF2B5EF4-FFF2-40B4-BE49-F238E27FC236}">
                    <a16:creationId xmlns:a16="http://schemas.microsoft.com/office/drawing/2014/main" id="{9E3C58FC-0320-497A-B430-91255383F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69" name="Freeform 138">
                  <a:extLst>
                    <a:ext uri="{FF2B5EF4-FFF2-40B4-BE49-F238E27FC236}">
                      <a16:creationId xmlns:a16="http://schemas.microsoft.com/office/drawing/2014/main" id="{8C3AA32A-855D-4031-B018-D22E382B5C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70" name="Freeform 139">
                  <a:extLst>
                    <a:ext uri="{FF2B5EF4-FFF2-40B4-BE49-F238E27FC236}">
                      <a16:creationId xmlns:a16="http://schemas.microsoft.com/office/drawing/2014/main" id="{70C526BF-93D7-4D7E-937C-99E01EABA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67" name="Line 140">
                <a:extLst>
                  <a:ext uri="{FF2B5EF4-FFF2-40B4-BE49-F238E27FC236}">
                    <a16:creationId xmlns:a16="http://schemas.microsoft.com/office/drawing/2014/main" id="{0C239BD6-E90C-453E-9024-A1BDAC959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68" name="Line 141">
                <a:extLst>
                  <a:ext uri="{FF2B5EF4-FFF2-40B4-BE49-F238E27FC236}">
                    <a16:creationId xmlns:a16="http://schemas.microsoft.com/office/drawing/2014/main" id="{43BA42AE-B752-495A-A9E8-F7CAE2B0B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79" name="Group 133">
              <a:extLst>
                <a:ext uri="{FF2B5EF4-FFF2-40B4-BE49-F238E27FC236}">
                  <a16:creationId xmlns:a16="http://schemas.microsoft.com/office/drawing/2014/main" id="{FD88F0FB-D3AC-4C40-B9D6-19869A490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9607" y="4745631"/>
              <a:ext cx="513732" cy="157430"/>
              <a:chOff x="2356" y="1300"/>
              <a:chExt cx="555" cy="194"/>
            </a:xfrm>
          </p:grpSpPr>
          <p:sp>
            <p:nvSpPr>
              <p:cNvPr id="214855" name="Oval 407">
                <a:extLst>
                  <a:ext uri="{FF2B5EF4-FFF2-40B4-BE49-F238E27FC236}">
                    <a16:creationId xmlns:a16="http://schemas.microsoft.com/office/drawing/2014/main" id="{248FDF90-25B7-482C-B514-CF54C1CFE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56" name="Rectangle 410">
                <a:extLst>
                  <a:ext uri="{FF2B5EF4-FFF2-40B4-BE49-F238E27FC236}">
                    <a16:creationId xmlns:a16="http://schemas.microsoft.com/office/drawing/2014/main" id="{62F9FAD8-4181-4C17-A6CB-90883FFCE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57" name="Oval 411">
                <a:extLst>
                  <a:ext uri="{FF2B5EF4-FFF2-40B4-BE49-F238E27FC236}">
                    <a16:creationId xmlns:a16="http://schemas.microsoft.com/office/drawing/2014/main" id="{F43D473F-8554-4527-99AE-534800C39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58" name="Group 137">
                <a:extLst>
                  <a:ext uri="{FF2B5EF4-FFF2-40B4-BE49-F238E27FC236}">
                    <a16:creationId xmlns:a16="http://schemas.microsoft.com/office/drawing/2014/main" id="{3F4F62BA-8D0C-4131-B0D1-3FEE15916D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61" name="Freeform 138">
                  <a:extLst>
                    <a:ext uri="{FF2B5EF4-FFF2-40B4-BE49-F238E27FC236}">
                      <a16:creationId xmlns:a16="http://schemas.microsoft.com/office/drawing/2014/main" id="{3DD3B5C2-91BC-45B3-9020-9E59BFFCEB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62" name="Freeform 139">
                  <a:extLst>
                    <a:ext uri="{FF2B5EF4-FFF2-40B4-BE49-F238E27FC236}">
                      <a16:creationId xmlns:a16="http://schemas.microsoft.com/office/drawing/2014/main" id="{9C23A638-A210-4D6E-87AE-4BD3AD87E4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59" name="Line 140">
                <a:extLst>
                  <a:ext uri="{FF2B5EF4-FFF2-40B4-BE49-F238E27FC236}">
                    <a16:creationId xmlns:a16="http://schemas.microsoft.com/office/drawing/2014/main" id="{9497FDE3-4B7B-47AC-B17A-1DCF2E2B3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60" name="Line 141">
                <a:extLst>
                  <a:ext uri="{FF2B5EF4-FFF2-40B4-BE49-F238E27FC236}">
                    <a16:creationId xmlns:a16="http://schemas.microsoft.com/office/drawing/2014/main" id="{4FD04814-CE2E-4893-AB4E-DAF17963A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80" name="Group 133">
              <a:extLst>
                <a:ext uri="{FF2B5EF4-FFF2-40B4-BE49-F238E27FC236}">
                  <a16:creationId xmlns:a16="http://schemas.microsoft.com/office/drawing/2014/main" id="{CEAF7D4B-B192-4CF5-8218-FA03598903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612" y="4492206"/>
              <a:ext cx="513732" cy="157430"/>
              <a:chOff x="2356" y="1300"/>
              <a:chExt cx="555" cy="194"/>
            </a:xfrm>
          </p:grpSpPr>
          <p:sp>
            <p:nvSpPr>
              <p:cNvPr id="214847" name="Oval 407">
                <a:extLst>
                  <a:ext uri="{FF2B5EF4-FFF2-40B4-BE49-F238E27FC236}">
                    <a16:creationId xmlns:a16="http://schemas.microsoft.com/office/drawing/2014/main" id="{DE376C1A-5FFB-4CDC-A8E8-C3EAB9657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48" name="Rectangle 410">
                <a:extLst>
                  <a:ext uri="{FF2B5EF4-FFF2-40B4-BE49-F238E27FC236}">
                    <a16:creationId xmlns:a16="http://schemas.microsoft.com/office/drawing/2014/main" id="{CE06F381-C78B-46A1-A273-86988CD0F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49" name="Oval 411">
                <a:extLst>
                  <a:ext uri="{FF2B5EF4-FFF2-40B4-BE49-F238E27FC236}">
                    <a16:creationId xmlns:a16="http://schemas.microsoft.com/office/drawing/2014/main" id="{07A04B74-7626-4E19-B8EE-9E2A61149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50" name="Group 137">
                <a:extLst>
                  <a:ext uri="{FF2B5EF4-FFF2-40B4-BE49-F238E27FC236}">
                    <a16:creationId xmlns:a16="http://schemas.microsoft.com/office/drawing/2014/main" id="{42124873-E050-476C-BCC1-AD7D092E37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53" name="Freeform 138">
                  <a:extLst>
                    <a:ext uri="{FF2B5EF4-FFF2-40B4-BE49-F238E27FC236}">
                      <a16:creationId xmlns:a16="http://schemas.microsoft.com/office/drawing/2014/main" id="{F774CD47-4C30-44E4-A7A1-34DC3A3E03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54" name="Freeform 139">
                  <a:extLst>
                    <a:ext uri="{FF2B5EF4-FFF2-40B4-BE49-F238E27FC236}">
                      <a16:creationId xmlns:a16="http://schemas.microsoft.com/office/drawing/2014/main" id="{2DB92961-10D9-452B-BDFD-A4CAD5BEF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51" name="Line 140">
                <a:extLst>
                  <a:ext uri="{FF2B5EF4-FFF2-40B4-BE49-F238E27FC236}">
                    <a16:creationId xmlns:a16="http://schemas.microsoft.com/office/drawing/2014/main" id="{060F4FC8-988E-4C1E-9AED-047CA6C2D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52" name="Line 141">
                <a:extLst>
                  <a:ext uri="{FF2B5EF4-FFF2-40B4-BE49-F238E27FC236}">
                    <a16:creationId xmlns:a16="http://schemas.microsoft.com/office/drawing/2014/main" id="{8EEDB672-B2D4-4D54-A499-3E6418084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81" name="Group 133">
              <a:extLst>
                <a:ext uri="{FF2B5EF4-FFF2-40B4-BE49-F238E27FC236}">
                  <a16:creationId xmlns:a16="http://schemas.microsoft.com/office/drawing/2014/main" id="{B974FA5B-403A-4F8D-BC93-F80A2A1966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257" y="4374514"/>
              <a:ext cx="513732" cy="157430"/>
              <a:chOff x="2356" y="1300"/>
              <a:chExt cx="555" cy="194"/>
            </a:xfrm>
          </p:grpSpPr>
          <p:sp>
            <p:nvSpPr>
              <p:cNvPr id="214839" name="Oval 407">
                <a:extLst>
                  <a:ext uri="{FF2B5EF4-FFF2-40B4-BE49-F238E27FC236}">
                    <a16:creationId xmlns:a16="http://schemas.microsoft.com/office/drawing/2014/main" id="{358925D2-C681-45F4-B205-BAB8AD891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40" name="Rectangle 410">
                <a:extLst>
                  <a:ext uri="{FF2B5EF4-FFF2-40B4-BE49-F238E27FC236}">
                    <a16:creationId xmlns:a16="http://schemas.microsoft.com/office/drawing/2014/main" id="{858A9F56-8FF6-40A0-AE28-9CDEBDF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41" name="Oval 411">
                <a:extLst>
                  <a:ext uri="{FF2B5EF4-FFF2-40B4-BE49-F238E27FC236}">
                    <a16:creationId xmlns:a16="http://schemas.microsoft.com/office/drawing/2014/main" id="{10A2A6DC-9EF2-4566-936D-A8D24D6A6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42" name="Group 137">
                <a:extLst>
                  <a:ext uri="{FF2B5EF4-FFF2-40B4-BE49-F238E27FC236}">
                    <a16:creationId xmlns:a16="http://schemas.microsoft.com/office/drawing/2014/main" id="{21BC45D3-26FA-4982-9D5D-C0AC9C2B4E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45" name="Freeform 138">
                  <a:extLst>
                    <a:ext uri="{FF2B5EF4-FFF2-40B4-BE49-F238E27FC236}">
                      <a16:creationId xmlns:a16="http://schemas.microsoft.com/office/drawing/2014/main" id="{8B8BA862-F265-4707-9AED-177FBF9A00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46" name="Freeform 139">
                  <a:extLst>
                    <a:ext uri="{FF2B5EF4-FFF2-40B4-BE49-F238E27FC236}">
                      <a16:creationId xmlns:a16="http://schemas.microsoft.com/office/drawing/2014/main" id="{6F046B45-C9D5-43DC-8593-23A34F8D35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43" name="Line 140">
                <a:extLst>
                  <a:ext uri="{FF2B5EF4-FFF2-40B4-BE49-F238E27FC236}">
                    <a16:creationId xmlns:a16="http://schemas.microsoft.com/office/drawing/2014/main" id="{B91DD62D-0917-44C2-9BE8-9E4197157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44" name="Line 141">
                <a:extLst>
                  <a:ext uri="{FF2B5EF4-FFF2-40B4-BE49-F238E27FC236}">
                    <a16:creationId xmlns:a16="http://schemas.microsoft.com/office/drawing/2014/main" id="{CCA5A36E-BD6F-4869-A81A-702B10423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82" name="Group 133">
              <a:extLst>
                <a:ext uri="{FF2B5EF4-FFF2-40B4-BE49-F238E27FC236}">
                  <a16:creationId xmlns:a16="http://schemas.microsoft.com/office/drawing/2014/main" id="{BDA1F2F6-56EA-4C64-AD02-4841EDB017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7517" y="4879598"/>
              <a:ext cx="513732" cy="157430"/>
              <a:chOff x="2356" y="1300"/>
              <a:chExt cx="555" cy="194"/>
            </a:xfrm>
          </p:grpSpPr>
          <p:sp>
            <p:nvSpPr>
              <p:cNvPr id="214831" name="Oval 407">
                <a:extLst>
                  <a:ext uri="{FF2B5EF4-FFF2-40B4-BE49-F238E27FC236}">
                    <a16:creationId xmlns:a16="http://schemas.microsoft.com/office/drawing/2014/main" id="{EF58B9F7-F70A-4851-856B-9499E28DC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32" name="Rectangle 410">
                <a:extLst>
                  <a:ext uri="{FF2B5EF4-FFF2-40B4-BE49-F238E27FC236}">
                    <a16:creationId xmlns:a16="http://schemas.microsoft.com/office/drawing/2014/main" id="{47F62523-4238-4E0A-9DD3-6BA3239DD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33" name="Oval 411">
                <a:extLst>
                  <a:ext uri="{FF2B5EF4-FFF2-40B4-BE49-F238E27FC236}">
                    <a16:creationId xmlns:a16="http://schemas.microsoft.com/office/drawing/2014/main" id="{5C1F02C6-DEEC-4D45-82D4-FD7CD3B18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34" name="Group 137">
                <a:extLst>
                  <a:ext uri="{FF2B5EF4-FFF2-40B4-BE49-F238E27FC236}">
                    <a16:creationId xmlns:a16="http://schemas.microsoft.com/office/drawing/2014/main" id="{A5EF28CA-8B67-4D18-85B4-E2DA506197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37" name="Freeform 138">
                  <a:extLst>
                    <a:ext uri="{FF2B5EF4-FFF2-40B4-BE49-F238E27FC236}">
                      <a16:creationId xmlns:a16="http://schemas.microsoft.com/office/drawing/2014/main" id="{7EC7AC70-A3F9-45F1-BAF6-C3264CE6C8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38" name="Freeform 139">
                  <a:extLst>
                    <a:ext uri="{FF2B5EF4-FFF2-40B4-BE49-F238E27FC236}">
                      <a16:creationId xmlns:a16="http://schemas.microsoft.com/office/drawing/2014/main" id="{3656CD3B-0B6E-4F1E-ACA5-715E76FA34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35" name="Line 140">
                <a:extLst>
                  <a:ext uri="{FF2B5EF4-FFF2-40B4-BE49-F238E27FC236}">
                    <a16:creationId xmlns:a16="http://schemas.microsoft.com/office/drawing/2014/main" id="{ECAA505C-B9F6-4AC5-9F9B-0FD0B7AF2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36" name="Line 141">
                <a:extLst>
                  <a:ext uri="{FF2B5EF4-FFF2-40B4-BE49-F238E27FC236}">
                    <a16:creationId xmlns:a16="http://schemas.microsoft.com/office/drawing/2014/main" id="{BE32300F-3CCD-43AF-9195-94B9C0655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83" name="Group 133">
              <a:extLst>
                <a:ext uri="{FF2B5EF4-FFF2-40B4-BE49-F238E27FC236}">
                  <a16:creationId xmlns:a16="http://schemas.microsoft.com/office/drawing/2014/main" id="{96D26DB8-896C-40CD-9454-F6F8D39B55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7730" y="5041357"/>
              <a:ext cx="513732" cy="157430"/>
              <a:chOff x="2356" y="1300"/>
              <a:chExt cx="555" cy="194"/>
            </a:xfrm>
          </p:grpSpPr>
          <p:sp>
            <p:nvSpPr>
              <p:cNvPr id="214823" name="Oval 407">
                <a:extLst>
                  <a:ext uri="{FF2B5EF4-FFF2-40B4-BE49-F238E27FC236}">
                    <a16:creationId xmlns:a16="http://schemas.microsoft.com/office/drawing/2014/main" id="{A39BA519-9B7A-43E8-A49F-DBB69CD8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24" name="Rectangle 410">
                <a:extLst>
                  <a:ext uri="{FF2B5EF4-FFF2-40B4-BE49-F238E27FC236}">
                    <a16:creationId xmlns:a16="http://schemas.microsoft.com/office/drawing/2014/main" id="{2DC1D25D-ED6B-43F3-AF51-28A022ADD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25" name="Oval 411">
                <a:extLst>
                  <a:ext uri="{FF2B5EF4-FFF2-40B4-BE49-F238E27FC236}">
                    <a16:creationId xmlns:a16="http://schemas.microsoft.com/office/drawing/2014/main" id="{62FDF928-8B9E-498F-A693-719C4D6A8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26" name="Group 137">
                <a:extLst>
                  <a:ext uri="{FF2B5EF4-FFF2-40B4-BE49-F238E27FC236}">
                    <a16:creationId xmlns:a16="http://schemas.microsoft.com/office/drawing/2014/main" id="{8C93CD5D-CFA4-41C9-A939-46663495BD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29" name="Freeform 138">
                  <a:extLst>
                    <a:ext uri="{FF2B5EF4-FFF2-40B4-BE49-F238E27FC236}">
                      <a16:creationId xmlns:a16="http://schemas.microsoft.com/office/drawing/2014/main" id="{8FC5C112-B031-4C02-A9F8-796FE9482F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30" name="Freeform 139">
                  <a:extLst>
                    <a:ext uri="{FF2B5EF4-FFF2-40B4-BE49-F238E27FC236}">
                      <a16:creationId xmlns:a16="http://schemas.microsoft.com/office/drawing/2014/main" id="{E531E0E8-B87C-43DF-BE15-C57E527D23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27" name="Line 140">
                <a:extLst>
                  <a:ext uri="{FF2B5EF4-FFF2-40B4-BE49-F238E27FC236}">
                    <a16:creationId xmlns:a16="http://schemas.microsoft.com/office/drawing/2014/main" id="{CCEF3E22-7555-4131-8CC7-092924FCE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28" name="Line 141">
                <a:extLst>
                  <a:ext uri="{FF2B5EF4-FFF2-40B4-BE49-F238E27FC236}">
                    <a16:creationId xmlns:a16="http://schemas.microsoft.com/office/drawing/2014/main" id="{51699C75-E71B-4263-A52A-CD1E2873D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14784" name="Group 133">
              <a:extLst>
                <a:ext uri="{FF2B5EF4-FFF2-40B4-BE49-F238E27FC236}">
                  <a16:creationId xmlns:a16="http://schemas.microsoft.com/office/drawing/2014/main" id="{972C94F9-000D-4C27-9D45-F5A345FA4D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6981" y="4995523"/>
              <a:ext cx="513732" cy="157430"/>
              <a:chOff x="2356" y="1300"/>
              <a:chExt cx="555" cy="194"/>
            </a:xfrm>
          </p:grpSpPr>
          <p:sp>
            <p:nvSpPr>
              <p:cNvPr id="214815" name="Oval 407">
                <a:extLst>
                  <a:ext uri="{FF2B5EF4-FFF2-40B4-BE49-F238E27FC236}">
                    <a16:creationId xmlns:a16="http://schemas.microsoft.com/office/drawing/2014/main" id="{5A4BBE66-ADE8-4A3E-BCDD-BFB323E4B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16" name="Rectangle 410">
                <a:extLst>
                  <a:ext uri="{FF2B5EF4-FFF2-40B4-BE49-F238E27FC236}">
                    <a16:creationId xmlns:a16="http://schemas.microsoft.com/office/drawing/2014/main" id="{09C85152-10BE-4D16-9DC8-7CEB7DC9C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17" name="Oval 411">
                <a:extLst>
                  <a:ext uri="{FF2B5EF4-FFF2-40B4-BE49-F238E27FC236}">
                    <a16:creationId xmlns:a16="http://schemas.microsoft.com/office/drawing/2014/main" id="{E5A4692A-8146-4807-9D8F-CE448B5E6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4818" name="Group 137">
                <a:extLst>
                  <a:ext uri="{FF2B5EF4-FFF2-40B4-BE49-F238E27FC236}">
                    <a16:creationId xmlns:a16="http://schemas.microsoft.com/office/drawing/2014/main" id="{64CF6F80-B6D8-447F-B685-85C7899B3E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21" name="Freeform 138">
                  <a:extLst>
                    <a:ext uri="{FF2B5EF4-FFF2-40B4-BE49-F238E27FC236}">
                      <a16:creationId xmlns:a16="http://schemas.microsoft.com/office/drawing/2014/main" id="{7A14AEB0-D197-4D6E-A936-DCAF04F8D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822" name="Freeform 139">
                  <a:extLst>
                    <a:ext uri="{FF2B5EF4-FFF2-40B4-BE49-F238E27FC236}">
                      <a16:creationId xmlns:a16="http://schemas.microsoft.com/office/drawing/2014/main" id="{DE934016-39DF-4A79-A063-C48F645F14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14819" name="Line 140">
                <a:extLst>
                  <a:ext uri="{FF2B5EF4-FFF2-40B4-BE49-F238E27FC236}">
                    <a16:creationId xmlns:a16="http://schemas.microsoft.com/office/drawing/2014/main" id="{7EB4199E-69B0-474C-B439-E1455C6170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4820" name="Line 141">
                <a:extLst>
                  <a:ext uri="{FF2B5EF4-FFF2-40B4-BE49-F238E27FC236}">
                    <a16:creationId xmlns:a16="http://schemas.microsoft.com/office/drawing/2014/main" id="{3DF6651D-70A5-49D1-9710-B0E0ABD5BB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214785" name="Straight Connector 12">
              <a:extLst>
                <a:ext uri="{FF2B5EF4-FFF2-40B4-BE49-F238E27FC236}">
                  <a16:creationId xmlns:a16="http://schemas.microsoft.com/office/drawing/2014/main" id="{2E086DF9-9286-4201-A85C-2E5CC7ACDA79}"/>
                </a:ext>
              </a:extLst>
            </p:cNvPr>
            <p:cNvCxnSpPr>
              <a:cxnSpLocks noChangeShapeType="1"/>
              <a:endCxn id="214955" idx="1"/>
            </p:cNvCxnSpPr>
            <p:nvPr/>
          </p:nvCxnSpPr>
          <p:spPr bwMode="auto">
            <a:xfrm>
              <a:off x="2382838" y="2609848"/>
              <a:ext cx="238125" cy="261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6" name="Straight Connector 500">
              <a:extLst>
                <a:ext uri="{FF2B5EF4-FFF2-40B4-BE49-F238E27FC236}">
                  <a16:creationId xmlns:a16="http://schemas.microsoft.com/office/drawing/2014/main" id="{91210E8D-3734-4EDD-AF0B-B33C424EA4F8}"/>
                </a:ext>
              </a:extLst>
            </p:cNvPr>
            <p:cNvCxnSpPr>
              <a:cxnSpLocks noChangeShapeType="1"/>
              <a:stCxn id="214751" idx="8"/>
              <a:endCxn id="214812" idx="2"/>
            </p:cNvCxnSpPr>
            <p:nvPr/>
          </p:nvCxnSpPr>
          <p:spPr bwMode="auto">
            <a:xfrm>
              <a:off x="1455738" y="2990846"/>
              <a:ext cx="38100" cy="3095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7" name="Straight Connector 501">
              <a:extLst>
                <a:ext uri="{FF2B5EF4-FFF2-40B4-BE49-F238E27FC236}">
                  <a16:creationId xmlns:a16="http://schemas.microsoft.com/office/drawing/2014/main" id="{F6DA82D5-37E3-4907-B942-75E9F2861E22}"/>
                </a:ext>
              </a:extLst>
            </p:cNvPr>
            <p:cNvCxnSpPr>
              <a:cxnSpLocks noChangeShapeType="1"/>
              <a:endCxn id="214812" idx="3"/>
            </p:cNvCxnSpPr>
            <p:nvPr/>
          </p:nvCxnSpPr>
          <p:spPr bwMode="auto">
            <a:xfrm>
              <a:off x="1235076" y="3271835"/>
              <a:ext cx="123825" cy="2127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8" name="Straight Connector 502">
              <a:extLst>
                <a:ext uri="{FF2B5EF4-FFF2-40B4-BE49-F238E27FC236}">
                  <a16:creationId xmlns:a16="http://schemas.microsoft.com/office/drawing/2014/main" id="{E9616112-82A5-4F89-AC77-2B650F3854AC}"/>
                </a:ext>
              </a:extLst>
            </p:cNvPr>
            <p:cNvCxnSpPr>
              <a:cxnSpLocks noChangeShapeType="1"/>
              <a:endCxn id="214923" idx="1"/>
            </p:cNvCxnSpPr>
            <p:nvPr/>
          </p:nvCxnSpPr>
          <p:spPr bwMode="auto">
            <a:xfrm>
              <a:off x="3916362" y="2411411"/>
              <a:ext cx="307975" cy="57308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9" name="Straight Connector 503">
              <a:extLst>
                <a:ext uri="{FF2B5EF4-FFF2-40B4-BE49-F238E27FC236}">
                  <a16:creationId xmlns:a16="http://schemas.microsoft.com/office/drawing/2014/main" id="{6A624B21-8707-4BE9-9989-892256835800}"/>
                </a:ext>
              </a:extLst>
            </p:cNvPr>
            <p:cNvCxnSpPr>
              <a:cxnSpLocks noChangeShapeType="1"/>
              <a:endCxn id="214923" idx="0"/>
            </p:cNvCxnSpPr>
            <p:nvPr/>
          </p:nvCxnSpPr>
          <p:spPr bwMode="auto">
            <a:xfrm flipH="1">
              <a:off x="4425950" y="2389186"/>
              <a:ext cx="384175" cy="57943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0" name="Straight Connector 504">
              <a:extLst>
                <a:ext uri="{FF2B5EF4-FFF2-40B4-BE49-F238E27FC236}">
                  <a16:creationId xmlns:a16="http://schemas.microsoft.com/office/drawing/2014/main" id="{D249E66A-ACDA-4D9A-B1D7-E7B3B2B20F82}"/>
                </a:ext>
              </a:extLst>
            </p:cNvPr>
            <p:cNvCxnSpPr>
              <a:cxnSpLocks noChangeShapeType="1"/>
              <a:endCxn id="215005" idx="0"/>
            </p:cNvCxnSpPr>
            <p:nvPr/>
          </p:nvCxnSpPr>
          <p:spPr bwMode="auto">
            <a:xfrm>
              <a:off x="6770687" y="2900361"/>
              <a:ext cx="215899" cy="10461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1" name="Straight Connector 505">
              <a:extLst>
                <a:ext uri="{FF2B5EF4-FFF2-40B4-BE49-F238E27FC236}">
                  <a16:creationId xmlns:a16="http://schemas.microsoft.com/office/drawing/2014/main" id="{C2839212-7E77-419A-88ED-41F7497CFB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37398" y="3251197"/>
              <a:ext cx="241300" cy="692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2" name="Straight Connector 506">
              <a:extLst>
                <a:ext uri="{FF2B5EF4-FFF2-40B4-BE49-F238E27FC236}">
                  <a16:creationId xmlns:a16="http://schemas.microsoft.com/office/drawing/2014/main" id="{E549121A-126A-439C-98B6-C0435BAB91E3}"/>
                </a:ext>
              </a:extLst>
            </p:cNvPr>
            <p:cNvCxnSpPr>
              <a:cxnSpLocks noChangeShapeType="1"/>
              <a:stCxn id="214755" idx="4"/>
              <a:endCxn id="215000" idx="0"/>
            </p:cNvCxnSpPr>
            <p:nvPr/>
          </p:nvCxnSpPr>
          <p:spPr bwMode="auto">
            <a:xfrm flipH="1">
              <a:off x="7483473" y="4229096"/>
              <a:ext cx="541338" cy="24923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3" name="Straight Connector 507">
              <a:extLst>
                <a:ext uri="{FF2B5EF4-FFF2-40B4-BE49-F238E27FC236}">
                  <a16:creationId xmlns:a16="http://schemas.microsoft.com/office/drawing/2014/main" id="{81B91B7D-EF0A-4C3C-A6C0-E247930B86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454899" y="4573584"/>
              <a:ext cx="796925" cy="6143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4" name="Straight Connector 508">
              <a:extLst>
                <a:ext uri="{FF2B5EF4-FFF2-40B4-BE49-F238E27FC236}">
                  <a16:creationId xmlns:a16="http://schemas.microsoft.com/office/drawing/2014/main" id="{89A8E81C-994A-48D4-A939-7C8CE92C0A5F}"/>
                </a:ext>
              </a:extLst>
            </p:cNvPr>
            <p:cNvCxnSpPr>
              <a:cxnSpLocks noChangeShapeType="1"/>
              <a:endCxn id="214987" idx="5"/>
            </p:cNvCxnSpPr>
            <p:nvPr/>
          </p:nvCxnSpPr>
          <p:spPr bwMode="auto">
            <a:xfrm flipH="1" flipV="1">
              <a:off x="6496050" y="4722809"/>
              <a:ext cx="1047750" cy="96678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5" name="Straight Connector 509">
              <a:extLst>
                <a:ext uri="{FF2B5EF4-FFF2-40B4-BE49-F238E27FC236}">
                  <a16:creationId xmlns:a16="http://schemas.microsoft.com/office/drawing/2014/main" id="{8CF22A8F-E11E-4AA5-A8AF-ABA6B71A64DB}"/>
                </a:ext>
              </a:extLst>
            </p:cNvPr>
            <p:cNvCxnSpPr>
              <a:cxnSpLocks noChangeShapeType="1"/>
              <a:stCxn id="214756" idx="0"/>
              <a:endCxn id="214811" idx="5"/>
            </p:cNvCxnSpPr>
            <p:nvPr/>
          </p:nvCxnSpPr>
          <p:spPr bwMode="auto">
            <a:xfrm flipH="1" flipV="1">
              <a:off x="5084763" y="5684832"/>
              <a:ext cx="520700" cy="1698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6" name="Straight Connector 510">
              <a:extLst>
                <a:ext uri="{FF2B5EF4-FFF2-40B4-BE49-F238E27FC236}">
                  <a16:creationId xmlns:a16="http://schemas.microsoft.com/office/drawing/2014/main" id="{1175036E-A5B6-45AC-BB94-0635B044DF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068763" y="5045070"/>
              <a:ext cx="371475" cy="9731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7" name="Straight Connector 511">
              <a:extLst>
                <a:ext uri="{FF2B5EF4-FFF2-40B4-BE49-F238E27FC236}">
                  <a16:creationId xmlns:a16="http://schemas.microsoft.com/office/drawing/2014/main" id="{F404FD3F-394A-4E7D-A263-0A18315989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89313" y="5689595"/>
              <a:ext cx="306387" cy="16509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8" name="Straight Connector 512">
              <a:extLst>
                <a:ext uri="{FF2B5EF4-FFF2-40B4-BE49-F238E27FC236}">
                  <a16:creationId xmlns:a16="http://schemas.microsoft.com/office/drawing/2014/main" id="{88D82A57-602D-41D4-AAAC-E15A6DC627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1" y="5160959"/>
              <a:ext cx="401638" cy="2095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9" name="Straight Connector 513">
              <a:extLst>
                <a:ext uri="{FF2B5EF4-FFF2-40B4-BE49-F238E27FC236}">
                  <a16:creationId xmlns:a16="http://schemas.microsoft.com/office/drawing/2014/main" id="{36F6A227-9F6D-44C3-83C4-DA6EE00DC5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79514" y="4467220"/>
              <a:ext cx="227012" cy="28257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0" name="Straight Connector 514">
              <a:extLst>
                <a:ext uri="{FF2B5EF4-FFF2-40B4-BE49-F238E27FC236}">
                  <a16:creationId xmlns:a16="http://schemas.microsoft.com/office/drawing/2014/main" id="{6FF3755E-821C-4440-A23F-9249BF5CE7C3}"/>
                </a:ext>
              </a:extLst>
            </p:cNvPr>
            <p:cNvCxnSpPr>
              <a:cxnSpLocks noChangeShapeType="1"/>
              <a:endCxn id="214812" idx="5"/>
            </p:cNvCxnSpPr>
            <p:nvPr/>
          </p:nvCxnSpPr>
          <p:spPr bwMode="auto">
            <a:xfrm flipV="1">
              <a:off x="1155701" y="4368796"/>
              <a:ext cx="203199" cy="79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01" name="Oval 14">
              <a:extLst>
                <a:ext uri="{FF2B5EF4-FFF2-40B4-BE49-F238E27FC236}">
                  <a16:creationId xmlns:a16="http://schemas.microsoft.com/office/drawing/2014/main" id="{4C543A9F-959D-4459-9B51-00AB327A3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594" y="2896840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cxnSp>
          <p:nvCxnSpPr>
            <p:cNvPr id="214802" name="Straight Connector 18">
              <a:extLst>
                <a:ext uri="{FF2B5EF4-FFF2-40B4-BE49-F238E27FC236}">
                  <a16:creationId xmlns:a16="http://schemas.microsoft.com/office/drawing/2014/main" id="{676F3D59-D0DC-4543-9909-7277CD7D1A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13288" y="3051287"/>
              <a:ext cx="964306" cy="268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3" name="Straight Connector 516">
              <a:extLst>
                <a:ext uri="{FF2B5EF4-FFF2-40B4-BE49-F238E27FC236}">
                  <a16:creationId xmlns:a16="http://schemas.microsoft.com/office/drawing/2014/main" id="{5DADB123-6F21-43B8-A8C9-8101B53328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9457" y="3169610"/>
              <a:ext cx="691556" cy="78484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4" name="Straight Connector 515">
              <a:extLst>
                <a:ext uri="{FF2B5EF4-FFF2-40B4-BE49-F238E27FC236}">
                  <a16:creationId xmlns:a16="http://schemas.microsoft.com/office/drawing/2014/main" id="{23A3A7FD-580C-47B9-8B09-17DF868018C5}"/>
                </a:ext>
              </a:extLst>
            </p:cNvPr>
            <p:cNvCxnSpPr>
              <a:cxnSpLocks noChangeShapeType="1"/>
              <a:stCxn id="214841" idx="0"/>
            </p:cNvCxnSpPr>
            <p:nvPr/>
          </p:nvCxnSpPr>
          <p:spPr bwMode="auto">
            <a:xfrm flipV="1">
              <a:off x="3832888" y="4233714"/>
              <a:ext cx="190494" cy="14143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05" name="Oval 521">
              <a:extLst>
                <a:ext uri="{FF2B5EF4-FFF2-40B4-BE49-F238E27FC236}">
                  <a16:creationId xmlns:a16="http://schemas.microsoft.com/office/drawing/2014/main" id="{E60B74BB-25C9-4B04-B00F-C9B987C84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543" y="3959555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00"/>
                  </a:solidFill>
                </a:rPr>
                <a:t>   </a:t>
              </a:r>
            </a:p>
          </p:txBody>
        </p:sp>
        <p:cxnSp>
          <p:nvCxnSpPr>
            <p:cNvPr id="214806" name="Straight Connector 519">
              <a:extLst>
                <a:ext uri="{FF2B5EF4-FFF2-40B4-BE49-F238E27FC236}">
                  <a16:creationId xmlns:a16="http://schemas.microsoft.com/office/drawing/2014/main" id="{6514BF44-67A4-4D3B-8CA2-77C58D164A86}"/>
                </a:ext>
              </a:extLst>
            </p:cNvPr>
            <p:cNvCxnSpPr>
              <a:cxnSpLocks noChangeShapeType="1"/>
              <a:stCxn id="214805" idx="6"/>
              <a:endCxn id="215039" idx="1"/>
            </p:cNvCxnSpPr>
            <p:nvPr/>
          </p:nvCxnSpPr>
          <p:spPr bwMode="auto">
            <a:xfrm flipV="1">
              <a:off x="4460774" y="3953935"/>
              <a:ext cx="770040" cy="15814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7" name="Straight Connector 520">
              <a:extLst>
                <a:ext uri="{FF2B5EF4-FFF2-40B4-BE49-F238E27FC236}">
                  <a16:creationId xmlns:a16="http://schemas.microsoft.com/office/drawing/2014/main" id="{3F2FEB54-D12C-4B82-91A7-955E8C8C4D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2525" y="3789358"/>
              <a:ext cx="342828" cy="20501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8" name="Straight Connector 7">
              <a:extLst>
                <a:ext uri="{FF2B5EF4-FFF2-40B4-BE49-F238E27FC236}">
                  <a16:creationId xmlns:a16="http://schemas.microsoft.com/office/drawing/2014/main" id="{476E7C18-3A17-403A-94E4-1C53BDAE6594}"/>
                </a:ext>
              </a:extLst>
            </p:cNvPr>
            <p:cNvCxnSpPr>
              <a:cxnSpLocks noChangeShapeType="1"/>
              <a:stCxn id="214913" idx="5"/>
              <a:endCxn id="215037" idx="1"/>
            </p:cNvCxnSpPr>
            <p:nvPr/>
          </p:nvCxnSpPr>
          <p:spPr bwMode="auto">
            <a:xfrm>
              <a:off x="4876727" y="3633784"/>
              <a:ext cx="431873" cy="22237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9" name="Straight Connector 415">
              <a:extLst>
                <a:ext uri="{FF2B5EF4-FFF2-40B4-BE49-F238E27FC236}">
                  <a16:creationId xmlns:a16="http://schemas.microsoft.com/office/drawing/2014/main" id="{72D8E4DA-882B-4F99-B587-1F9F9F8FCEA5}"/>
                </a:ext>
              </a:extLst>
            </p:cNvPr>
            <p:cNvCxnSpPr>
              <a:cxnSpLocks noChangeShapeType="1"/>
              <a:endCxn id="214873" idx="0"/>
            </p:cNvCxnSpPr>
            <p:nvPr/>
          </p:nvCxnSpPr>
          <p:spPr bwMode="auto">
            <a:xfrm flipH="1">
              <a:off x="2406650" y="3753808"/>
              <a:ext cx="282557" cy="51109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10" name="Straight Connector 523">
              <a:extLst>
                <a:ext uri="{FF2B5EF4-FFF2-40B4-BE49-F238E27FC236}">
                  <a16:creationId xmlns:a16="http://schemas.microsoft.com/office/drawing/2014/main" id="{BAAD7979-57FC-45DD-A25F-C8D4C2D03486}"/>
                </a:ext>
              </a:extLst>
            </p:cNvPr>
            <p:cNvCxnSpPr>
              <a:cxnSpLocks noChangeShapeType="1"/>
              <a:stCxn id="214836" idx="0"/>
            </p:cNvCxnSpPr>
            <p:nvPr/>
          </p:nvCxnSpPr>
          <p:spPr bwMode="auto">
            <a:xfrm flipV="1">
              <a:off x="4307762" y="4626477"/>
              <a:ext cx="844015" cy="3042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11" name="Oval 6">
              <a:extLst>
                <a:ext uri="{FF2B5EF4-FFF2-40B4-BE49-F238E27FC236}">
                  <a16:creationId xmlns:a16="http://schemas.microsoft.com/office/drawing/2014/main" id="{9919D19F-8051-4762-8D98-9C70948F7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101" y="5359394"/>
              <a:ext cx="2044700" cy="38099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214812" name="Oval 517">
              <a:extLst>
                <a:ext uri="{FF2B5EF4-FFF2-40B4-BE49-F238E27FC236}">
                  <a16:creationId xmlns:a16="http://schemas.microsoft.com/office/drawing/2014/main" id="{AAD3CD63-F879-4366-AA29-B781851914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7570" y="3736176"/>
              <a:ext cx="1252535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  <p:cxnSp>
          <p:nvCxnSpPr>
            <p:cNvPr id="214813" name="Straight Connector 39941">
              <a:extLst>
                <a:ext uri="{FF2B5EF4-FFF2-40B4-BE49-F238E27FC236}">
                  <a16:creationId xmlns:a16="http://schemas.microsoft.com/office/drawing/2014/main" id="{A0961ABF-4115-4346-A59B-3D3E7D32BA99}"/>
                </a:ext>
              </a:extLst>
            </p:cNvPr>
            <p:cNvCxnSpPr>
              <a:cxnSpLocks noChangeShapeType="1"/>
              <a:stCxn id="214812" idx="0"/>
              <a:endCxn id="214901" idx="0"/>
            </p:cNvCxnSpPr>
            <p:nvPr/>
          </p:nvCxnSpPr>
          <p:spPr bwMode="auto">
            <a:xfrm flipV="1">
              <a:off x="1684339" y="3654419"/>
              <a:ext cx="758825" cy="2730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14" name="Straight Connector 524">
              <a:extLst>
                <a:ext uri="{FF2B5EF4-FFF2-40B4-BE49-F238E27FC236}">
                  <a16:creationId xmlns:a16="http://schemas.microsoft.com/office/drawing/2014/main" id="{52B7113B-2344-4522-AB4A-117E1AE60835}"/>
                </a:ext>
              </a:extLst>
            </p:cNvPr>
            <p:cNvCxnSpPr>
              <a:cxnSpLocks noChangeShapeType="1"/>
              <a:endCxn id="214875" idx="1"/>
            </p:cNvCxnSpPr>
            <p:nvPr/>
          </p:nvCxnSpPr>
          <p:spPr bwMode="auto">
            <a:xfrm>
              <a:off x="1685925" y="4111625"/>
              <a:ext cx="466725" cy="26987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4019" name="Line 424">
            <a:extLst>
              <a:ext uri="{FF2B5EF4-FFF2-40B4-BE49-F238E27FC236}">
                <a16:creationId xmlns:a16="http://schemas.microsoft.com/office/drawing/2014/main" id="{23B376C1-87E8-4FC6-9ED2-35394313C8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2050" y="5276850"/>
            <a:ext cx="1444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3E4CF1-CD59-4557-8CC4-9017971E0107}"/>
              </a:ext>
            </a:extLst>
          </p:cNvPr>
          <p:cNvGrpSpPr>
            <a:grpSpLocks/>
          </p:cNvGrpSpPr>
          <p:nvPr/>
        </p:nvGrpSpPr>
        <p:grpSpPr bwMode="auto">
          <a:xfrm>
            <a:off x="439738" y="3552825"/>
            <a:ext cx="8258175" cy="2900363"/>
            <a:chOff x="439215" y="3555216"/>
            <a:chExt cx="8258951" cy="2901368"/>
          </a:xfrm>
        </p:grpSpPr>
        <p:grpSp>
          <p:nvGrpSpPr>
            <p:cNvPr id="214392" name="Group 13">
              <a:extLst>
                <a:ext uri="{FF2B5EF4-FFF2-40B4-BE49-F238E27FC236}">
                  <a16:creationId xmlns:a16="http://schemas.microsoft.com/office/drawing/2014/main" id="{CCE0FF22-D4BD-48D2-B87F-7DAE99EBC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8362" y="3855145"/>
              <a:ext cx="347753" cy="680208"/>
              <a:chOff x="7923189" y="2486663"/>
              <a:chExt cx="360362" cy="884586"/>
            </a:xfrm>
          </p:grpSpPr>
          <p:pic>
            <p:nvPicPr>
              <p:cNvPr id="214709" name="Picture 3">
                <a:extLst>
                  <a:ext uri="{FF2B5EF4-FFF2-40B4-BE49-F238E27FC236}">
                    <a16:creationId xmlns:a16="http://schemas.microsoft.com/office/drawing/2014/main" id="{4C8413A5-6426-43B6-A0F4-F6D7F463BE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710" name="Group 950">
                <a:extLst>
                  <a:ext uri="{FF2B5EF4-FFF2-40B4-BE49-F238E27FC236}">
                    <a16:creationId xmlns:a16="http://schemas.microsoft.com/office/drawing/2014/main" id="{313566B6-0097-444E-82AF-A1453822CB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711" name="Freeform 951">
                  <a:extLst>
                    <a:ext uri="{FF2B5EF4-FFF2-40B4-BE49-F238E27FC236}">
                      <a16:creationId xmlns:a16="http://schemas.microsoft.com/office/drawing/2014/main" id="{57DA8889-ED5F-43AE-B822-C1BBC7BD1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12" name="Rectangle 952">
                  <a:extLst>
                    <a:ext uri="{FF2B5EF4-FFF2-40B4-BE49-F238E27FC236}">
                      <a16:creationId xmlns:a16="http://schemas.microsoft.com/office/drawing/2014/main" id="{22768E0D-40AC-4313-A91A-BB93AB72BC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13" name="Freeform 953">
                  <a:extLst>
                    <a:ext uri="{FF2B5EF4-FFF2-40B4-BE49-F238E27FC236}">
                      <a16:creationId xmlns:a16="http://schemas.microsoft.com/office/drawing/2014/main" id="{51383371-60DC-4825-B16D-235EF920C3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14" name="Freeform 954">
                  <a:extLst>
                    <a:ext uri="{FF2B5EF4-FFF2-40B4-BE49-F238E27FC236}">
                      <a16:creationId xmlns:a16="http://schemas.microsoft.com/office/drawing/2014/main" id="{AF71F049-DAD8-4F83-9B07-8109DDA10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15" name="Rectangle 955">
                  <a:extLst>
                    <a:ext uri="{FF2B5EF4-FFF2-40B4-BE49-F238E27FC236}">
                      <a16:creationId xmlns:a16="http://schemas.microsoft.com/office/drawing/2014/main" id="{8DEEF16B-CD90-4776-9C9C-F23D92B03B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716" name="Group 956">
                  <a:extLst>
                    <a:ext uri="{FF2B5EF4-FFF2-40B4-BE49-F238E27FC236}">
                      <a16:creationId xmlns:a16="http://schemas.microsoft.com/office/drawing/2014/main" id="{286E8154-F179-4076-8604-408541BB8B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741" name="AutoShape 957">
                    <a:extLst>
                      <a:ext uri="{FF2B5EF4-FFF2-40B4-BE49-F238E27FC236}">
                        <a16:creationId xmlns:a16="http://schemas.microsoft.com/office/drawing/2014/main" id="{1C3A0419-0E35-4193-9EF2-17870546B6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42" name="AutoShape 958">
                    <a:extLst>
                      <a:ext uri="{FF2B5EF4-FFF2-40B4-BE49-F238E27FC236}">
                        <a16:creationId xmlns:a16="http://schemas.microsoft.com/office/drawing/2014/main" id="{FEDEB966-6148-4C99-8841-370B72A773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717" name="Rectangle 959">
                  <a:extLst>
                    <a:ext uri="{FF2B5EF4-FFF2-40B4-BE49-F238E27FC236}">
                      <a16:creationId xmlns:a16="http://schemas.microsoft.com/office/drawing/2014/main" id="{61C08ABD-49FC-4069-82FC-012209D65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718" name="Group 960">
                  <a:extLst>
                    <a:ext uri="{FF2B5EF4-FFF2-40B4-BE49-F238E27FC236}">
                      <a16:creationId xmlns:a16="http://schemas.microsoft.com/office/drawing/2014/main" id="{7CFDD260-F951-4F3F-B988-31C0270170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739" name="AutoShape 961">
                    <a:extLst>
                      <a:ext uri="{FF2B5EF4-FFF2-40B4-BE49-F238E27FC236}">
                        <a16:creationId xmlns:a16="http://schemas.microsoft.com/office/drawing/2014/main" id="{CBD98775-C614-47AC-BFA8-1892594E56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40" name="AutoShape 962">
                    <a:extLst>
                      <a:ext uri="{FF2B5EF4-FFF2-40B4-BE49-F238E27FC236}">
                        <a16:creationId xmlns:a16="http://schemas.microsoft.com/office/drawing/2014/main" id="{1F4F7AF8-6173-4E55-9DEC-D818B97F84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719" name="Rectangle 963">
                  <a:extLst>
                    <a:ext uri="{FF2B5EF4-FFF2-40B4-BE49-F238E27FC236}">
                      <a16:creationId xmlns:a16="http://schemas.microsoft.com/office/drawing/2014/main" id="{CE0760C8-6A24-41FB-96E7-B6387CD83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20" name="Rectangle 964">
                  <a:extLst>
                    <a:ext uri="{FF2B5EF4-FFF2-40B4-BE49-F238E27FC236}">
                      <a16:creationId xmlns:a16="http://schemas.microsoft.com/office/drawing/2014/main" id="{3EF81748-E9A2-45D6-BD8A-D252D6095F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721" name="Group 965">
                  <a:extLst>
                    <a:ext uri="{FF2B5EF4-FFF2-40B4-BE49-F238E27FC236}">
                      <a16:creationId xmlns:a16="http://schemas.microsoft.com/office/drawing/2014/main" id="{7BF25ADA-A201-4B76-A1F5-48A7673B86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737" name="AutoShape 966">
                    <a:extLst>
                      <a:ext uri="{FF2B5EF4-FFF2-40B4-BE49-F238E27FC236}">
                        <a16:creationId xmlns:a16="http://schemas.microsoft.com/office/drawing/2014/main" id="{81E87F92-002A-48FD-AAE1-38587ABCD2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38" name="AutoShape 967">
                    <a:extLst>
                      <a:ext uri="{FF2B5EF4-FFF2-40B4-BE49-F238E27FC236}">
                        <a16:creationId xmlns:a16="http://schemas.microsoft.com/office/drawing/2014/main" id="{38793794-8A93-47F0-B2B7-57D4E92288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722" name="Freeform 968">
                  <a:extLst>
                    <a:ext uri="{FF2B5EF4-FFF2-40B4-BE49-F238E27FC236}">
                      <a16:creationId xmlns:a16="http://schemas.microsoft.com/office/drawing/2014/main" id="{D3167DEC-6E87-49FF-AA2A-E9EE07E21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723" name="Group 969">
                  <a:extLst>
                    <a:ext uri="{FF2B5EF4-FFF2-40B4-BE49-F238E27FC236}">
                      <a16:creationId xmlns:a16="http://schemas.microsoft.com/office/drawing/2014/main" id="{CECA9D60-6E5A-40B0-918A-C3C13813B3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735" name="AutoShape 970">
                    <a:extLst>
                      <a:ext uri="{FF2B5EF4-FFF2-40B4-BE49-F238E27FC236}">
                        <a16:creationId xmlns:a16="http://schemas.microsoft.com/office/drawing/2014/main" id="{501B2B9A-7297-4CB1-8E9F-5DC64D3AE6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36" name="AutoShape 971">
                    <a:extLst>
                      <a:ext uri="{FF2B5EF4-FFF2-40B4-BE49-F238E27FC236}">
                        <a16:creationId xmlns:a16="http://schemas.microsoft.com/office/drawing/2014/main" id="{686DB6F6-C491-4AC6-A9B4-E7372041B9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724" name="Rectangle 972">
                  <a:extLst>
                    <a:ext uri="{FF2B5EF4-FFF2-40B4-BE49-F238E27FC236}">
                      <a16:creationId xmlns:a16="http://schemas.microsoft.com/office/drawing/2014/main" id="{7DCF7A65-F8CE-4B19-B763-C4AD0BC28A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25" name="Freeform 973">
                  <a:extLst>
                    <a:ext uri="{FF2B5EF4-FFF2-40B4-BE49-F238E27FC236}">
                      <a16:creationId xmlns:a16="http://schemas.microsoft.com/office/drawing/2014/main" id="{9EC2D9E8-D8C6-45C6-97C5-84B72F52F8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26" name="Freeform 974">
                  <a:extLst>
                    <a:ext uri="{FF2B5EF4-FFF2-40B4-BE49-F238E27FC236}">
                      <a16:creationId xmlns:a16="http://schemas.microsoft.com/office/drawing/2014/main" id="{B1502C75-ACA1-4458-A65F-F15419D394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27" name="Oval 975">
                  <a:extLst>
                    <a:ext uri="{FF2B5EF4-FFF2-40B4-BE49-F238E27FC236}">
                      <a16:creationId xmlns:a16="http://schemas.microsoft.com/office/drawing/2014/main" id="{AE90D732-5891-43F0-A9C1-78787CF1BD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28" name="Freeform 976">
                  <a:extLst>
                    <a:ext uri="{FF2B5EF4-FFF2-40B4-BE49-F238E27FC236}">
                      <a16:creationId xmlns:a16="http://schemas.microsoft.com/office/drawing/2014/main" id="{DDB2B9D3-6C59-40E1-8A53-0195035F98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729" name="AutoShape 977">
                  <a:extLst>
                    <a:ext uri="{FF2B5EF4-FFF2-40B4-BE49-F238E27FC236}">
                      <a16:creationId xmlns:a16="http://schemas.microsoft.com/office/drawing/2014/main" id="{D168332B-B26F-4D8B-9D99-B411E11F7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30" name="AutoShape 978">
                  <a:extLst>
                    <a:ext uri="{FF2B5EF4-FFF2-40B4-BE49-F238E27FC236}">
                      <a16:creationId xmlns:a16="http://schemas.microsoft.com/office/drawing/2014/main" id="{AE74F7DA-9564-4156-BB1D-89703805A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31" name="Oval 979">
                  <a:extLst>
                    <a:ext uri="{FF2B5EF4-FFF2-40B4-BE49-F238E27FC236}">
                      <a16:creationId xmlns:a16="http://schemas.microsoft.com/office/drawing/2014/main" id="{391B8BC1-8D57-4277-BC05-B4C3E3B718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32" name="Oval 980">
                  <a:extLst>
                    <a:ext uri="{FF2B5EF4-FFF2-40B4-BE49-F238E27FC236}">
                      <a16:creationId xmlns:a16="http://schemas.microsoft.com/office/drawing/2014/main" id="{2404A248-7F53-4ABF-8331-7ABC43CC87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733" name="Oval 981">
                  <a:extLst>
                    <a:ext uri="{FF2B5EF4-FFF2-40B4-BE49-F238E27FC236}">
                      <a16:creationId xmlns:a16="http://schemas.microsoft.com/office/drawing/2014/main" id="{753C96E8-7835-409F-9A93-8133504ED2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34" name="Rectangle 982">
                  <a:extLst>
                    <a:ext uri="{FF2B5EF4-FFF2-40B4-BE49-F238E27FC236}">
                      <a16:creationId xmlns:a16="http://schemas.microsoft.com/office/drawing/2014/main" id="{92D62F62-CBDC-4D94-81D2-4A33E99F1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3" name="Group 792">
              <a:extLst>
                <a:ext uri="{FF2B5EF4-FFF2-40B4-BE49-F238E27FC236}">
                  <a16:creationId xmlns:a16="http://schemas.microsoft.com/office/drawing/2014/main" id="{D736C687-B8ED-4121-AC2F-A1BABCF59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1830" y="5776376"/>
              <a:ext cx="347753" cy="680208"/>
              <a:chOff x="7923189" y="2486663"/>
              <a:chExt cx="360362" cy="884586"/>
            </a:xfrm>
          </p:grpSpPr>
          <p:pic>
            <p:nvPicPr>
              <p:cNvPr id="214675" name="Picture 3">
                <a:extLst>
                  <a:ext uri="{FF2B5EF4-FFF2-40B4-BE49-F238E27FC236}">
                    <a16:creationId xmlns:a16="http://schemas.microsoft.com/office/drawing/2014/main" id="{20858CC1-F027-4164-9F2E-9627326839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76" name="Group 950">
                <a:extLst>
                  <a:ext uri="{FF2B5EF4-FFF2-40B4-BE49-F238E27FC236}">
                    <a16:creationId xmlns:a16="http://schemas.microsoft.com/office/drawing/2014/main" id="{C32F4165-6624-4BB7-8444-5A7BC77328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77" name="Freeform 951">
                  <a:extLst>
                    <a:ext uri="{FF2B5EF4-FFF2-40B4-BE49-F238E27FC236}">
                      <a16:creationId xmlns:a16="http://schemas.microsoft.com/office/drawing/2014/main" id="{8B6C3138-DBB7-4212-89BC-1D593E009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78" name="Rectangle 952">
                  <a:extLst>
                    <a:ext uri="{FF2B5EF4-FFF2-40B4-BE49-F238E27FC236}">
                      <a16:creationId xmlns:a16="http://schemas.microsoft.com/office/drawing/2014/main" id="{83E656D4-ADED-48FB-A868-4F8BA4617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79" name="Freeform 953">
                  <a:extLst>
                    <a:ext uri="{FF2B5EF4-FFF2-40B4-BE49-F238E27FC236}">
                      <a16:creationId xmlns:a16="http://schemas.microsoft.com/office/drawing/2014/main" id="{C77DE75E-1679-40FF-BA2C-E8154513C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80" name="Freeform 954">
                  <a:extLst>
                    <a:ext uri="{FF2B5EF4-FFF2-40B4-BE49-F238E27FC236}">
                      <a16:creationId xmlns:a16="http://schemas.microsoft.com/office/drawing/2014/main" id="{629E37B5-34FA-43ED-8AC8-A15144F95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81" name="Rectangle 955">
                  <a:extLst>
                    <a:ext uri="{FF2B5EF4-FFF2-40B4-BE49-F238E27FC236}">
                      <a16:creationId xmlns:a16="http://schemas.microsoft.com/office/drawing/2014/main" id="{4EA93E7A-9D88-4C09-8E88-0094EA659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82" name="Group 956">
                  <a:extLst>
                    <a:ext uri="{FF2B5EF4-FFF2-40B4-BE49-F238E27FC236}">
                      <a16:creationId xmlns:a16="http://schemas.microsoft.com/office/drawing/2014/main" id="{6A0D780B-1A33-4307-97B0-A609675FF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707" name="AutoShape 957">
                    <a:extLst>
                      <a:ext uri="{FF2B5EF4-FFF2-40B4-BE49-F238E27FC236}">
                        <a16:creationId xmlns:a16="http://schemas.microsoft.com/office/drawing/2014/main" id="{397101CD-9E6E-47AB-96B3-4DCCC1F504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08" name="AutoShape 958">
                    <a:extLst>
                      <a:ext uri="{FF2B5EF4-FFF2-40B4-BE49-F238E27FC236}">
                        <a16:creationId xmlns:a16="http://schemas.microsoft.com/office/drawing/2014/main" id="{EBA426C0-BE0B-4BE8-A359-10D0D69944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83" name="Rectangle 959">
                  <a:extLst>
                    <a:ext uri="{FF2B5EF4-FFF2-40B4-BE49-F238E27FC236}">
                      <a16:creationId xmlns:a16="http://schemas.microsoft.com/office/drawing/2014/main" id="{7D26E0FC-A164-40F1-8AB6-036F3E565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84" name="Group 960">
                  <a:extLst>
                    <a:ext uri="{FF2B5EF4-FFF2-40B4-BE49-F238E27FC236}">
                      <a16:creationId xmlns:a16="http://schemas.microsoft.com/office/drawing/2014/main" id="{3428CCAB-E482-4A8A-86DE-88A6066B5D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705" name="AutoShape 961">
                    <a:extLst>
                      <a:ext uri="{FF2B5EF4-FFF2-40B4-BE49-F238E27FC236}">
                        <a16:creationId xmlns:a16="http://schemas.microsoft.com/office/drawing/2014/main" id="{1290B130-A39D-4E6A-84E4-AD6075F53F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06" name="AutoShape 962">
                    <a:extLst>
                      <a:ext uri="{FF2B5EF4-FFF2-40B4-BE49-F238E27FC236}">
                        <a16:creationId xmlns:a16="http://schemas.microsoft.com/office/drawing/2014/main" id="{EA480E0F-0FDE-4EC5-86CD-6B6D7C4DAA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85" name="Rectangle 963">
                  <a:extLst>
                    <a:ext uri="{FF2B5EF4-FFF2-40B4-BE49-F238E27FC236}">
                      <a16:creationId xmlns:a16="http://schemas.microsoft.com/office/drawing/2014/main" id="{F6FD729C-9FC1-47F7-9105-057BA589F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86" name="Rectangle 964">
                  <a:extLst>
                    <a:ext uri="{FF2B5EF4-FFF2-40B4-BE49-F238E27FC236}">
                      <a16:creationId xmlns:a16="http://schemas.microsoft.com/office/drawing/2014/main" id="{89E77E05-EDC3-4A99-9890-F8C37C11A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87" name="Group 965">
                  <a:extLst>
                    <a:ext uri="{FF2B5EF4-FFF2-40B4-BE49-F238E27FC236}">
                      <a16:creationId xmlns:a16="http://schemas.microsoft.com/office/drawing/2014/main" id="{CD10C297-851A-4DE0-B7B1-D23E4032DF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703" name="AutoShape 966">
                    <a:extLst>
                      <a:ext uri="{FF2B5EF4-FFF2-40B4-BE49-F238E27FC236}">
                        <a16:creationId xmlns:a16="http://schemas.microsoft.com/office/drawing/2014/main" id="{68F1A636-746C-4E87-989F-EC430312F3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04" name="AutoShape 967">
                    <a:extLst>
                      <a:ext uri="{FF2B5EF4-FFF2-40B4-BE49-F238E27FC236}">
                        <a16:creationId xmlns:a16="http://schemas.microsoft.com/office/drawing/2014/main" id="{0B3C77CE-5C53-47DF-A6F4-E70A7744BD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88" name="Freeform 968">
                  <a:extLst>
                    <a:ext uri="{FF2B5EF4-FFF2-40B4-BE49-F238E27FC236}">
                      <a16:creationId xmlns:a16="http://schemas.microsoft.com/office/drawing/2014/main" id="{77C2B4A8-33F1-4027-977F-7E28035AB6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689" name="Group 969">
                  <a:extLst>
                    <a:ext uri="{FF2B5EF4-FFF2-40B4-BE49-F238E27FC236}">
                      <a16:creationId xmlns:a16="http://schemas.microsoft.com/office/drawing/2014/main" id="{DD6B1C80-6E32-48C2-BB17-344AF09DCB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701" name="AutoShape 970">
                    <a:extLst>
                      <a:ext uri="{FF2B5EF4-FFF2-40B4-BE49-F238E27FC236}">
                        <a16:creationId xmlns:a16="http://schemas.microsoft.com/office/drawing/2014/main" id="{0E35BE1A-7F7F-4F6F-9334-7CB4313025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02" name="AutoShape 971">
                    <a:extLst>
                      <a:ext uri="{FF2B5EF4-FFF2-40B4-BE49-F238E27FC236}">
                        <a16:creationId xmlns:a16="http://schemas.microsoft.com/office/drawing/2014/main" id="{CFE517FE-C873-49C4-858A-5DF76260BB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90" name="Rectangle 972">
                  <a:extLst>
                    <a:ext uri="{FF2B5EF4-FFF2-40B4-BE49-F238E27FC236}">
                      <a16:creationId xmlns:a16="http://schemas.microsoft.com/office/drawing/2014/main" id="{B959A41D-FA8F-412F-8906-1DD086199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1" name="Freeform 973">
                  <a:extLst>
                    <a:ext uri="{FF2B5EF4-FFF2-40B4-BE49-F238E27FC236}">
                      <a16:creationId xmlns:a16="http://schemas.microsoft.com/office/drawing/2014/main" id="{4EC546AB-BCD7-4204-89F5-D59C15B802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92" name="Freeform 974">
                  <a:extLst>
                    <a:ext uri="{FF2B5EF4-FFF2-40B4-BE49-F238E27FC236}">
                      <a16:creationId xmlns:a16="http://schemas.microsoft.com/office/drawing/2014/main" id="{91A5DCB3-06BA-417A-B1DE-B9A0669901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93" name="Oval 975">
                  <a:extLst>
                    <a:ext uri="{FF2B5EF4-FFF2-40B4-BE49-F238E27FC236}">
                      <a16:creationId xmlns:a16="http://schemas.microsoft.com/office/drawing/2014/main" id="{1FF97E0D-8763-46BA-8D1E-AA0D680393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4" name="Freeform 976">
                  <a:extLst>
                    <a:ext uri="{FF2B5EF4-FFF2-40B4-BE49-F238E27FC236}">
                      <a16:creationId xmlns:a16="http://schemas.microsoft.com/office/drawing/2014/main" id="{C080B8DD-614B-45C0-9993-55792E8E26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95" name="AutoShape 977">
                  <a:extLst>
                    <a:ext uri="{FF2B5EF4-FFF2-40B4-BE49-F238E27FC236}">
                      <a16:creationId xmlns:a16="http://schemas.microsoft.com/office/drawing/2014/main" id="{30A1F022-513D-400D-8E5D-CD41B53800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6" name="AutoShape 978">
                  <a:extLst>
                    <a:ext uri="{FF2B5EF4-FFF2-40B4-BE49-F238E27FC236}">
                      <a16:creationId xmlns:a16="http://schemas.microsoft.com/office/drawing/2014/main" id="{603D6B89-0475-43FB-BE68-F24ADC943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7" name="Oval 979">
                  <a:extLst>
                    <a:ext uri="{FF2B5EF4-FFF2-40B4-BE49-F238E27FC236}">
                      <a16:creationId xmlns:a16="http://schemas.microsoft.com/office/drawing/2014/main" id="{395D6A42-028E-46AD-846C-367A6D9F2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8" name="Oval 980">
                  <a:extLst>
                    <a:ext uri="{FF2B5EF4-FFF2-40B4-BE49-F238E27FC236}">
                      <a16:creationId xmlns:a16="http://schemas.microsoft.com/office/drawing/2014/main" id="{7010D1F5-265F-492D-A839-6B0894D5A9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699" name="Oval 981">
                  <a:extLst>
                    <a:ext uri="{FF2B5EF4-FFF2-40B4-BE49-F238E27FC236}">
                      <a16:creationId xmlns:a16="http://schemas.microsoft.com/office/drawing/2014/main" id="{41F516F6-2338-473A-ABC9-1C57E1536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00" name="Rectangle 982">
                  <a:extLst>
                    <a:ext uri="{FF2B5EF4-FFF2-40B4-BE49-F238E27FC236}">
                      <a16:creationId xmlns:a16="http://schemas.microsoft.com/office/drawing/2014/main" id="{EA5C24E7-3145-4A24-A04A-E9CC89102B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4" name="Group 827">
              <a:extLst>
                <a:ext uri="{FF2B5EF4-FFF2-40B4-BE49-F238E27FC236}">
                  <a16:creationId xmlns:a16="http://schemas.microsoft.com/office/drawing/2014/main" id="{A99DCD95-8E4E-49F3-8A8D-88154D0041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291" y="3555216"/>
              <a:ext cx="347753" cy="680208"/>
              <a:chOff x="7923189" y="2486663"/>
              <a:chExt cx="360362" cy="884586"/>
            </a:xfrm>
          </p:grpSpPr>
          <p:pic>
            <p:nvPicPr>
              <p:cNvPr id="214641" name="Picture 3">
                <a:extLst>
                  <a:ext uri="{FF2B5EF4-FFF2-40B4-BE49-F238E27FC236}">
                    <a16:creationId xmlns:a16="http://schemas.microsoft.com/office/drawing/2014/main" id="{487FFDE5-B727-4594-A456-06DD803C66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42" name="Group 950">
                <a:extLst>
                  <a:ext uri="{FF2B5EF4-FFF2-40B4-BE49-F238E27FC236}">
                    <a16:creationId xmlns:a16="http://schemas.microsoft.com/office/drawing/2014/main" id="{3CFE00FB-3DAE-4280-8ED5-E6F1273BE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43" name="Freeform 951">
                  <a:extLst>
                    <a:ext uri="{FF2B5EF4-FFF2-40B4-BE49-F238E27FC236}">
                      <a16:creationId xmlns:a16="http://schemas.microsoft.com/office/drawing/2014/main" id="{086F42A1-C398-45E4-B394-195CE72AD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44" name="Rectangle 952">
                  <a:extLst>
                    <a:ext uri="{FF2B5EF4-FFF2-40B4-BE49-F238E27FC236}">
                      <a16:creationId xmlns:a16="http://schemas.microsoft.com/office/drawing/2014/main" id="{D70C07BC-701C-40B2-A81F-C5E813CC3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45" name="Freeform 953">
                  <a:extLst>
                    <a:ext uri="{FF2B5EF4-FFF2-40B4-BE49-F238E27FC236}">
                      <a16:creationId xmlns:a16="http://schemas.microsoft.com/office/drawing/2014/main" id="{8AD8F993-7A8B-4396-BC53-C725CC506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46" name="Freeform 954">
                  <a:extLst>
                    <a:ext uri="{FF2B5EF4-FFF2-40B4-BE49-F238E27FC236}">
                      <a16:creationId xmlns:a16="http://schemas.microsoft.com/office/drawing/2014/main" id="{7CACDF51-D989-4061-A8F2-7E84F645AC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47" name="Rectangle 955">
                  <a:extLst>
                    <a:ext uri="{FF2B5EF4-FFF2-40B4-BE49-F238E27FC236}">
                      <a16:creationId xmlns:a16="http://schemas.microsoft.com/office/drawing/2014/main" id="{AEAB448E-0992-41BF-BE36-9AE1D7779B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48" name="Group 956">
                  <a:extLst>
                    <a:ext uri="{FF2B5EF4-FFF2-40B4-BE49-F238E27FC236}">
                      <a16:creationId xmlns:a16="http://schemas.microsoft.com/office/drawing/2014/main" id="{11D264F3-952C-4B50-81C2-2DF09FC7D0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73" name="AutoShape 957">
                    <a:extLst>
                      <a:ext uri="{FF2B5EF4-FFF2-40B4-BE49-F238E27FC236}">
                        <a16:creationId xmlns:a16="http://schemas.microsoft.com/office/drawing/2014/main" id="{7833BC31-D1B8-4F3D-807F-F1C00AEA36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74" name="AutoShape 958">
                    <a:extLst>
                      <a:ext uri="{FF2B5EF4-FFF2-40B4-BE49-F238E27FC236}">
                        <a16:creationId xmlns:a16="http://schemas.microsoft.com/office/drawing/2014/main" id="{771FA45F-E841-42E8-B3C1-961621722C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49" name="Rectangle 959">
                  <a:extLst>
                    <a:ext uri="{FF2B5EF4-FFF2-40B4-BE49-F238E27FC236}">
                      <a16:creationId xmlns:a16="http://schemas.microsoft.com/office/drawing/2014/main" id="{A629F755-B710-4B75-B6D3-353965CE89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50" name="Group 960">
                  <a:extLst>
                    <a:ext uri="{FF2B5EF4-FFF2-40B4-BE49-F238E27FC236}">
                      <a16:creationId xmlns:a16="http://schemas.microsoft.com/office/drawing/2014/main" id="{F6B24559-E47C-478A-984D-48D0C01332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71" name="AutoShape 961">
                    <a:extLst>
                      <a:ext uri="{FF2B5EF4-FFF2-40B4-BE49-F238E27FC236}">
                        <a16:creationId xmlns:a16="http://schemas.microsoft.com/office/drawing/2014/main" id="{B1377435-C008-45D0-B983-6F8186FDBB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72" name="AutoShape 962">
                    <a:extLst>
                      <a:ext uri="{FF2B5EF4-FFF2-40B4-BE49-F238E27FC236}">
                        <a16:creationId xmlns:a16="http://schemas.microsoft.com/office/drawing/2014/main" id="{5FB0185D-7B5C-43D2-806C-BA00EC2C10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51" name="Rectangle 963">
                  <a:extLst>
                    <a:ext uri="{FF2B5EF4-FFF2-40B4-BE49-F238E27FC236}">
                      <a16:creationId xmlns:a16="http://schemas.microsoft.com/office/drawing/2014/main" id="{A04F0921-9571-4C58-8809-894D40332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52" name="Rectangle 964">
                  <a:extLst>
                    <a:ext uri="{FF2B5EF4-FFF2-40B4-BE49-F238E27FC236}">
                      <a16:creationId xmlns:a16="http://schemas.microsoft.com/office/drawing/2014/main" id="{72DEEB8B-82F1-4CE0-B590-E0BD958F15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53" name="Group 965">
                  <a:extLst>
                    <a:ext uri="{FF2B5EF4-FFF2-40B4-BE49-F238E27FC236}">
                      <a16:creationId xmlns:a16="http://schemas.microsoft.com/office/drawing/2014/main" id="{CABA1039-5A28-4442-9068-88B7CDAD50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69" name="AutoShape 966">
                    <a:extLst>
                      <a:ext uri="{FF2B5EF4-FFF2-40B4-BE49-F238E27FC236}">
                        <a16:creationId xmlns:a16="http://schemas.microsoft.com/office/drawing/2014/main" id="{6DC81E26-7F0B-48AB-AFE3-7999C7BDDF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70" name="AutoShape 967">
                    <a:extLst>
                      <a:ext uri="{FF2B5EF4-FFF2-40B4-BE49-F238E27FC236}">
                        <a16:creationId xmlns:a16="http://schemas.microsoft.com/office/drawing/2014/main" id="{45A0E6A4-F7B0-45B4-B4C7-D517BAA573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54" name="Freeform 968">
                  <a:extLst>
                    <a:ext uri="{FF2B5EF4-FFF2-40B4-BE49-F238E27FC236}">
                      <a16:creationId xmlns:a16="http://schemas.microsoft.com/office/drawing/2014/main" id="{1A588EC2-0A89-4B4B-AA42-939BDA42D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655" name="Group 969">
                  <a:extLst>
                    <a:ext uri="{FF2B5EF4-FFF2-40B4-BE49-F238E27FC236}">
                      <a16:creationId xmlns:a16="http://schemas.microsoft.com/office/drawing/2014/main" id="{458B06EE-E133-413B-B0E4-66A457C964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667" name="AutoShape 970">
                    <a:extLst>
                      <a:ext uri="{FF2B5EF4-FFF2-40B4-BE49-F238E27FC236}">
                        <a16:creationId xmlns:a16="http://schemas.microsoft.com/office/drawing/2014/main" id="{7F753E3D-B1B6-427D-B0DB-B76F6FE5D1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68" name="AutoShape 971">
                    <a:extLst>
                      <a:ext uri="{FF2B5EF4-FFF2-40B4-BE49-F238E27FC236}">
                        <a16:creationId xmlns:a16="http://schemas.microsoft.com/office/drawing/2014/main" id="{87F2E625-7DE2-473C-8A2A-B38D1C94A1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56" name="Rectangle 972">
                  <a:extLst>
                    <a:ext uri="{FF2B5EF4-FFF2-40B4-BE49-F238E27FC236}">
                      <a16:creationId xmlns:a16="http://schemas.microsoft.com/office/drawing/2014/main" id="{97165D65-7204-4388-A793-E88D3C87D0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57" name="Freeform 973">
                  <a:extLst>
                    <a:ext uri="{FF2B5EF4-FFF2-40B4-BE49-F238E27FC236}">
                      <a16:creationId xmlns:a16="http://schemas.microsoft.com/office/drawing/2014/main" id="{686AB560-F7B1-4D11-8BF0-D1FFF33650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58" name="Freeform 974">
                  <a:extLst>
                    <a:ext uri="{FF2B5EF4-FFF2-40B4-BE49-F238E27FC236}">
                      <a16:creationId xmlns:a16="http://schemas.microsoft.com/office/drawing/2014/main" id="{3FB43480-D8F9-4EDA-9EE2-A77864C81C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59" name="Oval 975">
                  <a:extLst>
                    <a:ext uri="{FF2B5EF4-FFF2-40B4-BE49-F238E27FC236}">
                      <a16:creationId xmlns:a16="http://schemas.microsoft.com/office/drawing/2014/main" id="{750524A7-69AA-41DD-A656-D38C89FD8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0" name="Freeform 976">
                  <a:extLst>
                    <a:ext uri="{FF2B5EF4-FFF2-40B4-BE49-F238E27FC236}">
                      <a16:creationId xmlns:a16="http://schemas.microsoft.com/office/drawing/2014/main" id="{B2087A9D-2CA6-4642-8EA0-4AEC7BFDA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61" name="AutoShape 977">
                  <a:extLst>
                    <a:ext uri="{FF2B5EF4-FFF2-40B4-BE49-F238E27FC236}">
                      <a16:creationId xmlns:a16="http://schemas.microsoft.com/office/drawing/2014/main" id="{6EA44F2D-A63C-4C44-8A1E-504A0FD7A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2" name="AutoShape 978">
                  <a:extLst>
                    <a:ext uri="{FF2B5EF4-FFF2-40B4-BE49-F238E27FC236}">
                      <a16:creationId xmlns:a16="http://schemas.microsoft.com/office/drawing/2014/main" id="{37CA8742-CF3C-4F59-9408-87F8A50B4C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3" name="Oval 979">
                  <a:extLst>
                    <a:ext uri="{FF2B5EF4-FFF2-40B4-BE49-F238E27FC236}">
                      <a16:creationId xmlns:a16="http://schemas.microsoft.com/office/drawing/2014/main" id="{B4469DEA-F1ED-41D4-B15B-6BFDAE1096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4" name="Oval 980">
                  <a:extLst>
                    <a:ext uri="{FF2B5EF4-FFF2-40B4-BE49-F238E27FC236}">
                      <a16:creationId xmlns:a16="http://schemas.microsoft.com/office/drawing/2014/main" id="{A642F35E-2EDD-4A81-9AE7-0F7126833A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665" name="Oval 981">
                  <a:extLst>
                    <a:ext uri="{FF2B5EF4-FFF2-40B4-BE49-F238E27FC236}">
                      <a16:creationId xmlns:a16="http://schemas.microsoft.com/office/drawing/2014/main" id="{58DF2770-EDDB-4B7E-B377-C88D18C46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6" name="Rectangle 982">
                  <a:extLst>
                    <a:ext uri="{FF2B5EF4-FFF2-40B4-BE49-F238E27FC236}">
                      <a16:creationId xmlns:a16="http://schemas.microsoft.com/office/drawing/2014/main" id="{107FD9DD-CF05-41E4-80F0-9EB4A4EB1B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5" name="Group 862">
              <a:extLst>
                <a:ext uri="{FF2B5EF4-FFF2-40B4-BE49-F238E27FC236}">
                  <a16:creationId xmlns:a16="http://schemas.microsoft.com/office/drawing/2014/main" id="{B039F65A-7F14-4517-8EC3-B7A4F5940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4012" y="5612511"/>
              <a:ext cx="347767" cy="680207"/>
              <a:chOff x="7923189" y="2486664"/>
              <a:chExt cx="360377" cy="884585"/>
            </a:xfrm>
          </p:grpSpPr>
          <p:pic>
            <p:nvPicPr>
              <p:cNvPr id="214607" name="Picture 3">
                <a:extLst>
                  <a:ext uri="{FF2B5EF4-FFF2-40B4-BE49-F238E27FC236}">
                    <a16:creationId xmlns:a16="http://schemas.microsoft.com/office/drawing/2014/main" id="{31FE0CA0-CF5C-4B0E-84FA-04BB03D73D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98" y="2486664"/>
                <a:ext cx="239568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08" name="Group 950">
                <a:extLst>
                  <a:ext uri="{FF2B5EF4-FFF2-40B4-BE49-F238E27FC236}">
                    <a16:creationId xmlns:a16="http://schemas.microsoft.com/office/drawing/2014/main" id="{973043C8-7C0E-43DD-B1A1-AC7D242C13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09" name="Freeform 951">
                  <a:extLst>
                    <a:ext uri="{FF2B5EF4-FFF2-40B4-BE49-F238E27FC236}">
                      <a16:creationId xmlns:a16="http://schemas.microsoft.com/office/drawing/2014/main" id="{5C54F245-EDFA-4493-8037-46622B755C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10" name="Rectangle 952">
                  <a:extLst>
                    <a:ext uri="{FF2B5EF4-FFF2-40B4-BE49-F238E27FC236}">
                      <a16:creationId xmlns:a16="http://schemas.microsoft.com/office/drawing/2014/main" id="{B7191312-D247-4F5E-BCA6-974129C673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11" name="Freeform 953">
                  <a:extLst>
                    <a:ext uri="{FF2B5EF4-FFF2-40B4-BE49-F238E27FC236}">
                      <a16:creationId xmlns:a16="http://schemas.microsoft.com/office/drawing/2014/main" id="{9037C9D1-8F05-4301-8A02-AC874B075A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12" name="Freeform 954">
                  <a:extLst>
                    <a:ext uri="{FF2B5EF4-FFF2-40B4-BE49-F238E27FC236}">
                      <a16:creationId xmlns:a16="http://schemas.microsoft.com/office/drawing/2014/main" id="{89D739EF-55F9-4B74-9E91-52496E1CF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13" name="Rectangle 955">
                  <a:extLst>
                    <a:ext uri="{FF2B5EF4-FFF2-40B4-BE49-F238E27FC236}">
                      <a16:creationId xmlns:a16="http://schemas.microsoft.com/office/drawing/2014/main" id="{34A10C8B-C162-4615-B5A6-BA61EE40B4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14" name="Group 956">
                  <a:extLst>
                    <a:ext uri="{FF2B5EF4-FFF2-40B4-BE49-F238E27FC236}">
                      <a16:creationId xmlns:a16="http://schemas.microsoft.com/office/drawing/2014/main" id="{6D1226B9-AB62-4B5B-9EA6-160F5A722C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39" name="AutoShape 957">
                    <a:extLst>
                      <a:ext uri="{FF2B5EF4-FFF2-40B4-BE49-F238E27FC236}">
                        <a16:creationId xmlns:a16="http://schemas.microsoft.com/office/drawing/2014/main" id="{3FF00C56-FFC3-4DB3-88F5-0F1EA862C8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40" name="AutoShape 958">
                    <a:extLst>
                      <a:ext uri="{FF2B5EF4-FFF2-40B4-BE49-F238E27FC236}">
                        <a16:creationId xmlns:a16="http://schemas.microsoft.com/office/drawing/2014/main" id="{F1D02F4E-4532-42D1-A40B-0FD43F9580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15" name="Rectangle 959">
                  <a:extLst>
                    <a:ext uri="{FF2B5EF4-FFF2-40B4-BE49-F238E27FC236}">
                      <a16:creationId xmlns:a16="http://schemas.microsoft.com/office/drawing/2014/main" id="{E7E94D7D-BEFE-4469-8D5D-96AE0F0110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16" name="Group 960">
                  <a:extLst>
                    <a:ext uri="{FF2B5EF4-FFF2-40B4-BE49-F238E27FC236}">
                      <a16:creationId xmlns:a16="http://schemas.microsoft.com/office/drawing/2014/main" id="{677BD039-CCE3-48F0-9723-2A2735E5C0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37" name="AutoShape 961">
                    <a:extLst>
                      <a:ext uri="{FF2B5EF4-FFF2-40B4-BE49-F238E27FC236}">
                        <a16:creationId xmlns:a16="http://schemas.microsoft.com/office/drawing/2014/main" id="{5F2FEFDD-34ED-487B-B69E-E33B338528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38" name="AutoShape 962">
                    <a:extLst>
                      <a:ext uri="{FF2B5EF4-FFF2-40B4-BE49-F238E27FC236}">
                        <a16:creationId xmlns:a16="http://schemas.microsoft.com/office/drawing/2014/main" id="{EE9178DD-BA76-4A05-B0C8-42AC99B616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17" name="Rectangle 963">
                  <a:extLst>
                    <a:ext uri="{FF2B5EF4-FFF2-40B4-BE49-F238E27FC236}">
                      <a16:creationId xmlns:a16="http://schemas.microsoft.com/office/drawing/2014/main" id="{C06F4217-01BB-4BA2-9564-A935222B10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18" name="Rectangle 964">
                  <a:extLst>
                    <a:ext uri="{FF2B5EF4-FFF2-40B4-BE49-F238E27FC236}">
                      <a16:creationId xmlns:a16="http://schemas.microsoft.com/office/drawing/2014/main" id="{E4994281-C335-4057-A6EC-27A484E41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19" name="Group 965">
                  <a:extLst>
                    <a:ext uri="{FF2B5EF4-FFF2-40B4-BE49-F238E27FC236}">
                      <a16:creationId xmlns:a16="http://schemas.microsoft.com/office/drawing/2014/main" id="{AF996097-3B59-48CA-BFE7-4E115979BF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35" name="AutoShape 966">
                    <a:extLst>
                      <a:ext uri="{FF2B5EF4-FFF2-40B4-BE49-F238E27FC236}">
                        <a16:creationId xmlns:a16="http://schemas.microsoft.com/office/drawing/2014/main" id="{C34A2978-AAF4-4C95-8CE1-EEABE7EE95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36" name="AutoShape 967">
                    <a:extLst>
                      <a:ext uri="{FF2B5EF4-FFF2-40B4-BE49-F238E27FC236}">
                        <a16:creationId xmlns:a16="http://schemas.microsoft.com/office/drawing/2014/main" id="{CDA75533-F14D-4362-83AB-1DDB735014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20" name="Freeform 968">
                  <a:extLst>
                    <a:ext uri="{FF2B5EF4-FFF2-40B4-BE49-F238E27FC236}">
                      <a16:creationId xmlns:a16="http://schemas.microsoft.com/office/drawing/2014/main" id="{31C30DC1-B758-4366-97E8-0BAB98005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621" name="Group 969">
                  <a:extLst>
                    <a:ext uri="{FF2B5EF4-FFF2-40B4-BE49-F238E27FC236}">
                      <a16:creationId xmlns:a16="http://schemas.microsoft.com/office/drawing/2014/main" id="{958C4BA9-E74E-4CD6-BF67-45E6B087B6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633" name="AutoShape 970">
                    <a:extLst>
                      <a:ext uri="{FF2B5EF4-FFF2-40B4-BE49-F238E27FC236}">
                        <a16:creationId xmlns:a16="http://schemas.microsoft.com/office/drawing/2014/main" id="{5179B94C-9293-4F39-B459-C5079F4512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34" name="AutoShape 971">
                    <a:extLst>
                      <a:ext uri="{FF2B5EF4-FFF2-40B4-BE49-F238E27FC236}">
                        <a16:creationId xmlns:a16="http://schemas.microsoft.com/office/drawing/2014/main" id="{52119B0A-A9D6-46F4-800D-E2D951E7AF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22" name="Rectangle 972">
                  <a:extLst>
                    <a:ext uri="{FF2B5EF4-FFF2-40B4-BE49-F238E27FC236}">
                      <a16:creationId xmlns:a16="http://schemas.microsoft.com/office/drawing/2014/main" id="{1B479ED9-6B06-4E61-9900-946E0FC49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23" name="Freeform 973">
                  <a:extLst>
                    <a:ext uri="{FF2B5EF4-FFF2-40B4-BE49-F238E27FC236}">
                      <a16:creationId xmlns:a16="http://schemas.microsoft.com/office/drawing/2014/main" id="{80D6E0C3-6003-4391-A9DC-B0523BAD60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24" name="Freeform 974">
                  <a:extLst>
                    <a:ext uri="{FF2B5EF4-FFF2-40B4-BE49-F238E27FC236}">
                      <a16:creationId xmlns:a16="http://schemas.microsoft.com/office/drawing/2014/main" id="{530D08A7-E3CE-401D-99E7-F57E4D3A78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25" name="Oval 975">
                  <a:extLst>
                    <a:ext uri="{FF2B5EF4-FFF2-40B4-BE49-F238E27FC236}">
                      <a16:creationId xmlns:a16="http://schemas.microsoft.com/office/drawing/2014/main" id="{1D1684BD-E12D-4AEA-AD00-FE785E1ADC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26" name="Freeform 976">
                  <a:extLst>
                    <a:ext uri="{FF2B5EF4-FFF2-40B4-BE49-F238E27FC236}">
                      <a16:creationId xmlns:a16="http://schemas.microsoft.com/office/drawing/2014/main" id="{F56DE736-ACE3-4B23-B618-9D2265803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627" name="AutoShape 977">
                  <a:extLst>
                    <a:ext uri="{FF2B5EF4-FFF2-40B4-BE49-F238E27FC236}">
                      <a16:creationId xmlns:a16="http://schemas.microsoft.com/office/drawing/2014/main" id="{B14D720C-597C-4590-B7AF-4530F1C037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28" name="AutoShape 978">
                  <a:extLst>
                    <a:ext uri="{FF2B5EF4-FFF2-40B4-BE49-F238E27FC236}">
                      <a16:creationId xmlns:a16="http://schemas.microsoft.com/office/drawing/2014/main" id="{2F0A3610-5972-4DDF-A898-5AB7D9217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29" name="Oval 979">
                  <a:extLst>
                    <a:ext uri="{FF2B5EF4-FFF2-40B4-BE49-F238E27FC236}">
                      <a16:creationId xmlns:a16="http://schemas.microsoft.com/office/drawing/2014/main" id="{F646D518-3FEE-4322-88E1-A65F8D242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30" name="Oval 980">
                  <a:extLst>
                    <a:ext uri="{FF2B5EF4-FFF2-40B4-BE49-F238E27FC236}">
                      <a16:creationId xmlns:a16="http://schemas.microsoft.com/office/drawing/2014/main" id="{0FC7C727-37DA-4529-BF07-0754DE862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631" name="Oval 981">
                  <a:extLst>
                    <a:ext uri="{FF2B5EF4-FFF2-40B4-BE49-F238E27FC236}">
                      <a16:creationId xmlns:a16="http://schemas.microsoft.com/office/drawing/2014/main" id="{ACFAC9B6-285B-472C-A8FF-C426F8C22A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32" name="Rectangle 982">
                  <a:extLst>
                    <a:ext uri="{FF2B5EF4-FFF2-40B4-BE49-F238E27FC236}">
                      <a16:creationId xmlns:a16="http://schemas.microsoft.com/office/drawing/2014/main" id="{AF27B29D-4632-469D-8063-4F6C3C641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6" name="Group 897">
              <a:extLst>
                <a:ext uri="{FF2B5EF4-FFF2-40B4-BE49-F238E27FC236}">
                  <a16:creationId xmlns:a16="http://schemas.microsoft.com/office/drawing/2014/main" id="{BC78DA8B-7A9C-4DAB-AFA5-A02AB90124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8038" y="3829780"/>
              <a:ext cx="347753" cy="680208"/>
              <a:chOff x="7923189" y="2486663"/>
              <a:chExt cx="360362" cy="884586"/>
            </a:xfrm>
          </p:grpSpPr>
          <p:pic>
            <p:nvPicPr>
              <p:cNvPr id="214573" name="Picture 3">
                <a:extLst>
                  <a:ext uri="{FF2B5EF4-FFF2-40B4-BE49-F238E27FC236}">
                    <a16:creationId xmlns:a16="http://schemas.microsoft.com/office/drawing/2014/main" id="{BF1A0363-BC81-4841-B072-C0C31F2506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574" name="Group 950">
                <a:extLst>
                  <a:ext uri="{FF2B5EF4-FFF2-40B4-BE49-F238E27FC236}">
                    <a16:creationId xmlns:a16="http://schemas.microsoft.com/office/drawing/2014/main" id="{1F0984D8-89AC-4691-885C-CE7882EC9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575" name="Freeform 951">
                  <a:extLst>
                    <a:ext uri="{FF2B5EF4-FFF2-40B4-BE49-F238E27FC236}">
                      <a16:creationId xmlns:a16="http://schemas.microsoft.com/office/drawing/2014/main" id="{AB3F7705-4479-47D2-9425-FBEB2CCB35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76" name="Rectangle 952">
                  <a:extLst>
                    <a:ext uri="{FF2B5EF4-FFF2-40B4-BE49-F238E27FC236}">
                      <a16:creationId xmlns:a16="http://schemas.microsoft.com/office/drawing/2014/main" id="{3FCCE9E3-279B-496E-AF41-317AAFF81A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77" name="Freeform 953">
                  <a:extLst>
                    <a:ext uri="{FF2B5EF4-FFF2-40B4-BE49-F238E27FC236}">
                      <a16:creationId xmlns:a16="http://schemas.microsoft.com/office/drawing/2014/main" id="{0154671E-B54C-48FC-BFC6-F4B3B677D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78" name="Freeform 954">
                  <a:extLst>
                    <a:ext uri="{FF2B5EF4-FFF2-40B4-BE49-F238E27FC236}">
                      <a16:creationId xmlns:a16="http://schemas.microsoft.com/office/drawing/2014/main" id="{1532CB72-AA7E-4128-ADCA-E498994557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79" name="Rectangle 955">
                  <a:extLst>
                    <a:ext uri="{FF2B5EF4-FFF2-40B4-BE49-F238E27FC236}">
                      <a16:creationId xmlns:a16="http://schemas.microsoft.com/office/drawing/2014/main" id="{6EF2004B-E867-44E3-A109-515C10981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80" name="Group 956">
                  <a:extLst>
                    <a:ext uri="{FF2B5EF4-FFF2-40B4-BE49-F238E27FC236}">
                      <a16:creationId xmlns:a16="http://schemas.microsoft.com/office/drawing/2014/main" id="{85E5E374-1642-4609-A383-345048099C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05" name="AutoShape 957">
                    <a:extLst>
                      <a:ext uri="{FF2B5EF4-FFF2-40B4-BE49-F238E27FC236}">
                        <a16:creationId xmlns:a16="http://schemas.microsoft.com/office/drawing/2014/main" id="{1B0C66C3-D935-46A8-A6B4-D02CA8ED3F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06" name="AutoShape 958">
                    <a:extLst>
                      <a:ext uri="{FF2B5EF4-FFF2-40B4-BE49-F238E27FC236}">
                        <a16:creationId xmlns:a16="http://schemas.microsoft.com/office/drawing/2014/main" id="{A079081F-3D12-41E9-9A82-589EE22B91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81" name="Rectangle 959">
                  <a:extLst>
                    <a:ext uri="{FF2B5EF4-FFF2-40B4-BE49-F238E27FC236}">
                      <a16:creationId xmlns:a16="http://schemas.microsoft.com/office/drawing/2014/main" id="{60FC30C8-6399-4C99-8AC4-DFA1F1230E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82" name="Group 960">
                  <a:extLst>
                    <a:ext uri="{FF2B5EF4-FFF2-40B4-BE49-F238E27FC236}">
                      <a16:creationId xmlns:a16="http://schemas.microsoft.com/office/drawing/2014/main" id="{F85FC5BB-5103-4CF2-A56F-8F7A1A0B24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03" name="AutoShape 961">
                    <a:extLst>
                      <a:ext uri="{FF2B5EF4-FFF2-40B4-BE49-F238E27FC236}">
                        <a16:creationId xmlns:a16="http://schemas.microsoft.com/office/drawing/2014/main" id="{62C38D26-33F9-48CC-85EA-941698416A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04" name="AutoShape 962">
                    <a:extLst>
                      <a:ext uri="{FF2B5EF4-FFF2-40B4-BE49-F238E27FC236}">
                        <a16:creationId xmlns:a16="http://schemas.microsoft.com/office/drawing/2014/main" id="{59728821-60D1-4338-A7DC-3B92B7E3A2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83" name="Rectangle 963">
                  <a:extLst>
                    <a:ext uri="{FF2B5EF4-FFF2-40B4-BE49-F238E27FC236}">
                      <a16:creationId xmlns:a16="http://schemas.microsoft.com/office/drawing/2014/main" id="{69ADB24C-F7B7-4110-B449-83D83FAA2C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84" name="Rectangle 964">
                  <a:extLst>
                    <a:ext uri="{FF2B5EF4-FFF2-40B4-BE49-F238E27FC236}">
                      <a16:creationId xmlns:a16="http://schemas.microsoft.com/office/drawing/2014/main" id="{B4280998-212C-4D89-9989-3CF6C2486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85" name="Group 965">
                  <a:extLst>
                    <a:ext uri="{FF2B5EF4-FFF2-40B4-BE49-F238E27FC236}">
                      <a16:creationId xmlns:a16="http://schemas.microsoft.com/office/drawing/2014/main" id="{CD9AC97A-6891-4B9B-A95C-A5BDC976AE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01" name="AutoShape 966">
                    <a:extLst>
                      <a:ext uri="{FF2B5EF4-FFF2-40B4-BE49-F238E27FC236}">
                        <a16:creationId xmlns:a16="http://schemas.microsoft.com/office/drawing/2014/main" id="{86726FA4-4B33-4A5D-8F74-F7C06F5459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02" name="AutoShape 967">
                    <a:extLst>
                      <a:ext uri="{FF2B5EF4-FFF2-40B4-BE49-F238E27FC236}">
                        <a16:creationId xmlns:a16="http://schemas.microsoft.com/office/drawing/2014/main" id="{F35D6F4D-8128-4756-8D02-36CA85AD8C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86" name="Freeform 968">
                  <a:extLst>
                    <a:ext uri="{FF2B5EF4-FFF2-40B4-BE49-F238E27FC236}">
                      <a16:creationId xmlns:a16="http://schemas.microsoft.com/office/drawing/2014/main" id="{3A1FA770-108F-49E9-B9D8-8A611867C5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587" name="Group 969">
                  <a:extLst>
                    <a:ext uri="{FF2B5EF4-FFF2-40B4-BE49-F238E27FC236}">
                      <a16:creationId xmlns:a16="http://schemas.microsoft.com/office/drawing/2014/main" id="{ED1D6CDE-B676-4249-AE20-D12B5CA6E9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599" name="AutoShape 970">
                    <a:extLst>
                      <a:ext uri="{FF2B5EF4-FFF2-40B4-BE49-F238E27FC236}">
                        <a16:creationId xmlns:a16="http://schemas.microsoft.com/office/drawing/2014/main" id="{C33EDE75-D67E-4D17-A621-2F40E90366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00" name="AutoShape 971">
                    <a:extLst>
                      <a:ext uri="{FF2B5EF4-FFF2-40B4-BE49-F238E27FC236}">
                        <a16:creationId xmlns:a16="http://schemas.microsoft.com/office/drawing/2014/main" id="{0A8CF2CC-2C6D-4267-A007-B615EA539C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88" name="Rectangle 972">
                  <a:extLst>
                    <a:ext uri="{FF2B5EF4-FFF2-40B4-BE49-F238E27FC236}">
                      <a16:creationId xmlns:a16="http://schemas.microsoft.com/office/drawing/2014/main" id="{F40480CF-4003-490E-A609-8229B3CE5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89" name="Freeform 973">
                  <a:extLst>
                    <a:ext uri="{FF2B5EF4-FFF2-40B4-BE49-F238E27FC236}">
                      <a16:creationId xmlns:a16="http://schemas.microsoft.com/office/drawing/2014/main" id="{2346D027-EFD1-454F-B834-90C3D7043B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90" name="Freeform 974">
                  <a:extLst>
                    <a:ext uri="{FF2B5EF4-FFF2-40B4-BE49-F238E27FC236}">
                      <a16:creationId xmlns:a16="http://schemas.microsoft.com/office/drawing/2014/main" id="{AFFFCA85-8FD7-4C08-A6E5-E5DFB5C19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91" name="Oval 975">
                  <a:extLst>
                    <a:ext uri="{FF2B5EF4-FFF2-40B4-BE49-F238E27FC236}">
                      <a16:creationId xmlns:a16="http://schemas.microsoft.com/office/drawing/2014/main" id="{EFC7D72C-EC72-408E-90BA-289FB22B52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2" name="Freeform 976">
                  <a:extLst>
                    <a:ext uri="{FF2B5EF4-FFF2-40B4-BE49-F238E27FC236}">
                      <a16:creationId xmlns:a16="http://schemas.microsoft.com/office/drawing/2014/main" id="{A1A42658-4504-4A3D-8ADD-6FB7E6612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93" name="AutoShape 977">
                  <a:extLst>
                    <a:ext uri="{FF2B5EF4-FFF2-40B4-BE49-F238E27FC236}">
                      <a16:creationId xmlns:a16="http://schemas.microsoft.com/office/drawing/2014/main" id="{A7AFBE57-B614-46EE-8A60-3A231C35CB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4" name="AutoShape 978">
                  <a:extLst>
                    <a:ext uri="{FF2B5EF4-FFF2-40B4-BE49-F238E27FC236}">
                      <a16:creationId xmlns:a16="http://schemas.microsoft.com/office/drawing/2014/main" id="{7AA7A350-4A2F-4F88-8D79-79BA9BE6A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5" name="Oval 979">
                  <a:extLst>
                    <a:ext uri="{FF2B5EF4-FFF2-40B4-BE49-F238E27FC236}">
                      <a16:creationId xmlns:a16="http://schemas.microsoft.com/office/drawing/2014/main" id="{352FB522-7AEF-40BF-A877-8E244D0BF0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6" name="Oval 980">
                  <a:extLst>
                    <a:ext uri="{FF2B5EF4-FFF2-40B4-BE49-F238E27FC236}">
                      <a16:creationId xmlns:a16="http://schemas.microsoft.com/office/drawing/2014/main" id="{15A2A9DE-B234-413A-B25B-E5E0C12EDA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597" name="Oval 981">
                  <a:extLst>
                    <a:ext uri="{FF2B5EF4-FFF2-40B4-BE49-F238E27FC236}">
                      <a16:creationId xmlns:a16="http://schemas.microsoft.com/office/drawing/2014/main" id="{BD7DE0F9-68D3-48BF-9609-DB309D5391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8" name="Rectangle 982">
                  <a:extLst>
                    <a:ext uri="{FF2B5EF4-FFF2-40B4-BE49-F238E27FC236}">
                      <a16:creationId xmlns:a16="http://schemas.microsoft.com/office/drawing/2014/main" id="{3C61C567-5E65-42E1-8218-CCDC319A11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7" name="Group 932">
              <a:extLst>
                <a:ext uri="{FF2B5EF4-FFF2-40B4-BE49-F238E27FC236}">
                  <a16:creationId xmlns:a16="http://schemas.microsoft.com/office/drawing/2014/main" id="{C140DEAE-6700-4EC0-AABB-86D19778A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2838" y="5630065"/>
              <a:ext cx="347753" cy="680208"/>
              <a:chOff x="7923189" y="2486663"/>
              <a:chExt cx="360362" cy="884586"/>
            </a:xfrm>
          </p:grpSpPr>
          <p:pic>
            <p:nvPicPr>
              <p:cNvPr id="214539" name="Picture 3">
                <a:extLst>
                  <a:ext uri="{FF2B5EF4-FFF2-40B4-BE49-F238E27FC236}">
                    <a16:creationId xmlns:a16="http://schemas.microsoft.com/office/drawing/2014/main" id="{FBFD6DF4-64ED-4BD0-93C4-CF05776E57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540" name="Group 950">
                <a:extLst>
                  <a:ext uri="{FF2B5EF4-FFF2-40B4-BE49-F238E27FC236}">
                    <a16:creationId xmlns:a16="http://schemas.microsoft.com/office/drawing/2014/main" id="{182763A8-1A26-47E3-B4BF-1E9C0D1356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541" name="Freeform 951">
                  <a:extLst>
                    <a:ext uri="{FF2B5EF4-FFF2-40B4-BE49-F238E27FC236}">
                      <a16:creationId xmlns:a16="http://schemas.microsoft.com/office/drawing/2014/main" id="{B71A5888-1B62-4A21-8CDB-1B19411ABE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42" name="Rectangle 952">
                  <a:extLst>
                    <a:ext uri="{FF2B5EF4-FFF2-40B4-BE49-F238E27FC236}">
                      <a16:creationId xmlns:a16="http://schemas.microsoft.com/office/drawing/2014/main" id="{B8EAB262-284A-47B9-8CAD-E5D17A8601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43" name="Freeform 953">
                  <a:extLst>
                    <a:ext uri="{FF2B5EF4-FFF2-40B4-BE49-F238E27FC236}">
                      <a16:creationId xmlns:a16="http://schemas.microsoft.com/office/drawing/2014/main" id="{241C57C8-F81C-4E19-BF12-621783EB69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44" name="Freeform 954">
                  <a:extLst>
                    <a:ext uri="{FF2B5EF4-FFF2-40B4-BE49-F238E27FC236}">
                      <a16:creationId xmlns:a16="http://schemas.microsoft.com/office/drawing/2014/main" id="{FC8BCF2F-EBC9-4AC0-ACF4-7DEB1BE980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45" name="Rectangle 955">
                  <a:extLst>
                    <a:ext uri="{FF2B5EF4-FFF2-40B4-BE49-F238E27FC236}">
                      <a16:creationId xmlns:a16="http://schemas.microsoft.com/office/drawing/2014/main" id="{202BCA2E-18A4-476A-9907-3753B21E5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46" name="Group 956">
                  <a:extLst>
                    <a:ext uri="{FF2B5EF4-FFF2-40B4-BE49-F238E27FC236}">
                      <a16:creationId xmlns:a16="http://schemas.microsoft.com/office/drawing/2014/main" id="{7B7867A3-BE90-4727-93CC-94F00DDAED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571" name="AutoShape 957">
                    <a:extLst>
                      <a:ext uri="{FF2B5EF4-FFF2-40B4-BE49-F238E27FC236}">
                        <a16:creationId xmlns:a16="http://schemas.microsoft.com/office/drawing/2014/main" id="{C7FF2CF2-9C99-465C-AF58-A38481CC07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72" name="AutoShape 958">
                    <a:extLst>
                      <a:ext uri="{FF2B5EF4-FFF2-40B4-BE49-F238E27FC236}">
                        <a16:creationId xmlns:a16="http://schemas.microsoft.com/office/drawing/2014/main" id="{FFB170B3-43FA-461C-A510-31BE2BD18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47" name="Rectangle 959">
                  <a:extLst>
                    <a:ext uri="{FF2B5EF4-FFF2-40B4-BE49-F238E27FC236}">
                      <a16:creationId xmlns:a16="http://schemas.microsoft.com/office/drawing/2014/main" id="{E0185DAE-2D6C-465C-9737-40C6D6BAF9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48" name="Group 960">
                  <a:extLst>
                    <a:ext uri="{FF2B5EF4-FFF2-40B4-BE49-F238E27FC236}">
                      <a16:creationId xmlns:a16="http://schemas.microsoft.com/office/drawing/2014/main" id="{34EBB59B-92B5-4D91-A8E3-D74851A69B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569" name="AutoShape 961">
                    <a:extLst>
                      <a:ext uri="{FF2B5EF4-FFF2-40B4-BE49-F238E27FC236}">
                        <a16:creationId xmlns:a16="http://schemas.microsoft.com/office/drawing/2014/main" id="{A3F24559-7D25-46C9-B290-D8D9C1310C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70" name="AutoShape 962">
                    <a:extLst>
                      <a:ext uri="{FF2B5EF4-FFF2-40B4-BE49-F238E27FC236}">
                        <a16:creationId xmlns:a16="http://schemas.microsoft.com/office/drawing/2014/main" id="{7535C527-DF55-4F63-A4E0-966294C761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49" name="Rectangle 963">
                  <a:extLst>
                    <a:ext uri="{FF2B5EF4-FFF2-40B4-BE49-F238E27FC236}">
                      <a16:creationId xmlns:a16="http://schemas.microsoft.com/office/drawing/2014/main" id="{A703BC3F-227D-4CAA-9955-22E17D05C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50" name="Rectangle 964">
                  <a:extLst>
                    <a:ext uri="{FF2B5EF4-FFF2-40B4-BE49-F238E27FC236}">
                      <a16:creationId xmlns:a16="http://schemas.microsoft.com/office/drawing/2014/main" id="{A19D9A7A-8D21-44A7-AF12-825B841C1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51" name="Group 965">
                  <a:extLst>
                    <a:ext uri="{FF2B5EF4-FFF2-40B4-BE49-F238E27FC236}">
                      <a16:creationId xmlns:a16="http://schemas.microsoft.com/office/drawing/2014/main" id="{D1501D99-20D8-494D-9A0D-87AC431362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567" name="AutoShape 966">
                    <a:extLst>
                      <a:ext uri="{FF2B5EF4-FFF2-40B4-BE49-F238E27FC236}">
                        <a16:creationId xmlns:a16="http://schemas.microsoft.com/office/drawing/2014/main" id="{77D6B7D6-31BF-4995-9F22-9D9EB971C4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68" name="AutoShape 967">
                    <a:extLst>
                      <a:ext uri="{FF2B5EF4-FFF2-40B4-BE49-F238E27FC236}">
                        <a16:creationId xmlns:a16="http://schemas.microsoft.com/office/drawing/2014/main" id="{0070240E-57F6-46A6-B4BA-778B053D1B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52" name="Freeform 968">
                  <a:extLst>
                    <a:ext uri="{FF2B5EF4-FFF2-40B4-BE49-F238E27FC236}">
                      <a16:creationId xmlns:a16="http://schemas.microsoft.com/office/drawing/2014/main" id="{4D70C760-CD7C-4912-B0CB-CCFB58718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553" name="Group 969">
                  <a:extLst>
                    <a:ext uri="{FF2B5EF4-FFF2-40B4-BE49-F238E27FC236}">
                      <a16:creationId xmlns:a16="http://schemas.microsoft.com/office/drawing/2014/main" id="{A2F10E8E-AC45-4ABA-816F-2F220E40FA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565" name="AutoShape 970">
                    <a:extLst>
                      <a:ext uri="{FF2B5EF4-FFF2-40B4-BE49-F238E27FC236}">
                        <a16:creationId xmlns:a16="http://schemas.microsoft.com/office/drawing/2014/main" id="{70D0FC74-EF04-4994-8BA3-1F6756947A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66" name="AutoShape 971">
                    <a:extLst>
                      <a:ext uri="{FF2B5EF4-FFF2-40B4-BE49-F238E27FC236}">
                        <a16:creationId xmlns:a16="http://schemas.microsoft.com/office/drawing/2014/main" id="{7A857078-1F66-40F6-A2F4-66239D9CF1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54" name="Rectangle 972">
                  <a:extLst>
                    <a:ext uri="{FF2B5EF4-FFF2-40B4-BE49-F238E27FC236}">
                      <a16:creationId xmlns:a16="http://schemas.microsoft.com/office/drawing/2014/main" id="{9A068119-891A-43B7-A576-3E63D90632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55" name="Freeform 973">
                  <a:extLst>
                    <a:ext uri="{FF2B5EF4-FFF2-40B4-BE49-F238E27FC236}">
                      <a16:creationId xmlns:a16="http://schemas.microsoft.com/office/drawing/2014/main" id="{E5ED4BA3-304E-4BE4-BE1B-FCB0AE28A8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56" name="Freeform 974">
                  <a:extLst>
                    <a:ext uri="{FF2B5EF4-FFF2-40B4-BE49-F238E27FC236}">
                      <a16:creationId xmlns:a16="http://schemas.microsoft.com/office/drawing/2014/main" id="{F6A82501-1C71-4E08-9AF1-C997C2EE14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57" name="Oval 975">
                  <a:extLst>
                    <a:ext uri="{FF2B5EF4-FFF2-40B4-BE49-F238E27FC236}">
                      <a16:creationId xmlns:a16="http://schemas.microsoft.com/office/drawing/2014/main" id="{CE994233-99F9-44B6-B429-504AF421C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58" name="Freeform 976">
                  <a:extLst>
                    <a:ext uri="{FF2B5EF4-FFF2-40B4-BE49-F238E27FC236}">
                      <a16:creationId xmlns:a16="http://schemas.microsoft.com/office/drawing/2014/main" id="{1FBB75DB-C4E4-4096-A334-55077BA8E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59" name="AutoShape 977">
                  <a:extLst>
                    <a:ext uri="{FF2B5EF4-FFF2-40B4-BE49-F238E27FC236}">
                      <a16:creationId xmlns:a16="http://schemas.microsoft.com/office/drawing/2014/main" id="{39D49B9D-E6F6-4AD0-8B17-5D449F4C3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60" name="AutoShape 978">
                  <a:extLst>
                    <a:ext uri="{FF2B5EF4-FFF2-40B4-BE49-F238E27FC236}">
                      <a16:creationId xmlns:a16="http://schemas.microsoft.com/office/drawing/2014/main" id="{7D94C23B-E322-419A-B9C8-1F1F021D2E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61" name="Oval 979">
                  <a:extLst>
                    <a:ext uri="{FF2B5EF4-FFF2-40B4-BE49-F238E27FC236}">
                      <a16:creationId xmlns:a16="http://schemas.microsoft.com/office/drawing/2014/main" id="{9F8277FA-0652-4C17-A11B-DB77FF07D5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62" name="Oval 980">
                  <a:extLst>
                    <a:ext uri="{FF2B5EF4-FFF2-40B4-BE49-F238E27FC236}">
                      <a16:creationId xmlns:a16="http://schemas.microsoft.com/office/drawing/2014/main" id="{FF47AF61-E210-4829-86E1-439BB512AA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563" name="Oval 981">
                  <a:extLst>
                    <a:ext uri="{FF2B5EF4-FFF2-40B4-BE49-F238E27FC236}">
                      <a16:creationId xmlns:a16="http://schemas.microsoft.com/office/drawing/2014/main" id="{5692D7F3-5A1C-4E3C-80B7-E06654FB26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64" name="Rectangle 982">
                  <a:extLst>
                    <a:ext uri="{FF2B5EF4-FFF2-40B4-BE49-F238E27FC236}">
                      <a16:creationId xmlns:a16="http://schemas.microsoft.com/office/drawing/2014/main" id="{F41046CB-D2B7-4381-A002-78F65B00D9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8" name="Group 15">
              <a:extLst>
                <a:ext uri="{FF2B5EF4-FFF2-40B4-BE49-F238E27FC236}">
                  <a16:creationId xmlns:a16="http://schemas.microsoft.com/office/drawing/2014/main" id="{70854332-8C29-4428-889C-1E4F75AB22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07615" y="4368892"/>
              <a:ext cx="990551" cy="731635"/>
              <a:chOff x="7707615" y="4368892"/>
              <a:chExt cx="990551" cy="731635"/>
            </a:xfrm>
          </p:grpSpPr>
          <p:pic>
            <p:nvPicPr>
              <p:cNvPr id="214439" name="Picture 14">
                <a:extLst>
                  <a:ext uri="{FF2B5EF4-FFF2-40B4-BE49-F238E27FC236}">
                    <a16:creationId xmlns:a16="http://schemas.microsoft.com/office/drawing/2014/main" id="{5DEF7E26-C4DD-49F2-93B5-CA5C15D3C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1833" y="4640202"/>
                <a:ext cx="822008" cy="460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4440" name="Group 249">
                <a:extLst>
                  <a:ext uri="{FF2B5EF4-FFF2-40B4-BE49-F238E27FC236}">
                    <a16:creationId xmlns:a16="http://schemas.microsoft.com/office/drawing/2014/main" id="{07925E59-525C-4FF7-98D2-123D989F0E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707615" y="4368892"/>
                <a:ext cx="225953" cy="395900"/>
                <a:chOff x="4140" y="429"/>
                <a:chExt cx="1425" cy="2396"/>
              </a:xfrm>
            </p:grpSpPr>
            <p:sp>
              <p:nvSpPr>
                <p:cNvPr id="214507" name="Freeform 250">
                  <a:extLst>
                    <a:ext uri="{FF2B5EF4-FFF2-40B4-BE49-F238E27FC236}">
                      <a16:creationId xmlns:a16="http://schemas.microsoft.com/office/drawing/2014/main" id="{4867F1EF-7B6B-4C99-BBD4-F3010F94D1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71" name="Rectangle 251">
                  <a:extLst>
                    <a:ext uri="{FF2B5EF4-FFF2-40B4-BE49-F238E27FC236}">
                      <a16:creationId xmlns:a16="http://schemas.microsoft.com/office/drawing/2014/main" id="{3640DF6D-6F74-4F76-B39D-04EE8D0B5C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4" y="425"/>
                  <a:ext cx="1051" cy="225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509" name="Freeform 252">
                  <a:extLst>
                    <a:ext uri="{FF2B5EF4-FFF2-40B4-BE49-F238E27FC236}">
                      <a16:creationId xmlns:a16="http://schemas.microsoft.com/office/drawing/2014/main" id="{E510D903-0915-4434-AFFE-11C3C381A3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10" name="Freeform 253">
                  <a:extLst>
                    <a:ext uri="{FF2B5EF4-FFF2-40B4-BE49-F238E27FC236}">
                      <a16:creationId xmlns:a16="http://schemas.microsoft.com/office/drawing/2014/main" id="{41E171E4-436D-4C55-8D16-20BA44D5B6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74" name="Rectangle 254">
                  <a:extLst>
                    <a:ext uri="{FF2B5EF4-FFF2-40B4-BE49-F238E27FC236}">
                      <a16:creationId xmlns:a16="http://schemas.microsoft.com/office/drawing/2014/main" id="{6B6EF873-E019-42EA-8350-26CC83F2E5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4" y="685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512" name="Group 255">
                  <a:extLst>
                    <a:ext uri="{FF2B5EF4-FFF2-40B4-BE49-F238E27FC236}">
                      <a16:creationId xmlns:a16="http://schemas.microsoft.com/office/drawing/2014/main" id="{D410638B-557F-423D-BFFE-AF4818E296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00" name="AutoShape 256">
                    <a:extLst>
                      <a:ext uri="{FF2B5EF4-FFF2-40B4-BE49-F238E27FC236}">
                        <a16:creationId xmlns:a16="http://schemas.microsoft.com/office/drawing/2014/main" id="{352EF840-33AA-4145-A6AA-DB423E63EA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" y="2566"/>
                    <a:ext cx="725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01" name="AutoShape 257">
                    <a:extLst>
                      <a:ext uri="{FF2B5EF4-FFF2-40B4-BE49-F238E27FC236}">
                        <a16:creationId xmlns:a16="http://schemas.microsoft.com/office/drawing/2014/main" id="{AFA60DA1-AC54-4A66-B732-91B21EC2EA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" y="2584"/>
                    <a:ext cx="700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76" name="Rectangle 258">
                  <a:extLst>
                    <a:ext uri="{FF2B5EF4-FFF2-40B4-BE49-F238E27FC236}">
                      <a16:creationId xmlns:a16="http://schemas.microsoft.com/office/drawing/2014/main" id="{513CC85F-3C54-4C37-88CF-989AF9A673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012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514" name="Group 259">
                  <a:extLst>
                    <a:ext uri="{FF2B5EF4-FFF2-40B4-BE49-F238E27FC236}">
                      <a16:creationId xmlns:a16="http://schemas.microsoft.com/office/drawing/2014/main" id="{5A7AC675-EF48-486F-833A-4660ABECD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998" name="AutoShape 260">
                    <a:extLst>
                      <a:ext uri="{FF2B5EF4-FFF2-40B4-BE49-F238E27FC236}">
                        <a16:creationId xmlns:a16="http://schemas.microsoft.com/office/drawing/2014/main" id="{50B2FB7C-BBE3-47FD-AE32-CA040A23FA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6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99" name="AutoShape 261">
                    <a:extLst>
                      <a:ext uri="{FF2B5EF4-FFF2-40B4-BE49-F238E27FC236}">
                        <a16:creationId xmlns:a16="http://schemas.microsoft.com/office/drawing/2014/main" id="{1D8D4FC3-3BF5-4F5A-8C20-A16638C0B9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586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78" name="Rectangle 262">
                  <a:extLst>
                    <a:ext uri="{FF2B5EF4-FFF2-40B4-BE49-F238E27FC236}">
                      <a16:creationId xmlns:a16="http://schemas.microsoft.com/office/drawing/2014/main" id="{60E6AF1E-C1BA-4C67-89E3-4208FEB2FA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358"/>
                  <a:ext cx="591" cy="2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79" name="Rectangle 263">
                  <a:extLst>
                    <a:ext uri="{FF2B5EF4-FFF2-40B4-BE49-F238E27FC236}">
                      <a16:creationId xmlns:a16="http://schemas.microsoft.com/office/drawing/2014/main" id="{4FBE11BE-913D-4581-B84A-2E3FB91E2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4" y="1627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517" name="Group 264">
                  <a:extLst>
                    <a:ext uri="{FF2B5EF4-FFF2-40B4-BE49-F238E27FC236}">
                      <a16:creationId xmlns:a16="http://schemas.microsoft.com/office/drawing/2014/main" id="{90F5C32E-7C47-4CF7-B7D2-6BB6F2FAB0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996" name="AutoShape 265">
                    <a:extLst>
                      <a:ext uri="{FF2B5EF4-FFF2-40B4-BE49-F238E27FC236}">
                        <a16:creationId xmlns:a16="http://schemas.microsoft.com/office/drawing/2014/main" id="{63B61036-3C02-4DF9-AD59-7C9B15C4DD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11" cy="11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97" name="AutoShape 266">
                    <a:extLst>
                      <a:ext uri="{FF2B5EF4-FFF2-40B4-BE49-F238E27FC236}">
                        <a16:creationId xmlns:a16="http://schemas.microsoft.com/office/drawing/2014/main" id="{7BFB848B-2E8E-47CA-8D16-11456139BE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5"/>
                    <a:ext cx="674" cy="8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14518" name="Freeform 267">
                  <a:extLst>
                    <a:ext uri="{FF2B5EF4-FFF2-40B4-BE49-F238E27FC236}">
                      <a16:creationId xmlns:a16="http://schemas.microsoft.com/office/drawing/2014/main" id="{36CB1E10-CB28-479E-A09F-B6AE0BC15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519" name="Group 268">
                  <a:extLst>
                    <a:ext uri="{FF2B5EF4-FFF2-40B4-BE49-F238E27FC236}">
                      <a16:creationId xmlns:a16="http://schemas.microsoft.com/office/drawing/2014/main" id="{07112B11-FB6C-40B2-96D4-4BD8BE41CC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994" name="AutoShape 269">
                    <a:extLst>
                      <a:ext uri="{FF2B5EF4-FFF2-40B4-BE49-F238E27FC236}">
                        <a16:creationId xmlns:a16="http://schemas.microsoft.com/office/drawing/2014/main" id="{FB5C7182-4A5C-4FAB-8165-059AF04A24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" y="2541"/>
                    <a:ext cx="698" cy="1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95" name="AutoShape 270">
                    <a:extLst>
                      <a:ext uri="{FF2B5EF4-FFF2-40B4-BE49-F238E27FC236}">
                        <a16:creationId xmlns:a16="http://schemas.microsoft.com/office/drawing/2014/main" id="{9ABC2BF3-0359-4397-BC95-6827BBAE8B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" y="2560"/>
                    <a:ext cx="661" cy="13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83" name="Rectangle 271">
                  <a:extLst>
                    <a:ext uri="{FF2B5EF4-FFF2-40B4-BE49-F238E27FC236}">
                      <a16:creationId xmlns:a16="http://schemas.microsoft.com/office/drawing/2014/main" id="{F8EBA6B6-B73B-4CA2-A9C5-672DD5D521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6" y="425"/>
                  <a:ext cx="60" cy="226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521" name="Freeform 272">
                  <a:extLst>
                    <a:ext uri="{FF2B5EF4-FFF2-40B4-BE49-F238E27FC236}">
                      <a16:creationId xmlns:a16="http://schemas.microsoft.com/office/drawing/2014/main" id="{1F8B1282-F2BD-4314-A151-939A4A533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522" name="Freeform 273">
                  <a:extLst>
                    <a:ext uri="{FF2B5EF4-FFF2-40B4-BE49-F238E27FC236}">
                      <a16:creationId xmlns:a16="http://schemas.microsoft.com/office/drawing/2014/main" id="{6ED16AC3-3ABF-4857-B9EB-D453F8FDC9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86" name="Oval 274">
                  <a:extLst>
                    <a:ext uri="{FF2B5EF4-FFF2-40B4-BE49-F238E27FC236}">
                      <a16:creationId xmlns:a16="http://schemas.microsoft.com/office/drawing/2014/main" id="{E5EADB6F-09E3-4AB7-9296-6595379CD3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6" y="2588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524" name="Freeform 275">
                  <a:extLst>
                    <a:ext uri="{FF2B5EF4-FFF2-40B4-BE49-F238E27FC236}">
                      <a16:creationId xmlns:a16="http://schemas.microsoft.com/office/drawing/2014/main" id="{9BF99139-19C3-47E3-AE84-A31E800DA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88" name="AutoShape 276">
                  <a:extLst>
                    <a:ext uri="{FF2B5EF4-FFF2-40B4-BE49-F238E27FC236}">
                      <a16:creationId xmlns:a16="http://schemas.microsoft.com/office/drawing/2014/main" id="{D1994CEE-F2C3-467E-9BD8-FA1625BDE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4" y="2655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89" name="AutoShape 277">
                  <a:extLst>
                    <a:ext uri="{FF2B5EF4-FFF2-40B4-BE49-F238E27FC236}">
                      <a16:creationId xmlns:a16="http://schemas.microsoft.com/office/drawing/2014/main" id="{EC4FB7F0-AAC0-4422-A77C-D55C1779B3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4" y="2684"/>
                  <a:ext cx="1071" cy="8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0" name="Oval 278">
                  <a:extLst>
                    <a:ext uri="{FF2B5EF4-FFF2-40B4-BE49-F238E27FC236}">
                      <a16:creationId xmlns:a16="http://schemas.microsoft.com/office/drawing/2014/main" id="{08ADFE1B-31BD-4EBC-AEA4-3DD11B8C5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4" y="2357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1" name="Oval 279">
                  <a:extLst>
                    <a:ext uri="{FF2B5EF4-FFF2-40B4-BE49-F238E27FC236}">
                      <a16:creationId xmlns:a16="http://schemas.microsoft.com/office/drawing/2014/main" id="{246B8E41-1E79-4FF2-A292-19016207B8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5" y="2357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FF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2" name="Oval 280">
                  <a:extLst>
                    <a:ext uri="{FF2B5EF4-FFF2-40B4-BE49-F238E27FC236}">
                      <a16:creationId xmlns:a16="http://schemas.microsoft.com/office/drawing/2014/main" id="{FC5397E5-F2E8-4363-8BDB-70D6DF016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5" y="2357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3" name="Rectangle 281">
                  <a:extLst>
                    <a:ext uri="{FF2B5EF4-FFF2-40B4-BE49-F238E27FC236}">
                      <a16:creationId xmlns:a16="http://schemas.microsoft.com/office/drawing/2014/main" id="{87C0C15A-4BE3-4904-87A3-723E507CA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5" y="1809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4441" name="Group 249">
                <a:extLst>
                  <a:ext uri="{FF2B5EF4-FFF2-40B4-BE49-F238E27FC236}">
                    <a16:creationId xmlns:a16="http://schemas.microsoft.com/office/drawing/2014/main" id="{57A15136-0EE1-40EF-B296-563043C52D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939866" y="4369199"/>
                <a:ext cx="225953" cy="395900"/>
                <a:chOff x="4140" y="429"/>
                <a:chExt cx="1425" cy="2396"/>
              </a:xfrm>
            </p:grpSpPr>
            <p:sp>
              <p:nvSpPr>
                <p:cNvPr id="214475" name="Freeform 250">
                  <a:extLst>
                    <a:ext uri="{FF2B5EF4-FFF2-40B4-BE49-F238E27FC236}">
                      <a16:creationId xmlns:a16="http://schemas.microsoft.com/office/drawing/2014/main" id="{24BD42CB-FEF5-4ABB-AC28-A0F58B85D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04" name="Rectangle 251">
                  <a:extLst>
                    <a:ext uri="{FF2B5EF4-FFF2-40B4-BE49-F238E27FC236}">
                      <a16:creationId xmlns:a16="http://schemas.microsoft.com/office/drawing/2014/main" id="{7EFFF06E-9C6A-4408-9347-87C3FF0851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404"/>
                  <a:ext cx="1051" cy="2307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77" name="Freeform 252">
                  <a:extLst>
                    <a:ext uri="{FF2B5EF4-FFF2-40B4-BE49-F238E27FC236}">
                      <a16:creationId xmlns:a16="http://schemas.microsoft.com/office/drawing/2014/main" id="{6FA3E980-3FD0-444D-96FF-CB4FBB1535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78" name="Freeform 253">
                  <a:extLst>
                    <a:ext uri="{FF2B5EF4-FFF2-40B4-BE49-F238E27FC236}">
                      <a16:creationId xmlns:a16="http://schemas.microsoft.com/office/drawing/2014/main" id="{94232797-AC44-471F-B19F-A7383E663E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07" name="Rectangle 254">
                  <a:extLst>
                    <a:ext uri="{FF2B5EF4-FFF2-40B4-BE49-F238E27FC236}">
                      <a16:creationId xmlns:a16="http://schemas.microsoft.com/office/drawing/2014/main" id="{621A14C7-5863-477C-832B-A3DABAED3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693"/>
                  <a:ext cx="60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80" name="Group 255">
                  <a:extLst>
                    <a:ext uri="{FF2B5EF4-FFF2-40B4-BE49-F238E27FC236}">
                      <a16:creationId xmlns:a16="http://schemas.microsoft.com/office/drawing/2014/main" id="{7AEAC175-AF79-4DB7-A36E-D0DF1AEE30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33" name="AutoShape 256">
                    <a:extLst>
                      <a:ext uri="{FF2B5EF4-FFF2-40B4-BE49-F238E27FC236}">
                        <a16:creationId xmlns:a16="http://schemas.microsoft.com/office/drawing/2014/main" id="{BD774B77-CA75-4060-9DF8-7AC5C5F277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4"/>
                    <a:ext cx="725" cy="12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34" name="AutoShape 257">
                    <a:extLst>
                      <a:ext uri="{FF2B5EF4-FFF2-40B4-BE49-F238E27FC236}">
                        <a16:creationId xmlns:a16="http://schemas.microsoft.com/office/drawing/2014/main" id="{3F029024-6AE3-4DD9-BE15-4C9F8E9DA8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2"/>
                    <a:ext cx="700" cy="8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09" name="Rectangle 258">
                  <a:extLst>
                    <a:ext uri="{FF2B5EF4-FFF2-40B4-BE49-F238E27FC236}">
                      <a16:creationId xmlns:a16="http://schemas.microsoft.com/office/drawing/2014/main" id="{4E0D2732-4796-4EDF-8C3F-DE1EDE583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7" y="1019"/>
                  <a:ext cx="59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82" name="Group 259">
                  <a:extLst>
                    <a:ext uri="{FF2B5EF4-FFF2-40B4-BE49-F238E27FC236}">
                      <a16:creationId xmlns:a16="http://schemas.microsoft.com/office/drawing/2014/main" id="{647DD780-7B41-4505-9746-B0182513BB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031" name="AutoShape 260">
                    <a:extLst>
                      <a:ext uri="{FF2B5EF4-FFF2-40B4-BE49-F238E27FC236}">
                        <a16:creationId xmlns:a16="http://schemas.microsoft.com/office/drawing/2014/main" id="{5D8C8BEF-602C-4B2A-ABE8-7762FAD686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32" name="AutoShape 261">
                    <a:extLst>
                      <a:ext uri="{FF2B5EF4-FFF2-40B4-BE49-F238E27FC236}">
                        <a16:creationId xmlns:a16="http://schemas.microsoft.com/office/drawing/2014/main" id="{29D524E2-3748-48AB-9040-8AC7DF0C25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4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11" name="Rectangle 262">
                  <a:extLst>
                    <a:ext uri="{FF2B5EF4-FFF2-40B4-BE49-F238E27FC236}">
                      <a16:creationId xmlns:a16="http://schemas.microsoft.com/office/drawing/2014/main" id="{2D96A949-3352-425C-986D-3321BA144A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7" y="1356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2" name="Rectangle 263">
                  <a:extLst>
                    <a:ext uri="{FF2B5EF4-FFF2-40B4-BE49-F238E27FC236}">
                      <a16:creationId xmlns:a16="http://schemas.microsoft.com/office/drawing/2014/main" id="{69E452CE-63E9-4334-A614-1837FCE62A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7" y="1654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85" name="Group 264">
                  <a:extLst>
                    <a:ext uri="{FF2B5EF4-FFF2-40B4-BE49-F238E27FC236}">
                      <a16:creationId xmlns:a16="http://schemas.microsoft.com/office/drawing/2014/main" id="{0218D8A6-0FA0-4B8A-9255-0A8CFE69DC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029" name="AutoShape 265">
                    <a:extLst>
                      <a:ext uri="{FF2B5EF4-FFF2-40B4-BE49-F238E27FC236}">
                        <a16:creationId xmlns:a16="http://schemas.microsoft.com/office/drawing/2014/main" id="{C205A8DB-7B50-46BE-8A10-34D2ECF783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6"/>
                    <a:ext cx="711" cy="1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30" name="AutoShape 266">
                    <a:extLst>
                      <a:ext uri="{FF2B5EF4-FFF2-40B4-BE49-F238E27FC236}">
                        <a16:creationId xmlns:a16="http://schemas.microsoft.com/office/drawing/2014/main" id="{BFCC3C08-6C2C-403D-9352-BB7CF672DD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74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14486" name="Freeform 267">
                  <a:extLst>
                    <a:ext uri="{FF2B5EF4-FFF2-40B4-BE49-F238E27FC236}">
                      <a16:creationId xmlns:a16="http://schemas.microsoft.com/office/drawing/2014/main" id="{3B990293-C05F-4E24-BCCB-5D40130F5D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487" name="Group 268">
                  <a:extLst>
                    <a:ext uri="{FF2B5EF4-FFF2-40B4-BE49-F238E27FC236}">
                      <a16:creationId xmlns:a16="http://schemas.microsoft.com/office/drawing/2014/main" id="{BFE7AA48-03E3-4532-8FA3-FB165AD8D9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27" name="AutoShape 269">
                    <a:extLst>
                      <a:ext uri="{FF2B5EF4-FFF2-40B4-BE49-F238E27FC236}">
                        <a16:creationId xmlns:a16="http://schemas.microsoft.com/office/drawing/2014/main" id="{BDB7FF20-4E37-4257-8A83-FC91AB19F1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8"/>
                    <a:ext cx="761" cy="13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28" name="AutoShape 270">
                    <a:extLst>
                      <a:ext uri="{FF2B5EF4-FFF2-40B4-BE49-F238E27FC236}">
                        <a16:creationId xmlns:a16="http://schemas.microsoft.com/office/drawing/2014/main" id="{4910A8EB-0333-4C6B-AB4D-2E94E6340A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3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16" name="Rectangle 271">
                  <a:extLst>
                    <a:ext uri="{FF2B5EF4-FFF2-40B4-BE49-F238E27FC236}">
                      <a16:creationId xmlns:a16="http://schemas.microsoft.com/office/drawing/2014/main" id="{ADE5E5CE-7D7F-4721-9E31-7CA562C637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" y="404"/>
                  <a:ext cx="70" cy="231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89" name="Freeform 272">
                  <a:extLst>
                    <a:ext uri="{FF2B5EF4-FFF2-40B4-BE49-F238E27FC236}">
                      <a16:creationId xmlns:a16="http://schemas.microsoft.com/office/drawing/2014/main" id="{441D351E-F542-456B-904E-0BEBFCD96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90" name="Freeform 273">
                  <a:extLst>
                    <a:ext uri="{FF2B5EF4-FFF2-40B4-BE49-F238E27FC236}">
                      <a16:creationId xmlns:a16="http://schemas.microsoft.com/office/drawing/2014/main" id="{DBA65E8A-AFC7-40FC-9CA6-92948CC51D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19" name="Oval 274">
                  <a:extLst>
                    <a:ext uri="{FF2B5EF4-FFF2-40B4-BE49-F238E27FC236}">
                      <a16:creationId xmlns:a16="http://schemas.microsoft.com/office/drawing/2014/main" id="{5CE2EDB2-1566-4CD2-965F-C9121CC29E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9" y="2615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92" name="Freeform 275">
                  <a:extLst>
                    <a:ext uri="{FF2B5EF4-FFF2-40B4-BE49-F238E27FC236}">
                      <a16:creationId xmlns:a16="http://schemas.microsoft.com/office/drawing/2014/main" id="{2A2CB3B0-2BEE-418A-B33D-11D3B3C46F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21" name="AutoShape 276">
                  <a:extLst>
                    <a:ext uri="{FF2B5EF4-FFF2-40B4-BE49-F238E27FC236}">
                      <a16:creationId xmlns:a16="http://schemas.microsoft.com/office/drawing/2014/main" id="{A7DC8904-EE7D-4E24-AFC0-6E92965F11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37" y="2682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2" name="AutoShape 277">
                  <a:extLst>
                    <a:ext uri="{FF2B5EF4-FFF2-40B4-BE49-F238E27FC236}">
                      <a16:creationId xmlns:a16="http://schemas.microsoft.com/office/drawing/2014/main" id="{69BCD039-6CB4-464E-A60C-8A75264973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2711"/>
                  <a:ext cx="1071" cy="8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3" name="Oval 278">
                  <a:extLst>
                    <a:ext uri="{FF2B5EF4-FFF2-40B4-BE49-F238E27FC236}">
                      <a16:creationId xmlns:a16="http://schemas.microsoft.com/office/drawing/2014/main" id="{AD378102-5A91-498A-98EF-3BA70AF67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7" y="2384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4" name="Oval 279">
                  <a:extLst>
                    <a:ext uri="{FF2B5EF4-FFF2-40B4-BE49-F238E27FC236}">
                      <a16:creationId xmlns:a16="http://schemas.microsoft.com/office/drawing/2014/main" id="{18A4EA0C-E0B1-46B0-B706-1657E5627B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7" y="2384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FF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5" name="Oval 280">
                  <a:extLst>
                    <a:ext uri="{FF2B5EF4-FFF2-40B4-BE49-F238E27FC236}">
                      <a16:creationId xmlns:a16="http://schemas.microsoft.com/office/drawing/2014/main" id="{F442D22B-EFF9-4416-B663-7EADE88AD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4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6" name="Rectangle 281">
                  <a:extLst>
                    <a:ext uri="{FF2B5EF4-FFF2-40B4-BE49-F238E27FC236}">
                      <a16:creationId xmlns:a16="http://schemas.microsoft.com/office/drawing/2014/main" id="{E39AB335-47D8-44FD-96E8-CE5B45B1BB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8" y="1836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4442" name="Group 249">
                <a:extLst>
                  <a:ext uri="{FF2B5EF4-FFF2-40B4-BE49-F238E27FC236}">
                    <a16:creationId xmlns:a16="http://schemas.microsoft.com/office/drawing/2014/main" id="{F32B69DD-DA47-470C-8460-737F9F2C09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8472213" y="4384408"/>
                <a:ext cx="225953" cy="395900"/>
                <a:chOff x="4140" y="429"/>
                <a:chExt cx="1425" cy="2396"/>
              </a:xfrm>
            </p:grpSpPr>
            <p:sp>
              <p:nvSpPr>
                <p:cNvPr id="214443" name="Freeform 250">
                  <a:extLst>
                    <a:ext uri="{FF2B5EF4-FFF2-40B4-BE49-F238E27FC236}">
                      <a16:creationId xmlns:a16="http://schemas.microsoft.com/office/drawing/2014/main" id="{8890335F-E9F6-4F89-9C53-98BB29CE0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37" name="Rectangle 251">
                  <a:extLst>
                    <a:ext uri="{FF2B5EF4-FFF2-40B4-BE49-F238E27FC236}">
                      <a16:creationId xmlns:a16="http://schemas.microsoft.com/office/drawing/2014/main" id="{2933E5BA-68DD-4AC8-8726-763783F114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0" y="428"/>
                  <a:ext cx="1051" cy="2278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45" name="Freeform 252">
                  <a:extLst>
                    <a:ext uri="{FF2B5EF4-FFF2-40B4-BE49-F238E27FC236}">
                      <a16:creationId xmlns:a16="http://schemas.microsoft.com/office/drawing/2014/main" id="{405EE262-3337-44A5-8BF2-8FA463980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46" name="Freeform 253">
                  <a:extLst>
                    <a:ext uri="{FF2B5EF4-FFF2-40B4-BE49-F238E27FC236}">
                      <a16:creationId xmlns:a16="http://schemas.microsoft.com/office/drawing/2014/main" id="{92FCFDDC-BE08-4CF3-A597-9B5B73262A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40" name="Rectangle 254">
                  <a:extLst>
                    <a:ext uri="{FF2B5EF4-FFF2-40B4-BE49-F238E27FC236}">
                      <a16:creationId xmlns:a16="http://schemas.microsoft.com/office/drawing/2014/main" id="{87A607A0-7AEA-43A3-A5E5-59D3DCAE1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87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48" name="Group 255">
                  <a:extLst>
                    <a:ext uri="{FF2B5EF4-FFF2-40B4-BE49-F238E27FC236}">
                      <a16:creationId xmlns:a16="http://schemas.microsoft.com/office/drawing/2014/main" id="{61CCF55B-8882-497D-A2D6-1B963AC303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66" name="AutoShape 256">
                    <a:extLst>
                      <a:ext uri="{FF2B5EF4-FFF2-40B4-BE49-F238E27FC236}">
                        <a16:creationId xmlns:a16="http://schemas.microsoft.com/office/drawing/2014/main" id="{9F62A6F3-2ADA-413A-98AD-1BAA50E29C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5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7" name="AutoShape 257">
                    <a:extLst>
                      <a:ext uri="{FF2B5EF4-FFF2-40B4-BE49-F238E27FC236}">
                        <a16:creationId xmlns:a16="http://schemas.microsoft.com/office/drawing/2014/main" id="{E5048968-0986-4141-83DA-6217BA60C8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6"/>
                    <a:ext cx="700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42" name="Rectangle 258">
                  <a:extLst>
                    <a:ext uri="{FF2B5EF4-FFF2-40B4-BE49-F238E27FC236}">
                      <a16:creationId xmlns:a16="http://schemas.microsoft.com/office/drawing/2014/main" id="{069D4199-A621-4ADB-B3A4-0E57979F52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14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50" name="Group 259">
                  <a:extLst>
                    <a:ext uri="{FF2B5EF4-FFF2-40B4-BE49-F238E27FC236}">
                      <a16:creationId xmlns:a16="http://schemas.microsoft.com/office/drawing/2014/main" id="{89499CC0-736E-431B-9755-C6FD8CABC3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064" name="AutoShape 260">
                    <a:extLst>
                      <a:ext uri="{FF2B5EF4-FFF2-40B4-BE49-F238E27FC236}">
                        <a16:creationId xmlns:a16="http://schemas.microsoft.com/office/drawing/2014/main" id="{0992F270-940E-4822-A716-B4541E8367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1" y="2569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" name="AutoShape 261">
                    <a:extLst>
                      <a:ext uri="{FF2B5EF4-FFF2-40B4-BE49-F238E27FC236}">
                        <a16:creationId xmlns:a16="http://schemas.microsoft.com/office/drawing/2014/main" id="{4857E013-65B1-482A-8A35-73ABB9D337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4" y="2589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44" name="Rectangle 262">
                  <a:extLst>
                    <a:ext uri="{FF2B5EF4-FFF2-40B4-BE49-F238E27FC236}">
                      <a16:creationId xmlns:a16="http://schemas.microsoft.com/office/drawing/2014/main" id="{43893EC4-98EF-4C91-969B-01681F80E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60"/>
                  <a:ext cx="59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45" name="Rectangle 263">
                  <a:extLst>
                    <a:ext uri="{FF2B5EF4-FFF2-40B4-BE49-F238E27FC236}">
                      <a16:creationId xmlns:a16="http://schemas.microsoft.com/office/drawing/2014/main" id="{35BCA4DF-5BDC-4C58-A270-E23336CB6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48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4453" name="Group 264">
                  <a:extLst>
                    <a:ext uri="{FF2B5EF4-FFF2-40B4-BE49-F238E27FC236}">
                      <a16:creationId xmlns:a16="http://schemas.microsoft.com/office/drawing/2014/main" id="{2A5310D3-8ACD-4F62-A0D6-407B81043D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062" name="AutoShape 265">
                    <a:extLst>
                      <a:ext uri="{FF2B5EF4-FFF2-40B4-BE49-F238E27FC236}">
                        <a16:creationId xmlns:a16="http://schemas.microsoft.com/office/drawing/2014/main" id="{B94B7A05-D548-47A6-84D4-FB3E80D690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70"/>
                    <a:ext cx="686" cy="1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3" name="AutoShape 266">
                    <a:extLst>
                      <a:ext uri="{FF2B5EF4-FFF2-40B4-BE49-F238E27FC236}">
                        <a16:creationId xmlns:a16="http://schemas.microsoft.com/office/drawing/2014/main" id="{DC65F6DF-D30C-4B14-9B75-430AA6A730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1" y="2588"/>
                    <a:ext cx="649" cy="9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14454" name="Freeform 267">
                  <a:extLst>
                    <a:ext uri="{FF2B5EF4-FFF2-40B4-BE49-F238E27FC236}">
                      <a16:creationId xmlns:a16="http://schemas.microsoft.com/office/drawing/2014/main" id="{5289D7FA-13AA-4E54-926A-BC3FEA0B1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455" name="Group 268">
                  <a:extLst>
                    <a:ext uri="{FF2B5EF4-FFF2-40B4-BE49-F238E27FC236}">
                      <a16:creationId xmlns:a16="http://schemas.microsoft.com/office/drawing/2014/main" id="{A4C347F8-5004-4EAE-9070-B503A4B5D2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60" name="AutoShape 269">
                    <a:extLst>
                      <a:ext uri="{FF2B5EF4-FFF2-40B4-BE49-F238E27FC236}">
                        <a16:creationId xmlns:a16="http://schemas.microsoft.com/office/drawing/2014/main" id="{2689DAFF-22D1-4E83-9148-1EF2EE69F1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43"/>
                    <a:ext cx="723" cy="1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1" name="AutoShape 270">
                    <a:extLst>
                      <a:ext uri="{FF2B5EF4-FFF2-40B4-BE49-F238E27FC236}">
                        <a16:creationId xmlns:a16="http://schemas.microsoft.com/office/drawing/2014/main" id="{A29123AE-26D2-4B7E-BB73-FC5D693340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2"/>
                    <a:ext cx="686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49" name="Rectangle 271">
                  <a:extLst>
                    <a:ext uri="{FF2B5EF4-FFF2-40B4-BE49-F238E27FC236}">
                      <a16:creationId xmlns:a16="http://schemas.microsoft.com/office/drawing/2014/main" id="{923412F5-0778-4DFC-8902-CB87C03047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1" y="428"/>
                  <a:ext cx="60" cy="228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57" name="Freeform 272">
                  <a:extLst>
                    <a:ext uri="{FF2B5EF4-FFF2-40B4-BE49-F238E27FC236}">
                      <a16:creationId xmlns:a16="http://schemas.microsoft.com/office/drawing/2014/main" id="{072AF03B-B61B-44C1-BE42-8B4056C2D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58" name="Freeform 273">
                  <a:extLst>
                    <a:ext uri="{FF2B5EF4-FFF2-40B4-BE49-F238E27FC236}">
                      <a16:creationId xmlns:a16="http://schemas.microsoft.com/office/drawing/2014/main" id="{9AA84617-E060-4D5C-8577-99C82548A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52" name="Oval 274">
                  <a:extLst>
                    <a:ext uri="{FF2B5EF4-FFF2-40B4-BE49-F238E27FC236}">
                      <a16:creationId xmlns:a16="http://schemas.microsoft.com/office/drawing/2014/main" id="{563B362F-253D-4F88-9960-FED8062169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2" y="2609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460" name="Freeform 275">
                  <a:extLst>
                    <a:ext uri="{FF2B5EF4-FFF2-40B4-BE49-F238E27FC236}">
                      <a16:creationId xmlns:a16="http://schemas.microsoft.com/office/drawing/2014/main" id="{3CA3E151-2CA4-4D37-ACFE-A0300BDD0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54" name="AutoShape 276">
                  <a:extLst>
                    <a:ext uri="{FF2B5EF4-FFF2-40B4-BE49-F238E27FC236}">
                      <a16:creationId xmlns:a16="http://schemas.microsoft.com/office/drawing/2014/main" id="{D6E2B59A-2C7A-4730-94F4-4E24B30852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7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5" name="AutoShape 277">
                  <a:extLst>
                    <a:ext uri="{FF2B5EF4-FFF2-40B4-BE49-F238E27FC236}">
                      <a16:creationId xmlns:a16="http://schemas.microsoft.com/office/drawing/2014/main" id="{9B9A69D9-73F2-4DC3-AA56-E0EBA2D6C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0" y="2705"/>
                  <a:ext cx="1071" cy="7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6" name="Oval 278">
                  <a:extLst>
                    <a:ext uri="{FF2B5EF4-FFF2-40B4-BE49-F238E27FC236}">
                      <a16:creationId xmlns:a16="http://schemas.microsoft.com/office/drawing/2014/main" id="{0DC62096-E685-4DDC-90FC-7230A8BC75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0" y="2379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7" name="Oval 279">
                  <a:extLst>
                    <a:ext uri="{FF2B5EF4-FFF2-40B4-BE49-F238E27FC236}">
                      <a16:creationId xmlns:a16="http://schemas.microsoft.com/office/drawing/2014/main" id="{C1F8D966-0AE9-47E5-B845-F7A5ABCE2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0" y="2379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FF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8" name="Oval 280">
                  <a:extLst>
                    <a:ext uri="{FF2B5EF4-FFF2-40B4-BE49-F238E27FC236}">
                      <a16:creationId xmlns:a16="http://schemas.microsoft.com/office/drawing/2014/main" id="{90850F28-B813-4CA0-9CE6-ACE39BFF4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1" y="2379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9" name="Rectangle 281">
                  <a:extLst>
                    <a:ext uri="{FF2B5EF4-FFF2-40B4-BE49-F238E27FC236}">
                      <a16:creationId xmlns:a16="http://schemas.microsoft.com/office/drawing/2014/main" id="{7D053E3D-36CD-44D1-B6CA-8245E92FC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" y="1831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4399" name="Group 1068">
              <a:extLst>
                <a:ext uri="{FF2B5EF4-FFF2-40B4-BE49-F238E27FC236}">
                  <a16:creationId xmlns:a16="http://schemas.microsoft.com/office/drawing/2014/main" id="{375CF1ED-888C-4CFD-8169-46190FDE51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6941" y="5734675"/>
              <a:ext cx="347753" cy="680208"/>
              <a:chOff x="7923189" y="2486663"/>
              <a:chExt cx="360362" cy="884586"/>
            </a:xfrm>
          </p:grpSpPr>
          <p:pic>
            <p:nvPicPr>
              <p:cNvPr id="214405" name="Picture 3">
                <a:extLst>
                  <a:ext uri="{FF2B5EF4-FFF2-40B4-BE49-F238E27FC236}">
                    <a16:creationId xmlns:a16="http://schemas.microsoft.com/office/drawing/2014/main" id="{164C9FA6-CFE7-4DD0-BF9D-C14D58A1F0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406" name="Group 950">
                <a:extLst>
                  <a:ext uri="{FF2B5EF4-FFF2-40B4-BE49-F238E27FC236}">
                    <a16:creationId xmlns:a16="http://schemas.microsoft.com/office/drawing/2014/main" id="{A909AB60-19A7-4822-B924-2854D7162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407" name="Freeform 951">
                  <a:extLst>
                    <a:ext uri="{FF2B5EF4-FFF2-40B4-BE49-F238E27FC236}">
                      <a16:creationId xmlns:a16="http://schemas.microsoft.com/office/drawing/2014/main" id="{E75261FA-459A-44D3-9B49-DDEBD0F79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08" name="Rectangle 952">
                  <a:extLst>
                    <a:ext uri="{FF2B5EF4-FFF2-40B4-BE49-F238E27FC236}">
                      <a16:creationId xmlns:a16="http://schemas.microsoft.com/office/drawing/2014/main" id="{EBFFB8D8-B4DA-4DC9-816E-E29DFE7FE4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09" name="Freeform 953">
                  <a:extLst>
                    <a:ext uri="{FF2B5EF4-FFF2-40B4-BE49-F238E27FC236}">
                      <a16:creationId xmlns:a16="http://schemas.microsoft.com/office/drawing/2014/main" id="{523F49E9-6D0A-4BB7-B4E4-0D9B667CC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10" name="Freeform 954">
                  <a:extLst>
                    <a:ext uri="{FF2B5EF4-FFF2-40B4-BE49-F238E27FC236}">
                      <a16:creationId xmlns:a16="http://schemas.microsoft.com/office/drawing/2014/main" id="{E9191E20-557F-4D8D-B8BE-65905A927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11" name="Rectangle 955">
                  <a:extLst>
                    <a:ext uri="{FF2B5EF4-FFF2-40B4-BE49-F238E27FC236}">
                      <a16:creationId xmlns:a16="http://schemas.microsoft.com/office/drawing/2014/main" id="{D3BA9938-DB4A-4BDC-A529-52917513E9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412" name="Group 956">
                  <a:extLst>
                    <a:ext uri="{FF2B5EF4-FFF2-40B4-BE49-F238E27FC236}">
                      <a16:creationId xmlns:a16="http://schemas.microsoft.com/office/drawing/2014/main" id="{C83FD509-E55C-4D71-B33D-3AABB46F16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437" name="AutoShape 957">
                    <a:extLst>
                      <a:ext uri="{FF2B5EF4-FFF2-40B4-BE49-F238E27FC236}">
                        <a16:creationId xmlns:a16="http://schemas.microsoft.com/office/drawing/2014/main" id="{AE614D6C-F702-4EDB-8AB9-DE224DFA17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38" name="AutoShape 958">
                    <a:extLst>
                      <a:ext uri="{FF2B5EF4-FFF2-40B4-BE49-F238E27FC236}">
                        <a16:creationId xmlns:a16="http://schemas.microsoft.com/office/drawing/2014/main" id="{98D6CB22-6390-4F02-AF63-D24D19BA6F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413" name="Rectangle 959">
                  <a:extLst>
                    <a:ext uri="{FF2B5EF4-FFF2-40B4-BE49-F238E27FC236}">
                      <a16:creationId xmlns:a16="http://schemas.microsoft.com/office/drawing/2014/main" id="{0C0EA6E4-6E34-428E-BE4D-DE6ADCF101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414" name="Group 960">
                  <a:extLst>
                    <a:ext uri="{FF2B5EF4-FFF2-40B4-BE49-F238E27FC236}">
                      <a16:creationId xmlns:a16="http://schemas.microsoft.com/office/drawing/2014/main" id="{9E764921-FEDD-48C5-AD15-016ACEAE2F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435" name="AutoShape 961">
                    <a:extLst>
                      <a:ext uri="{FF2B5EF4-FFF2-40B4-BE49-F238E27FC236}">
                        <a16:creationId xmlns:a16="http://schemas.microsoft.com/office/drawing/2014/main" id="{F32C8B28-BB0C-49C8-8B20-1EFF1DA045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36" name="AutoShape 962">
                    <a:extLst>
                      <a:ext uri="{FF2B5EF4-FFF2-40B4-BE49-F238E27FC236}">
                        <a16:creationId xmlns:a16="http://schemas.microsoft.com/office/drawing/2014/main" id="{EA346C24-868B-4547-A7A6-8A7AC7BAEE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415" name="Rectangle 963">
                  <a:extLst>
                    <a:ext uri="{FF2B5EF4-FFF2-40B4-BE49-F238E27FC236}">
                      <a16:creationId xmlns:a16="http://schemas.microsoft.com/office/drawing/2014/main" id="{6E3A7099-E7D9-4FF7-B6F0-C8C812F7D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16" name="Rectangle 964">
                  <a:extLst>
                    <a:ext uri="{FF2B5EF4-FFF2-40B4-BE49-F238E27FC236}">
                      <a16:creationId xmlns:a16="http://schemas.microsoft.com/office/drawing/2014/main" id="{F024DFEC-0751-4651-9370-6412D73C4D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417" name="Group 965">
                  <a:extLst>
                    <a:ext uri="{FF2B5EF4-FFF2-40B4-BE49-F238E27FC236}">
                      <a16:creationId xmlns:a16="http://schemas.microsoft.com/office/drawing/2014/main" id="{557FAD77-ECBF-4893-A458-A4BDED003E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433" name="AutoShape 966">
                    <a:extLst>
                      <a:ext uri="{FF2B5EF4-FFF2-40B4-BE49-F238E27FC236}">
                        <a16:creationId xmlns:a16="http://schemas.microsoft.com/office/drawing/2014/main" id="{44790962-0DC0-4DFB-B749-B1663234FE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34" name="AutoShape 967">
                    <a:extLst>
                      <a:ext uri="{FF2B5EF4-FFF2-40B4-BE49-F238E27FC236}">
                        <a16:creationId xmlns:a16="http://schemas.microsoft.com/office/drawing/2014/main" id="{9B67C263-0E64-458D-B581-C28D32240D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418" name="Freeform 968">
                  <a:extLst>
                    <a:ext uri="{FF2B5EF4-FFF2-40B4-BE49-F238E27FC236}">
                      <a16:creationId xmlns:a16="http://schemas.microsoft.com/office/drawing/2014/main" id="{86F7FA51-0CB2-4EDC-AA9E-19CEFADBBE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14419" name="Group 969">
                  <a:extLst>
                    <a:ext uri="{FF2B5EF4-FFF2-40B4-BE49-F238E27FC236}">
                      <a16:creationId xmlns:a16="http://schemas.microsoft.com/office/drawing/2014/main" id="{88A14B13-08FB-4960-92B5-7D322E9DB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431" name="AutoShape 970">
                    <a:extLst>
                      <a:ext uri="{FF2B5EF4-FFF2-40B4-BE49-F238E27FC236}">
                        <a16:creationId xmlns:a16="http://schemas.microsoft.com/office/drawing/2014/main" id="{7CD50A98-DA8A-4B15-A948-3ED0D7CE03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32" name="AutoShape 971">
                    <a:extLst>
                      <a:ext uri="{FF2B5EF4-FFF2-40B4-BE49-F238E27FC236}">
                        <a16:creationId xmlns:a16="http://schemas.microsoft.com/office/drawing/2014/main" id="{3203DABD-C8C8-4FE9-90BD-5A304E3FC3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420" name="Rectangle 972">
                  <a:extLst>
                    <a:ext uri="{FF2B5EF4-FFF2-40B4-BE49-F238E27FC236}">
                      <a16:creationId xmlns:a16="http://schemas.microsoft.com/office/drawing/2014/main" id="{AFC535A4-87EA-42F4-9854-2567ED98E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1" name="Freeform 973">
                  <a:extLst>
                    <a:ext uri="{FF2B5EF4-FFF2-40B4-BE49-F238E27FC236}">
                      <a16:creationId xmlns:a16="http://schemas.microsoft.com/office/drawing/2014/main" id="{407C73A5-9C21-4BB7-96B8-0858948BE3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22" name="Freeform 974">
                  <a:extLst>
                    <a:ext uri="{FF2B5EF4-FFF2-40B4-BE49-F238E27FC236}">
                      <a16:creationId xmlns:a16="http://schemas.microsoft.com/office/drawing/2014/main" id="{2180A0F9-051F-4BD3-BAB3-6B346A947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23" name="Oval 975">
                  <a:extLst>
                    <a:ext uri="{FF2B5EF4-FFF2-40B4-BE49-F238E27FC236}">
                      <a16:creationId xmlns:a16="http://schemas.microsoft.com/office/drawing/2014/main" id="{FB6FC104-3B3A-4687-A022-2015B04590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4" name="Freeform 976">
                  <a:extLst>
                    <a:ext uri="{FF2B5EF4-FFF2-40B4-BE49-F238E27FC236}">
                      <a16:creationId xmlns:a16="http://schemas.microsoft.com/office/drawing/2014/main" id="{0E91B3EE-8C96-4666-AAA2-062658D21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4425" name="AutoShape 977">
                  <a:extLst>
                    <a:ext uri="{FF2B5EF4-FFF2-40B4-BE49-F238E27FC236}">
                      <a16:creationId xmlns:a16="http://schemas.microsoft.com/office/drawing/2014/main" id="{35B6F12A-CCBE-4091-85A0-3F0BD14F1A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6" name="AutoShape 978">
                  <a:extLst>
                    <a:ext uri="{FF2B5EF4-FFF2-40B4-BE49-F238E27FC236}">
                      <a16:creationId xmlns:a16="http://schemas.microsoft.com/office/drawing/2014/main" id="{07FB16D4-6B79-496A-A946-179D7E20F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7" name="Oval 979">
                  <a:extLst>
                    <a:ext uri="{FF2B5EF4-FFF2-40B4-BE49-F238E27FC236}">
                      <a16:creationId xmlns:a16="http://schemas.microsoft.com/office/drawing/2014/main" id="{E7977CBB-B545-4A22-AFAB-1B448E65A7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8" name="Oval 980">
                  <a:extLst>
                    <a:ext uri="{FF2B5EF4-FFF2-40B4-BE49-F238E27FC236}">
                      <a16:creationId xmlns:a16="http://schemas.microsoft.com/office/drawing/2014/main" id="{AC12A815-8749-4342-A672-6B2682A5CB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429" name="Oval 981">
                  <a:extLst>
                    <a:ext uri="{FF2B5EF4-FFF2-40B4-BE49-F238E27FC236}">
                      <a16:creationId xmlns:a16="http://schemas.microsoft.com/office/drawing/2014/main" id="{1DA310C4-4517-4848-A322-72035BA5A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30" name="Rectangle 982">
                  <a:extLst>
                    <a:ext uri="{FF2B5EF4-FFF2-40B4-BE49-F238E27FC236}">
                      <a16:creationId xmlns:a16="http://schemas.microsoft.com/office/drawing/2014/main" id="{A94DE686-DADA-447B-BADA-AB25B95BD6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400" name="Group 3">
              <a:extLst>
                <a:ext uri="{FF2B5EF4-FFF2-40B4-BE49-F238E27FC236}">
                  <a16:creationId xmlns:a16="http://schemas.microsoft.com/office/drawing/2014/main" id="{A0B0CE3F-33EB-4739-A566-F6EB11A36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215" y="4827099"/>
              <a:ext cx="875523" cy="506826"/>
              <a:chOff x="439215" y="4827099"/>
              <a:chExt cx="875523" cy="506826"/>
            </a:xfrm>
          </p:grpSpPr>
          <p:grpSp>
            <p:nvGrpSpPr>
              <p:cNvPr id="214401" name="Group 418">
                <a:extLst>
                  <a:ext uri="{FF2B5EF4-FFF2-40B4-BE49-F238E27FC236}">
                    <a16:creationId xmlns:a16="http://schemas.microsoft.com/office/drawing/2014/main" id="{14EEE300-FE0D-48F6-A501-D8E1A285E5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9215" y="4827099"/>
                <a:ext cx="875523" cy="506826"/>
                <a:chOff x="2889" y="1631"/>
                <a:chExt cx="980" cy="743"/>
              </a:xfrm>
            </p:grpSpPr>
            <p:sp>
              <p:nvSpPr>
                <p:cNvPr id="214403" name="Rectangle 419">
                  <a:extLst>
                    <a:ext uri="{FF2B5EF4-FFF2-40B4-BE49-F238E27FC236}">
                      <a16:creationId xmlns:a16="http://schemas.microsoft.com/office/drawing/2014/main" id="{27A63DBF-2F3E-47DE-8B75-18BC74A986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6" y="1841"/>
                  <a:ext cx="663" cy="533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249" name="AutoShape 420">
                  <a:extLst>
                    <a:ext uri="{FF2B5EF4-FFF2-40B4-BE49-F238E27FC236}">
                      <a16:creationId xmlns:a16="http://schemas.microsoft.com/office/drawing/2014/main" id="{8ADE05D3-733A-497A-A48C-F41481C55A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9" y="1631"/>
                  <a:ext cx="976" cy="25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>
                    <a:solidFill>
                      <a:srgbClr val="00CC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pic>
            <p:nvPicPr>
              <p:cNvPr id="214402" name="Picture 9">
                <a:extLst>
                  <a:ext uri="{FF2B5EF4-FFF2-40B4-BE49-F238E27FC236}">
                    <a16:creationId xmlns:a16="http://schemas.microsoft.com/office/drawing/2014/main" id="{FC4E8D3E-CC66-4332-BCBA-16D6B1190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109" y="5014480"/>
                <a:ext cx="405029" cy="290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9240846-B8CE-44A7-B40E-7BA7BC57940E}"/>
              </a:ext>
            </a:extLst>
          </p:cNvPr>
          <p:cNvGrpSpPr>
            <a:grpSpLocks/>
          </p:cNvGrpSpPr>
          <p:nvPr/>
        </p:nvGrpSpPr>
        <p:grpSpPr bwMode="auto">
          <a:xfrm>
            <a:off x="425450" y="1181100"/>
            <a:ext cx="8258175" cy="5427663"/>
            <a:chOff x="425291" y="1016574"/>
            <a:chExt cx="8258951" cy="5427438"/>
          </a:xfrm>
        </p:grpSpPr>
        <p:grpSp>
          <p:nvGrpSpPr>
            <p:cNvPr id="214030" name="Group 7">
              <a:extLst>
                <a:ext uri="{FF2B5EF4-FFF2-40B4-BE49-F238E27FC236}">
                  <a16:creationId xmlns:a16="http://schemas.microsoft.com/office/drawing/2014/main" id="{86452919-DE7A-48AB-8459-4D6FEE4C7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857" y="1488950"/>
              <a:ext cx="7326607" cy="4955062"/>
              <a:chOff x="861857" y="1488950"/>
              <a:chExt cx="7326607" cy="4955062"/>
            </a:xfrm>
          </p:grpSpPr>
          <p:cxnSp>
            <p:nvCxnSpPr>
              <p:cNvPr id="214383" name="Straight Connector 6">
                <a:extLst>
                  <a:ext uri="{FF2B5EF4-FFF2-40B4-BE49-F238E27FC236}">
                    <a16:creationId xmlns:a16="http://schemas.microsoft.com/office/drawing/2014/main" id="{6E0F6356-7F94-4519-95DE-A2250A69729D}"/>
                  </a:ext>
                </a:extLst>
              </p:cNvPr>
              <p:cNvCxnSpPr>
                <a:cxnSpLocks noChangeShapeType="1"/>
                <a:stCxn id="214402" idx="2"/>
              </p:cNvCxnSpPr>
              <p:nvPr/>
            </p:nvCxnSpPr>
            <p:spPr bwMode="auto">
              <a:xfrm flipH="1" flipV="1">
                <a:off x="861857" y="2766634"/>
                <a:ext cx="24132" cy="23702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4" name="Straight Connector 786">
                <a:extLst>
                  <a:ext uri="{FF2B5EF4-FFF2-40B4-BE49-F238E27FC236}">
                    <a16:creationId xmlns:a16="http://schemas.microsoft.com/office/drawing/2014/main" id="{C626C84F-D1FA-4957-A346-5478ED2798B5}"/>
                  </a:ext>
                </a:extLst>
              </p:cNvPr>
              <p:cNvCxnSpPr>
                <a:cxnSpLocks noChangeShapeType="1"/>
                <a:stCxn id="214712" idx="2"/>
              </p:cNvCxnSpPr>
              <p:nvPr/>
            </p:nvCxnSpPr>
            <p:spPr bwMode="auto">
              <a:xfrm flipV="1">
                <a:off x="1769891" y="1936350"/>
                <a:ext cx="381" cy="24137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5" name="Straight Connector 787">
                <a:extLst>
                  <a:ext uri="{FF2B5EF4-FFF2-40B4-BE49-F238E27FC236}">
                    <a16:creationId xmlns:a16="http://schemas.microsoft.com/office/drawing/2014/main" id="{65409148-C88E-4DAF-A5A4-03E6E69CB3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209958" y="3252851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6" name="Straight Connector 788">
                <a:extLst>
                  <a:ext uri="{FF2B5EF4-FFF2-40B4-BE49-F238E27FC236}">
                    <a16:creationId xmlns:a16="http://schemas.microsoft.com/office/drawing/2014/main" id="{B6E5516B-299F-4F19-BE0A-0EC24DCA9E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314938" y="3904152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7" name="Straight Connector 789">
                <a:extLst>
                  <a:ext uri="{FF2B5EF4-FFF2-40B4-BE49-F238E27FC236}">
                    <a16:creationId xmlns:a16="http://schemas.microsoft.com/office/drawing/2014/main" id="{8DB93ED7-3817-4DB0-A68B-7C3F839072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465279" y="1488950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8" name="Straight Connector 791">
                <a:extLst>
                  <a:ext uri="{FF2B5EF4-FFF2-40B4-BE49-F238E27FC236}">
                    <a16:creationId xmlns:a16="http://schemas.microsoft.com/office/drawing/2014/main" id="{DC93B623-A72E-4321-902F-AEE546D7A1C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162011" y="356135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9" name="Straight Connector 967">
                <a:extLst>
                  <a:ext uri="{FF2B5EF4-FFF2-40B4-BE49-F238E27FC236}">
                    <a16:creationId xmlns:a16="http://schemas.microsoft.com/office/drawing/2014/main" id="{E267347B-CF31-4C24-A4A3-1CDEED48147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130907" y="177844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90" name="Straight Connector 1067">
                <a:extLst>
                  <a:ext uri="{FF2B5EF4-FFF2-40B4-BE49-F238E27FC236}">
                    <a16:creationId xmlns:a16="http://schemas.microsoft.com/office/drawing/2014/main" id="{26D34168-6354-4752-8CAB-B1E48D17A46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188464" y="238403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91" name="Straight Connector 1103">
                <a:extLst>
                  <a:ext uri="{FF2B5EF4-FFF2-40B4-BE49-F238E27FC236}">
                    <a16:creationId xmlns:a16="http://schemas.microsoft.com/office/drawing/2014/main" id="{E7C3C57B-1724-4414-8224-43A56C18201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267323" y="3880001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4031" name="Group 1104">
              <a:extLst>
                <a:ext uri="{FF2B5EF4-FFF2-40B4-BE49-F238E27FC236}">
                  <a16:creationId xmlns:a16="http://schemas.microsoft.com/office/drawing/2014/main" id="{D07FD9CF-F96C-48C5-81E0-5B402E19E3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291" y="1016574"/>
              <a:ext cx="8258951" cy="2901368"/>
              <a:chOff x="439215" y="3555216"/>
              <a:chExt cx="8258951" cy="2901368"/>
            </a:xfrm>
          </p:grpSpPr>
          <p:grpSp>
            <p:nvGrpSpPr>
              <p:cNvPr id="214032" name="Group 1105">
                <a:extLst>
                  <a:ext uri="{FF2B5EF4-FFF2-40B4-BE49-F238E27FC236}">
                    <a16:creationId xmlns:a16="http://schemas.microsoft.com/office/drawing/2014/main" id="{58B7EDDE-35F4-448C-87DF-E10CED2D84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8362" y="385514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349" name="Picture 3">
                  <a:extLst>
                    <a:ext uri="{FF2B5EF4-FFF2-40B4-BE49-F238E27FC236}">
                      <a16:creationId xmlns:a16="http://schemas.microsoft.com/office/drawing/2014/main" id="{6981E074-D7E3-410A-892C-B0CDD7F9CC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350" name="Group 950">
                  <a:extLst>
                    <a:ext uri="{FF2B5EF4-FFF2-40B4-BE49-F238E27FC236}">
                      <a16:creationId xmlns:a16="http://schemas.microsoft.com/office/drawing/2014/main" id="{CDDDF41A-D6C2-4DB1-88D4-9169BFB8F5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351" name="Freeform 951">
                    <a:extLst>
                      <a:ext uri="{FF2B5EF4-FFF2-40B4-BE49-F238E27FC236}">
                        <a16:creationId xmlns:a16="http://schemas.microsoft.com/office/drawing/2014/main" id="{CA4D4B16-9275-4FA0-BCFA-C6CE8BD617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52" name="Rectangle 952">
                    <a:extLst>
                      <a:ext uri="{FF2B5EF4-FFF2-40B4-BE49-F238E27FC236}">
                        <a16:creationId xmlns:a16="http://schemas.microsoft.com/office/drawing/2014/main" id="{3DBB1C6E-9585-4C0F-AB3F-3C9E3379CA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53" name="Freeform 953">
                    <a:extLst>
                      <a:ext uri="{FF2B5EF4-FFF2-40B4-BE49-F238E27FC236}">
                        <a16:creationId xmlns:a16="http://schemas.microsoft.com/office/drawing/2014/main" id="{355418C2-60E2-400E-B49C-2E366A57EF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54" name="Freeform 954">
                    <a:extLst>
                      <a:ext uri="{FF2B5EF4-FFF2-40B4-BE49-F238E27FC236}">
                        <a16:creationId xmlns:a16="http://schemas.microsoft.com/office/drawing/2014/main" id="{86545796-A4B3-49BD-B780-4F9076F03B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55" name="Rectangle 955">
                    <a:extLst>
                      <a:ext uri="{FF2B5EF4-FFF2-40B4-BE49-F238E27FC236}">
                        <a16:creationId xmlns:a16="http://schemas.microsoft.com/office/drawing/2014/main" id="{6EED76CE-8BC4-4B44-9C59-34B8A83F02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56" name="Group 956">
                    <a:extLst>
                      <a:ext uri="{FF2B5EF4-FFF2-40B4-BE49-F238E27FC236}">
                        <a16:creationId xmlns:a16="http://schemas.microsoft.com/office/drawing/2014/main" id="{A25D4AB2-C6B2-4002-B835-7C239947A63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81" name="AutoShape 957">
                      <a:extLst>
                        <a:ext uri="{FF2B5EF4-FFF2-40B4-BE49-F238E27FC236}">
                          <a16:creationId xmlns:a16="http://schemas.microsoft.com/office/drawing/2014/main" id="{18E73979-9511-4720-9377-76CB970181E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82" name="AutoShape 958">
                      <a:extLst>
                        <a:ext uri="{FF2B5EF4-FFF2-40B4-BE49-F238E27FC236}">
                          <a16:creationId xmlns:a16="http://schemas.microsoft.com/office/drawing/2014/main" id="{687D52BE-7374-40C3-A30A-B3E79BFF11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57" name="Rectangle 959">
                    <a:extLst>
                      <a:ext uri="{FF2B5EF4-FFF2-40B4-BE49-F238E27FC236}">
                        <a16:creationId xmlns:a16="http://schemas.microsoft.com/office/drawing/2014/main" id="{FF067BC3-BB86-4A7A-815E-E69DAC4A0B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58" name="Group 960">
                    <a:extLst>
                      <a:ext uri="{FF2B5EF4-FFF2-40B4-BE49-F238E27FC236}">
                        <a16:creationId xmlns:a16="http://schemas.microsoft.com/office/drawing/2014/main" id="{75A640B5-0EC7-4B71-A161-FAFF0F0767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79" name="AutoShape 961">
                      <a:extLst>
                        <a:ext uri="{FF2B5EF4-FFF2-40B4-BE49-F238E27FC236}">
                          <a16:creationId xmlns:a16="http://schemas.microsoft.com/office/drawing/2014/main" id="{E20E0EFC-742A-4A42-91C3-F2479C669A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80" name="AutoShape 962">
                      <a:extLst>
                        <a:ext uri="{FF2B5EF4-FFF2-40B4-BE49-F238E27FC236}">
                          <a16:creationId xmlns:a16="http://schemas.microsoft.com/office/drawing/2014/main" id="{14976F67-DC0B-453B-A991-BA273326822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59" name="Rectangle 963">
                    <a:extLst>
                      <a:ext uri="{FF2B5EF4-FFF2-40B4-BE49-F238E27FC236}">
                        <a16:creationId xmlns:a16="http://schemas.microsoft.com/office/drawing/2014/main" id="{599FFB21-D53A-40A7-8F12-52852F420E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60" name="Rectangle 964">
                    <a:extLst>
                      <a:ext uri="{FF2B5EF4-FFF2-40B4-BE49-F238E27FC236}">
                        <a16:creationId xmlns:a16="http://schemas.microsoft.com/office/drawing/2014/main" id="{F0308A50-AC08-48CF-9EBC-B6773453D5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61" name="Group 965">
                    <a:extLst>
                      <a:ext uri="{FF2B5EF4-FFF2-40B4-BE49-F238E27FC236}">
                        <a16:creationId xmlns:a16="http://schemas.microsoft.com/office/drawing/2014/main" id="{9E69F0EE-2A13-49E3-8907-3E99784B9F7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77" name="AutoShape 966">
                      <a:extLst>
                        <a:ext uri="{FF2B5EF4-FFF2-40B4-BE49-F238E27FC236}">
                          <a16:creationId xmlns:a16="http://schemas.microsoft.com/office/drawing/2014/main" id="{54C9A700-E40B-4891-BBAA-6BF9EF835F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78" name="AutoShape 967">
                      <a:extLst>
                        <a:ext uri="{FF2B5EF4-FFF2-40B4-BE49-F238E27FC236}">
                          <a16:creationId xmlns:a16="http://schemas.microsoft.com/office/drawing/2014/main" id="{7C0FC312-E169-450F-B245-9F328EFD1E8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62" name="Freeform 968">
                    <a:extLst>
                      <a:ext uri="{FF2B5EF4-FFF2-40B4-BE49-F238E27FC236}">
                        <a16:creationId xmlns:a16="http://schemas.microsoft.com/office/drawing/2014/main" id="{CAE104EF-0557-477B-A886-50534BCF4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363" name="Group 969">
                    <a:extLst>
                      <a:ext uri="{FF2B5EF4-FFF2-40B4-BE49-F238E27FC236}">
                        <a16:creationId xmlns:a16="http://schemas.microsoft.com/office/drawing/2014/main" id="{EC5457AA-7822-4DEA-9245-9BC8287FAB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75" name="AutoShape 970">
                      <a:extLst>
                        <a:ext uri="{FF2B5EF4-FFF2-40B4-BE49-F238E27FC236}">
                          <a16:creationId xmlns:a16="http://schemas.microsoft.com/office/drawing/2014/main" id="{42E7E158-C8E2-466B-B55B-18A43D9D41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76" name="AutoShape 971">
                      <a:extLst>
                        <a:ext uri="{FF2B5EF4-FFF2-40B4-BE49-F238E27FC236}">
                          <a16:creationId xmlns:a16="http://schemas.microsoft.com/office/drawing/2014/main" id="{7E219FA7-51BF-4254-BD2F-8879B96882F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64" name="Rectangle 972">
                    <a:extLst>
                      <a:ext uri="{FF2B5EF4-FFF2-40B4-BE49-F238E27FC236}">
                        <a16:creationId xmlns:a16="http://schemas.microsoft.com/office/drawing/2014/main" id="{9661040C-6B2E-4B6D-A636-7C7B92B140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65" name="Freeform 973">
                    <a:extLst>
                      <a:ext uri="{FF2B5EF4-FFF2-40B4-BE49-F238E27FC236}">
                        <a16:creationId xmlns:a16="http://schemas.microsoft.com/office/drawing/2014/main" id="{33B75D61-E062-4743-A2FC-665D94021E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66" name="Freeform 974">
                    <a:extLst>
                      <a:ext uri="{FF2B5EF4-FFF2-40B4-BE49-F238E27FC236}">
                        <a16:creationId xmlns:a16="http://schemas.microsoft.com/office/drawing/2014/main" id="{7C36ED48-D832-4C71-BFC8-CAC9F95BF9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67" name="Oval 975">
                    <a:extLst>
                      <a:ext uri="{FF2B5EF4-FFF2-40B4-BE49-F238E27FC236}">
                        <a16:creationId xmlns:a16="http://schemas.microsoft.com/office/drawing/2014/main" id="{5ADB0FBD-283C-420D-8B58-713226410E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68" name="Freeform 976">
                    <a:extLst>
                      <a:ext uri="{FF2B5EF4-FFF2-40B4-BE49-F238E27FC236}">
                        <a16:creationId xmlns:a16="http://schemas.microsoft.com/office/drawing/2014/main" id="{0401E4FE-9B61-496C-88CB-F7D775BBC1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69" name="AutoShape 977">
                    <a:extLst>
                      <a:ext uri="{FF2B5EF4-FFF2-40B4-BE49-F238E27FC236}">
                        <a16:creationId xmlns:a16="http://schemas.microsoft.com/office/drawing/2014/main" id="{65C0FC16-4E1B-4973-B802-C68AE90D4A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70" name="AutoShape 978">
                    <a:extLst>
                      <a:ext uri="{FF2B5EF4-FFF2-40B4-BE49-F238E27FC236}">
                        <a16:creationId xmlns:a16="http://schemas.microsoft.com/office/drawing/2014/main" id="{AC9FE19D-2D18-4020-83D7-A5DBD41CD2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71" name="Oval 979">
                    <a:extLst>
                      <a:ext uri="{FF2B5EF4-FFF2-40B4-BE49-F238E27FC236}">
                        <a16:creationId xmlns:a16="http://schemas.microsoft.com/office/drawing/2014/main" id="{83E51CCB-23F6-4664-A8A6-59AF3621C0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72" name="Oval 980">
                    <a:extLst>
                      <a:ext uri="{FF2B5EF4-FFF2-40B4-BE49-F238E27FC236}">
                        <a16:creationId xmlns:a16="http://schemas.microsoft.com/office/drawing/2014/main" id="{58DA6D90-F84E-4AC9-8E97-7B35C4D103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373" name="Oval 981">
                    <a:extLst>
                      <a:ext uri="{FF2B5EF4-FFF2-40B4-BE49-F238E27FC236}">
                        <a16:creationId xmlns:a16="http://schemas.microsoft.com/office/drawing/2014/main" id="{DCD0B80F-3F66-47CD-B359-C570249B64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74" name="Rectangle 982">
                    <a:extLst>
                      <a:ext uri="{FF2B5EF4-FFF2-40B4-BE49-F238E27FC236}">
                        <a16:creationId xmlns:a16="http://schemas.microsoft.com/office/drawing/2014/main" id="{D73A7148-94CE-4006-9241-619B0F91B6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3" name="Group 1106">
                <a:extLst>
                  <a:ext uri="{FF2B5EF4-FFF2-40B4-BE49-F238E27FC236}">
                    <a16:creationId xmlns:a16="http://schemas.microsoft.com/office/drawing/2014/main" id="{0D640F74-0C98-4688-9CD8-94FDDD3ED7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1830" y="5776376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315" name="Picture 3">
                  <a:extLst>
                    <a:ext uri="{FF2B5EF4-FFF2-40B4-BE49-F238E27FC236}">
                      <a16:creationId xmlns:a16="http://schemas.microsoft.com/office/drawing/2014/main" id="{1707F586-CBD7-4DC1-B922-8718BE42B0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316" name="Group 950">
                  <a:extLst>
                    <a:ext uri="{FF2B5EF4-FFF2-40B4-BE49-F238E27FC236}">
                      <a16:creationId xmlns:a16="http://schemas.microsoft.com/office/drawing/2014/main" id="{611FD3CF-87DB-48E3-AB28-B30B2F7D2A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317" name="Freeform 951">
                    <a:extLst>
                      <a:ext uri="{FF2B5EF4-FFF2-40B4-BE49-F238E27FC236}">
                        <a16:creationId xmlns:a16="http://schemas.microsoft.com/office/drawing/2014/main" id="{E85C7ABF-A9E2-4080-8F82-F98D908670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18" name="Rectangle 952">
                    <a:extLst>
                      <a:ext uri="{FF2B5EF4-FFF2-40B4-BE49-F238E27FC236}">
                        <a16:creationId xmlns:a16="http://schemas.microsoft.com/office/drawing/2014/main" id="{399A1F18-BEFC-44A0-965E-2CE048951B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19" name="Freeform 953">
                    <a:extLst>
                      <a:ext uri="{FF2B5EF4-FFF2-40B4-BE49-F238E27FC236}">
                        <a16:creationId xmlns:a16="http://schemas.microsoft.com/office/drawing/2014/main" id="{7AC7E714-13A2-4545-837A-EC77A1F9F8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20" name="Freeform 954">
                    <a:extLst>
                      <a:ext uri="{FF2B5EF4-FFF2-40B4-BE49-F238E27FC236}">
                        <a16:creationId xmlns:a16="http://schemas.microsoft.com/office/drawing/2014/main" id="{84F70E58-FED2-43C9-93A2-D1F0220C19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21" name="Rectangle 955">
                    <a:extLst>
                      <a:ext uri="{FF2B5EF4-FFF2-40B4-BE49-F238E27FC236}">
                        <a16:creationId xmlns:a16="http://schemas.microsoft.com/office/drawing/2014/main" id="{8DDAA180-2D74-4648-BDBE-94778EA270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22" name="Group 956">
                    <a:extLst>
                      <a:ext uri="{FF2B5EF4-FFF2-40B4-BE49-F238E27FC236}">
                        <a16:creationId xmlns:a16="http://schemas.microsoft.com/office/drawing/2014/main" id="{46BB274E-F752-4C70-9723-A737DC2BAFD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47" name="AutoShape 957">
                      <a:extLst>
                        <a:ext uri="{FF2B5EF4-FFF2-40B4-BE49-F238E27FC236}">
                          <a16:creationId xmlns:a16="http://schemas.microsoft.com/office/drawing/2014/main" id="{35BF4D8D-BAA9-4692-9223-7A5891314B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48" name="AutoShape 958">
                      <a:extLst>
                        <a:ext uri="{FF2B5EF4-FFF2-40B4-BE49-F238E27FC236}">
                          <a16:creationId xmlns:a16="http://schemas.microsoft.com/office/drawing/2014/main" id="{0D76F928-CC1B-4D8A-86F4-B3260FC448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23" name="Rectangle 959">
                    <a:extLst>
                      <a:ext uri="{FF2B5EF4-FFF2-40B4-BE49-F238E27FC236}">
                        <a16:creationId xmlns:a16="http://schemas.microsoft.com/office/drawing/2014/main" id="{11AD9F1D-AB46-46D6-BC4C-FEEEEE5440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24" name="Group 960">
                    <a:extLst>
                      <a:ext uri="{FF2B5EF4-FFF2-40B4-BE49-F238E27FC236}">
                        <a16:creationId xmlns:a16="http://schemas.microsoft.com/office/drawing/2014/main" id="{F8E6DC60-B070-431F-84B0-3516A473BE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45" name="AutoShape 961">
                      <a:extLst>
                        <a:ext uri="{FF2B5EF4-FFF2-40B4-BE49-F238E27FC236}">
                          <a16:creationId xmlns:a16="http://schemas.microsoft.com/office/drawing/2014/main" id="{66C86C1D-6952-493F-A19F-DFC026014F5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46" name="AutoShape 962">
                      <a:extLst>
                        <a:ext uri="{FF2B5EF4-FFF2-40B4-BE49-F238E27FC236}">
                          <a16:creationId xmlns:a16="http://schemas.microsoft.com/office/drawing/2014/main" id="{EB264824-A578-4A9D-B5AD-68CDFDB630B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25" name="Rectangle 963">
                    <a:extLst>
                      <a:ext uri="{FF2B5EF4-FFF2-40B4-BE49-F238E27FC236}">
                        <a16:creationId xmlns:a16="http://schemas.microsoft.com/office/drawing/2014/main" id="{5B97EBBD-606E-43B0-88FE-9665641D6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26" name="Rectangle 964">
                    <a:extLst>
                      <a:ext uri="{FF2B5EF4-FFF2-40B4-BE49-F238E27FC236}">
                        <a16:creationId xmlns:a16="http://schemas.microsoft.com/office/drawing/2014/main" id="{9E36F54C-2E36-473F-92AE-A884756604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27" name="Group 965">
                    <a:extLst>
                      <a:ext uri="{FF2B5EF4-FFF2-40B4-BE49-F238E27FC236}">
                        <a16:creationId xmlns:a16="http://schemas.microsoft.com/office/drawing/2014/main" id="{B0EDD0A4-1E63-45C9-9225-387B37FBFE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43" name="AutoShape 966">
                      <a:extLst>
                        <a:ext uri="{FF2B5EF4-FFF2-40B4-BE49-F238E27FC236}">
                          <a16:creationId xmlns:a16="http://schemas.microsoft.com/office/drawing/2014/main" id="{ECA7495C-0986-4D2E-A5D4-ECDBD36FD7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44" name="AutoShape 967">
                      <a:extLst>
                        <a:ext uri="{FF2B5EF4-FFF2-40B4-BE49-F238E27FC236}">
                          <a16:creationId xmlns:a16="http://schemas.microsoft.com/office/drawing/2014/main" id="{FABCFE93-905B-4FCF-A54E-EAFA1DAC8A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28" name="Freeform 968">
                    <a:extLst>
                      <a:ext uri="{FF2B5EF4-FFF2-40B4-BE49-F238E27FC236}">
                        <a16:creationId xmlns:a16="http://schemas.microsoft.com/office/drawing/2014/main" id="{D5D883D5-9F2E-4CA7-B0B6-B6FDECF500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329" name="Group 969">
                    <a:extLst>
                      <a:ext uri="{FF2B5EF4-FFF2-40B4-BE49-F238E27FC236}">
                        <a16:creationId xmlns:a16="http://schemas.microsoft.com/office/drawing/2014/main" id="{229BB842-FD60-45B3-BE80-EB082B530AE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41" name="AutoShape 970">
                      <a:extLst>
                        <a:ext uri="{FF2B5EF4-FFF2-40B4-BE49-F238E27FC236}">
                          <a16:creationId xmlns:a16="http://schemas.microsoft.com/office/drawing/2014/main" id="{1D2700C9-DBBF-4B19-A3D6-33D4DF94379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42" name="AutoShape 971">
                      <a:extLst>
                        <a:ext uri="{FF2B5EF4-FFF2-40B4-BE49-F238E27FC236}">
                          <a16:creationId xmlns:a16="http://schemas.microsoft.com/office/drawing/2014/main" id="{FFF92FC9-93A9-4633-87A2-C3690D8148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30" name="Rectangle 972">
                    <a:extLst>
                      <a:ext uri="{FF2B5EF4-FFF2-40B4-BE49-F238E27FC236}">
                        <a16:creationId xmlns:a16="http://schemas.microsoft.com/office/drawing/2014/main" id="{3D3FD3A3-2B33-4930-9AA3-E2CF82575A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1" name="Freeform 973">
                    <a:extLst>
                      <a:ext uri="{FF2B5EF4-FFF2-40B4-BE49-F238E27FC236}">
                        <a16:creationId xmlns:a16="http://schemas.microsoft.com/office/drawing/2014/main" id="{5F8C6A19-F10A-4D49-A603-789C978EA4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32" name="Freeform 974">
                    <a:extLst>
                      <a:ext uri="{FF2B5EF4-FFF2-40B4-BE49-F238E27FC236}">
                        <a16:creationId xmlns:a16="http://schemas.microsoft.com/office/drawing/2014/main" id="{0C9473EB-9A65-442C-B7EB-D1462BBDFF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33" name="Oval 975">
                    <a:extLst>
                      <a:ext uri="{FF2B5EF4-FFF2-40B4-BE49-F238E27FC236}">
                        <a16:creationId xmlns:a16="http://schemas.microsoft.com/office/drawing/2014/main" id="{6E581DD3-068C-466B-ACCB-6E678AF736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4" name="Freeform 976">
                    <a:extLst>
                      <a:ext uri="{FF2B5EF4-FFF2-40B4-BE49-F238E27FC236}">
                        <a16:creationId xmlns:a16="http://schemas.microsoft.com/office/drawing/2014/main" id="{FBEF13C6-D270-4247-AB29-FDF297A12E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35" name="AutoShape 977">
                    <a:extLst>
                      <a:ext uri="{FF2B5EF4-FFF2-40B4-BE49-F238E27FC236}">
                        <a16:creationId xmlns:a16="http://schemas.microsoft.com/office/drawing/2014/main" id="{E3F38896-DAC1-4BE8-A9FB-B83FA0808C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6" name="AutoShape 978">
                    <a:extLst>
                      <a:ext uri="{FF2B5EF4-FFF2-40B4-BE49-F238E27FC236}">
                        <a16:creationId xmlns:a16="http://schemas.microsoft.com/office/drawing/2014/main" id="{EE78E965-2441-48BB-802F-41BBF85921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7" name="Oval 979">
                    <a:extLst>
                      <a:ext uri="{FF2B5EF4-FFF2-40B4-BE49-F238E27FC236}">
                        <a16:creationId xmlns:a16="http://schemas.microsoft.com/office/drawing/2014/main" id="{A175DCB0-9CE4-4B08-BF5A-4F0585AAB7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8" name="Oval 980">
                    <a:extLst>
                      <a:ext uri="{FF2B5EF4-FFF2-40B4-BE49-F238E27FC236}">
                        <a16:creationId xmlns:a16="http://schemas.microsoft.com/office/drawing/2014/main" id="{78902A3E-6814-4955-BD9F-AE3B7CAED2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339" name="Oval 981">
                    <a:extLst>
                      <a:ext uri="{FF2B5EF4-FFF2-40B4-BE49-F238E27FC236}">
                        <a16:creationId xmlns:a16="http://schemas.microsoft.com/office/drawing/2014/main" id="{7DA75F60-FED2-4B48-A107-DDB1345A0B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40" name="Rectangle 982">
                    <a:extLst>
                      <a:ext uri="{FF2B5EF4-FFF2-40B4-BE49-F238E27FC236}">
                        <a16:creationId xmlns:a16="http://schemas.microsoft.com/office/drawing/2014/main" id="{831A69A8-11EA-4D0C-BBC4-61F104823A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4" name="Group 1108">
                <a:extLst>
                  <a:ext uri="{FF2B5EF4-FFF2-40B4-BE49-F238E27FC236}">
                    <a16:creationId xmlns:a16="http://schemas.microsoft.com/office/drawing/2014/main" id="{117F9C18-EC6B-419E-9E57-CA31E67A3E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7291" y="3555216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281" name="Picture 3">
                  <a:extLst>
                    <a:ext uri="{FF2B5EF4-FFF2-40B4-BE49-F238E27FC236}">
                      <a16:creationId xmlns:a16="http://schemas.microsoft.com/office/drawing/2014/main" id="{41D723F7-DC60-4CBC-BB72-60B51D920B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82" name="Group 950">
                  <a:extLst>
                    <a:ext uri="{FF2B5EF4-FFF2-40B4-BE49-F238E27FC236}">
                      <a16:creationId xmlns:a16="http://schemas.microsoft.com/office/drawing/2014/main" id="{D6B5593A-4FBB-4781-A519-7CE10A1D7D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83" name="Freeform 951">
                    <a:extLst>
                      <a:ext uri="{FF2B5EF4-FFF2-40B4-BE49-F238E27FC236}">
                        <a16:creationId xmlns:a16="http://schemas.microsoft.com/office/drawing/2014/main" id="{193D14AD-15D2-4BF2-B2DD-81B0B17635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84" name="Rectangle 952">
                    <a:extLst>
                      <a:ext uri="{FF2B5EF4-FFF2-40B4-BE49-F238E27FC236}">
                        <a16:creationId xmlns:a16="http://schemas.microsoft.com/office/drawing/2014/main" id="{D8A2BA6F-17DF-4E52-8DAC-F578F664D5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85" name="Freeform 953">
                    <a:extLst>
                      <a:ext uri="{FF2B5EF4-FFF2-40B4-BE49-F238E27FC236}">
                        <a16:creationId xmlns:a16="http://schemas.microsoft.com/office/drawing/2014/main" id="{16D707E4-0A5F-4958-BC58-0D7A798D85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86" name="Freeform 954">
                    <a:extLst>
                      <a:ext uri="{FF2B5EF4-FFF2-40B4-BE49-F238E27FC236}">
                        <a16:creationId xmlns:a16="http://schemas.microsoft.com/office/drawing/2014/main" id="{C9A37D59-81B0-4DFE-AADE-046261EE7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87" name="Rectangle 955">
                    <a:extLst>
                      <a:ext uri="{FF2B5EF4-FFF2-40B4-BE49-F238E27FC236}">
                        <a16:creationId xmlns:a16="http://schemas.microsoft.com/office/drawing/2014/main" id="{9A5B6ED2-1DE7-4FB5-891E-6FFEF1F590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88" name="Group 956">
                    <a:extLst>
                      <a:ext uri="{FF2B5EF4-FFF2-40B4-BE49-F238E27FC236}">
                        <a16:creationId xmlns:a16="http://schemas.microsoft.com/office/drawing/2014/main" id="{A9AE76F4-98DC-448B-B293-5BB29AAC70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13" name="AutoShape 957">
                      <a:extLst>
                        <a:ext uri="{FF2B5EF4-FFF2-40B4-BE49-F238E27FC236}">
                          <a16:creationId xmlns:a16="http://schemas.microsoft.com/office/drawing/2014/main" id="{60EB72E2-FB08-447C-8815-5BA78027E16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14" name="AutoShape 958">
                      <a:extLst>
                        <a:ext uri="{FF2B5EF4-FFF2-40B4-BE49-F238E27FC236}">
                          <a16:creationId xmlns:a16="http://schemas.microsoft.com/office/drawing/2014/main" id="{9736FF4D-E1AC-4F04-A64A-B5F1FC0930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89" name="Rectangle 959">
                    <a:extLst>
                      <a:ext uri="{FF2B5EF4-FFF2-40B4-BE49-F238E27FC236}">
                        <a16:creationId xmlns:a16="http://schemas.microsoft.com/office/drawing/2014/main" id="{0708F110-7B82-4B1A-9E0F-681609F025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90" name="Group 960">
                    <a:extLst>
                      <a:ext uri="{FF2B5EF4-FFF2-40B4-BE49-F238E27FC236}">
                        <a16:creationId xmlns:a16="http://schemas.microsoft.com/office/drawing/2014/main" id="{5ACBDD38-91CA-4058-ABBB-93B6BC2441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11" name="AutoShape 961">
                      <a:extLst>
                        <a:ext uri="{FF2B5EF4-FFF2-40B4-BE49-F238E27FC236}">
                          <a16:creationId xmlns:a16="http://schemas.microsoft.com/office/drawing/2014/main" id="{BD5C9904-A044-479B-93B1-6386868596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12" name="AutoShape 962">
                      <a:extLst>
                        <a:ext uri="{FF2B5EF4-FFF2-40B4-BE49-F238E27FC236}">
                          <a16:creationId xmlns:a16="http://schemas.microsoft.com/office/drawing/2014/main" id="{C777A242-BDDB-46BB-95E9-DD0BBD7427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91" name="Rectangle 963">
                    <a:extLst>
                      <a:ext uri="{FF2B5EF4-FFF2-40B4-BE49-F238E27FC236}">
                        <a16:creationId xmlns:a16="http://schemas.microsoft.com/office/drawing/2014/main" id="{F1540211-C40F-4D6E-A1E7-6DE5B1A023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92" name="Rectangle 964">
                    <a:extLst>
                      <a:ext uri="{FF2B5EF4-FFF2-40B4-BE49-F238E27FC236}">
                        <a16:creationId xmlns:a16="http://schemas.microsoft.com/office/drawing/2014/main" id="{4418C7B1-F3D7-4323-AF9D-48E2F1F124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93" name="Group 965">
                    <a:extLst>
                      <a:ext uri="{FF2B5EF4-FFF2-40B4-BE49-F238E27FC236}">
                        <a16:creationId xmlns:a16="http://schemas.microsoft.com/office/drawing/2014/main" id="{D703813C-6D8B-4244-9E06-152A525DDE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09" name="AutoShape 966">
                      <a:extLst>
                        <a:ext uri="{FF2B5EF4-FFF2-40B4-BE49-F238E27FC236}">
                          <a16:creationId xmlns:a16="http://schemas.microsoft.com/office/drawing/2014/main" id="{AE7F5E7B-9258-461C-852F-E255649BA6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10" name="AutoShape 967">
                      <a:extLst>
                        <a:ext uri="{FF2B5EF4-FFF2-40B4-BE49-F238E27FC236}">
                          <a16:creationId xmlns:a16="http://schemas.microsoft.com/office/drawing/2014/main" id="{48C17201-E670-41CA-930A-3F4CB41A5D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94" name="Freeform 968">
                    <a:extLst>
                      <a:ext uri="{FF2B5EF4-FFF2-40B4-BE49-F238E27FC236}">
                        <a16:creationId xmlns:a16="http://schemas.microsoft.com/office/drawing/2014/main" id="{B314C082-7ED1-426A-AED5-4EC0BD73E1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295" name="Group 969">
                    <a:extLst>
                      <a:ext uri="{FF2B5EF4-FFF2-40B4-BE49-F238E27FC236}">
                        <a16:creationId xmlns:a16="http://schemas.microsoft.com/office/drawing/2014/main" id="{A93B8BAF-8C7A-487F-B904-23C5FA7A08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07" name="AutoShape 970">
                      <a:extLst>
                        <a:ext uri="{FF2B5EF4-FFF2-40B4-BE49-F238E27FC236}">
                          <a16:creationId xmlns:a16="http://schemas.microsoft.com/office/drawing/2014/main" id="{CA82051A-8CDD-44ED-97EC-9E09C13E47E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08" name="AutoShape 971">
                      <a:extLst>
                        <a:ext uri="{FF2B5EF4-FFF2-40B4-BE49-F238E27FC236}">
                          <a16:creationId xmlns:a16="http://schemas.microsoft.com/office/drawing/2014/main" id="{F43FC1EA-EE9C-4B6C-A3B4-67B7A98E95A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96" name="Rectangle 972">
                    <a:extLst>
                      <a:ext uri="{FF2B5EF4-FFF2-40B4-BE49-F238E27FC236}">
                        <a16:creationId xmlns:a16="http://schemas.microsoft.com/office/drawing/2014/main" id="{F8DE87B7-3C9C-4FE8-9026-5776F7E9CB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97" name="Freeform 973">
                    <a:extLst>
                      <a:ext uri="{FF2B5EF4-FFF2-40B4-BE49-F238E27FC236}">
                        <a16:creationId xmlns:a16="http://schemas.microsoft.com/office/drawing/2014/main" id="{67073E47-BA31-44EE-8334-43F27689E6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98" name="Freeform 974">
                    <a:extLst>
                      <a:ext uri="{FF2B5EF4-FFF2-40B4-BE49-F238E27FC236}">
                        <a16:creationId xmlns:a16="http://schemas.microsoft.com/office/drawing/2014/main" id="{630C79E5-7506-4CC8-B3CE-7397FC2810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99" name="Oval 975">
                    <a:extLst>
                      <a:ext uri="{FF2B5EF4-FFF2-40B4-BE49-F238E27FC236}">
                        <a16:creationId xmlns:a16="http://schemas.microsoft.com/office/drawing/2014/main" id="{996A3192-E9DF-49E7-A5C3-6EC064C45E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0" name="Freeform 976">
                    <a:extLst>
                      <a:ext uri="{FF2B5EF4-FFF2-40B4-BE49-F238E27FC236}">
                        <a16:creationId xmlns:a16="http://schemas.microsoft.com/office/drawing/2014/main" id="{75CBAC75-5106-475B-9F54-130968D66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301" name="AutoShape 977">
                    <a:extLst>
                      <a:ext uri="{FF2B5EF4-FFF2-40B4-BE49-F238E27FC236}">
                        <a16:creationId xmlns:a16="http://schemas.microsoft.com/office/drawing/2014/main" id="{27DA856C-B430-4975-9C6C-7C3539AEFA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2" name="AutoShape 978">
                    <a:extLst>
                      <a:ext uri="{FF2B5EF4-FFF2-40B4-BE49-F238E27FC236}">
                        <a16:creationId xmlns:a16="http://schemas.microsoft.com/office/drawing/2014/main" id="{AD5D4967-7926-4249-8FF6-1E8727B168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3" name="Oval 979">
                    <a:extLst>
                      <a:ext uri="{FF2B5EF4-FFF2-40B4-BE49-F238E27FC236}">
                        <a16:creationId xmlns:a16="http://schemas.microsoft.com/office/drawing/2014/main" id="{08D07651-3276-4318-A877-95A0843572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4" name="Oval 980">
                    <a:extLst>
                      <a:ext uri="{FF2B5EF4-FFF2-40B4-BE49-F238E27FC236}">
                        <a16:creationId xmlns:a16="http://schemas.microsoft.com/office/drawing/2014/main" id="{7AB65459-A93F-45B2-8A2C-6A7DCCF32C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305" name="Oval 981">
                    <a:extLst>
                      <a:ext uri="{FF2B5EF4-FFF2-40B4-BE49-F238E27FC236}">
                        <a16:creationId xmlns:a16="http://schemas.microsoft.com/office/drawing/2014/main" id="{BAFAB17E-2802-44F5-8268-A36A94EADA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6" name="Rectangle 982">
                    <a:extLst>
                      <a:ext uri="{FF2B5EF4-FFF2-40B4-BE49-F238E27FC236}">
                        <a16:creationId xmlns:a16="http://schemas.microsoft.com/office/drawing/2014/main" id="{EFA5C616-6309-4C93-AED0-3814DD3D20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5" name="Group 1109">
                <a:extLst>
                  <a:ext uri="{FF2B5EF4-FFF2-40B4-BE49-F238E27FC236}">
                    <a16:creationId xmlns:a16="http://schemas.microsoft.com/office/drawing/2014/main" id="{C047E3DD-1E42-48E4-BEAC-5FD5CE43B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4012" y="5612511"/>
                <a:ext cx="347767" cy="680207"/>
                <a:chOff x="7923189" y="2486664"/>
                <a:chExt cx="360377" cy="884585"/>
              </a:xfrm>
            </p:grpSpPr>
            <p:pic>
              <p:nvPicPr>
                <p:cNvPr id="214247" name="Picture 3">
                  <a:extLst>
                    <a:ext uri="{FF2B5EF4-FFF2-40B4-BE49-F238E27FC236}">
                      <a16:creationId xmlns:a16="http://schemas.microsoft.com/office/drawing/2014/main" id="{F9A576FA-C4AC-446F-AAF1-2993A95816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98" y="2486664"/>
                  <a:ext cx="239568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48" name="Group 950">
                  <a:extLst>
                    <a:ext uri="{FF2B5EF4-FFF2-40B4-BE49-F238E27FC236}">
                      <a16:creationId xmlns:a16="http://schemas.microsoft.com/office/drawing/2014/main" id="{A64FE83B-D716-4708-8EBA-E42B48C17B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49" name="Freeform 951">
                    <a:extLst>
                      <a:ext uri="{FF2B5EF4-FFF2-40B4-BE49-F238E27FC236}">
                        <a16:creationId xmlns:a16="http://schemas.microsoft.com/office/drawing/2014/main" id="{3C1F2548-6FFD-4F87-82F9-F9825EB7D5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50" name="Rectangle 952">
                    <a:extLst>
                      <a:ext uri="{FF2B5EF4-FFF2-40B4-BE49-F238E27FC236}">
                        <a16:creationId xmlns:a16="http://schemas.microsoft.com/office/drawing/2014/main" id="{6F070B68-82C4-4BE2-89C2-DCD867B623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51" name="Freeform 953">
                    <a:extLst>
                      <a:ext uri="{FF2B5EF4-FFF2-40B4-BE49-F238E27FC236}">
                        <a16:creationId xmlns:a16="http://schemas.microsoft.com/office/drawing/2014/main" id="{5B01821F-1728-4D0C-8519-2749A03609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52" name="Freeform 954">
                    <a:extLst>
                      <a:ext uri="{FF2B5EF4-FFF2-40B4-BE49-F238E27FC236}">
                        <a16:creationId xmlns:a16="http://schemas.microsoft.com/office/drawing/2014/main" id="{C6657500-6DDC-4C7C-A266-CE991E4ED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53" name="Rectangle 955">
                    <a:extLst>
                      <a:ext uri="{FF2B5EF4-FFF2-40B4-BE49-F238E27FC236}">
                        <a16:creationId xmlns:a16="http://schemas.microsoft.com/office/drawing/2014/main" id="{C7A41882-5C8C-4EBE-8DDA-C93CC07E53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54" name="Group 956">
                    <a:extLst>
                      <a:ext uri="{FF2B5EF4-FFF2-40B4-BE49-F238E27FC236}">
                        <a16:creationId xmlns:a16="http://schemas.microsoft.com/office/drawing/2014/main" id="{8EBDC34E-756C-4511-A230-4E9067785E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79" name="AutoShape 957">
                      <a:extLst>
                        <a:ext uri="{FF2B5EF4-FFF2-40B4-BE49-F238E27FC236}">
                          <a16:creationId xmlns:a16="http://schemas.microsoft.com/office/drawing/2014/main" id="{50F7B9A7-9386-475B-A150-C61B4CAED4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80" name="AutoShape 958">
                      <a:extLst>
                        <a:ext uri="{FF2B5EF4-FFF2-40B4-BE49-F238E27FC236}">
                          <a16:creationId xmlns:a16="http://schemas.microsoft.com/office/drawing/2014/main" id="{28657AF2-C0D2-4506-9ED6-87E260605D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55" name="Rectangle 959">
                    <a:extLst>
                      <a:ext uri="{FF2B5EF4-FFF2-40B4-BE49-F238E27FC236}">
                        <a16:creationId xmlns:a16="http://schemas.microsoft.com/office/drawing/2014/main" id="{1151122E-CDC1-4106-9802-4F7E09E345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56" name="Group 960">
                    <a:extLst>
                      <a:ext uri="{FF2B5EF4-FFF2-40B4-BE49-F238E27FC236}">
                        <a16:creationId xmlns:a16="http://schemas.microsoft.com/office/drawing/2014/main" id="{50339DD0-56D1-4A1B-B951-0784BA88B16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77" name="AutoShape 961">
                      <a:extLst>
                        <a:ext uri="{FF2B5EF4-FFF2-40B4-BE49-F238E27FC236}">
                          <a16:creationId xmlns:a16="http://schemas.microsoft.com/office/drawing/2014/main" id="{1532AC30-D0BE-4E2B-9781-B09448DE310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78" name="AutoShape 962">
                      <a:extLst>
                        <a:ext uri="{FF2B5EF4-FFF2-40B4-BE49-F238E27FC236}">
                          <a16:creationId xmlns:a16="http://schemas.microsoft.com/office/drawing/2014/main" id="{ADD63216-5B71-4BAA-BEB4-2FEE7D0FC4F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57" name="Rectangle 963">
                    <a:extLst>
                      <a:ext uri="{FF2B5EF4-FFF2-40B4-BE49-F238E27FC236}">
                        <a16:creationId xmlns:a16="http://schemas.microsoft.com/office/drawing/2014/main" id="{7726493A-C049-4C5C-A688-8CEEECFAC4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58" name="Rectangle 964">
                    <a:extLst>
                      <a:ext uri="{FF2B5EF4-FFF2-40B4-BE49-F238E27FC236}">
                        <a16:creationId xmlns:a16="http://schemas.microsoft.com/office/drawing/2014/main" id="{F4A67031-F61F-44BA-AC50-3CADEEF851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59" name="Group 965">
                    <a:extLst>
                      <a:ext uri="{FF2B5EF4-FFF2-40B4-BE49-F238E27FC236}">
                        <a16:creationId xmlns:a16="http://schemas.microsoft.com/office/drawing/2014/main" id="{2CC1FB91-A963-4B0D-A293-241CD5FC9B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75" name="AutoShape 966">
                      <a:extLst>
                        <a:ext uri="{FF2B5EF4-FFF2-40B4-BE49-F238E27FC236}">
                          <a16:creationId xmlns:a16="http://schemas.microsoft.com/office/drawing/2014/main" id="{6738EE95-1AC8-4E4A-9BA3-1974F6D8878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76" name="AutoShape 967">
                      <a:extLst>
                        <a:ext uri="{FF2B5EF4-FFF2-40B4-BE49-F238E27FC236}">
                          <a16:creationId xmlns:a16="http://schemas.microsoft.com/office/drawing/2014/main" id="{C2BF985D-24C7-439C-8C86-4B93F58EF0D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60" name="Freeform 968">
                    <a:extLst>
                      <a:ext uri="{FF2B5EF4-FFF2-40B4-BE49-F238E27FC236}">
                        <a16:creationId xmlns:a16="http://schemas.microsoft.com/office/drawing/2014/main" id="{FAB37D55-2F1D-41D1-AE48-C16EFC3EA8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261" name="Group 969">
                    <a:extLst>
                      <a:ext uri="{FF2B5EF4-FFF2-40B4-BE49-F238E27FC236}">
                        <a16:creationId xmlns:a16="http://schemas.microsoft.com/office/drawing/2014/main" id="{E6CF5FC4-608A-4C08-A10A-724AC931E9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73" name="AutoShape 970">
                      <a:extLst>
                        <a:ext uri="{FF2B5EF4-FFF2-40B4-BE49-F238E27FC236}">
                          <a16:creationId xmlns:a16="http://schemas.microsoft.com/office/drawing/2014/main" id="{34E4CACB-E1EC-4040-AC13-8DB062E16D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74" name="AutoShape 971">
                      <a:extLst>
                        <a:ext uri="{FF2B5EF4-FFF2-40B4-BE49-F238E27FC236}">
                          <a16:creationId xmlns:a16="http://schemas.microsoft.com/office/drawing/2014/main" id="{186EDE74-DA58-47A5-B4A9-591C30A3D9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62" name="Rectangle 972">
                    <a:extLst>
                      <a:ext uri="{FF2B5EF4-FFF2-40B4-BE49-F238E27FC236}">
                        <a16:creationId xmlns:a16="http://schemas.microsoft.com/office/drawing/2014/main" id="{14A2919D-FDEF-4461-8B30-17FBB403A6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63" name="Freeform 973">
                    <a:extLst>
                      <a:ext uri="{FF2B5EF4-FFF2-40B4-BE49-F238E27FC236}">
                        <a16:creationId xmlns:a16="http://schemas.microsoft.com/office/drawing/2014/main" id="{CA4F38EE-A5A5-42C8-AA9F-DC707377EA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64" name="Freeform 974">
                    <a:extLst>
                      <a:ext uri="{FF2B5EF4-FFF2-40B4-BE49-F238E27FC236}">
                        <a16:creationId xmlns:a16="http://schemas.microsoft.com/office/drawing/2014/main" id="{34E53928-0CFE-4E4E-834E-2E7135C772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65" name="Oval 975">
                    <a:extLst>
                      <a:ext uri="{FF2B5EF4-FFF2-40B4-BE49-F238E27FC236}">
                        <a16:creationId xmlns:a16="http://schemas.microsoft.com/office/drawing/2014/main" id="{EEC90525-A2AD-4270-948A-539DF160F6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66" name="Freeform 976">
                    <a:extLst>
                      <a:ext uri="{FF2B5EF4-FFF2-40B4-BE49-F238E27FC236}">
                        <a16:creationId xmlns:a16="http://schemas.microsoft.com/office/drawing/2014/main" id="{3FEC08FC-C57A-4833-BB28-E9F536207B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67" name="AutoShape 977">
                    <a:extLst>
                      <a:ext uri="{FF2B5EF4-FFF2-40B4-BE49-F238E27FC236}">
                        <a16:creationId xmlns:a16="http://schemas.microsoft.com/office/drawing/2014/main" id="{497C01B6-BB09-4AF5-BCBE-E2F2D809F5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68" name="AutoShape 978">
                    <a:extLst>
                      <a:ext uri="{FF2B5EF4-FFF2-40B4-BE49-F238E27FC236}">
                        <a16:creationId xmlns:a16="http://schemas.microsoft.com/office/drawing/2014/main" id="{F871E7A9-668B-4CBC-BD46-1F178CFBDD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69" name="Oval 979">
                    <a:extLst>
                      <a:ext uri="{FF2B5EF4-FFF2-40B4-BE49-F238E27FC236}">
                        <a16:creationId xmlns:a16="http://schemas.microsoft.com/office/drawing/2014/main" id="{3F746649-3B43-4E06-A6C8-D35999D05B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70" name="Oval 980">
                    <a:extLst>
                      <a:ext uri="{FF2B5EF4-FFF2-40B4-BE49-F238E27FC236}">
                        <a16:creationId xmlns:a16="http://schemas.microsoft.com/office/drawing/2014/main" id="{F0BCC2C9-1C5F-45EC-AA9E-DA9416FA09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271" name="Oval 981">
                    <a:extLst>
                      <a:ext uri="{FF2B5EF4-FFF2-40B4-BE49-F238E27FC236}">
                        <a16:creationId xmlns:a16="http://schemas.microsoft.com/office/drawing/2014/main" id="{1A6AA291-DB9E-436F-8D05-16EB2BE7CB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72" name="Rectangle 982">
                    <a:extLst>
                      <a:ext uri="{FF2B5EF4-FFF2-40B4-BE49-F238E27FC236}">
                        <a16:creationId xmlns:a16="http://schemas.microsoft.com/office/drawing/2014/main" id="{FB9FA508-C383-4999-A2F6-E4A3CA4213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6" name="Group 1110">
                <a:extLst>
                  <a:ext uri="{FF2B5EF4-FFF2-40B4-BE49-F238E27FC236}">
                    <a16:creationId xmlns:a16="http://schemas.microsoft.com/office/drawing/2014/main" id="{81421FC3-762D-4F62-8F72-78E51FBB85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68038" y="3829780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213" name="Picture 3">
                  <a:extLst>
                    <a:ext uri="{FF2B5EF4-FFF2-40B4-BE49-F238E27FC236}">
                      <a16:creationId xmlns:a16="http://schemas.microsoft.com/office/drawing/2014/main" id="{E46C10F2-F096-4375-99A2-091BA0F841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14" name="Group 950">
                  <a:extLst>
                    <a:ext uri="{FF2B5EF4-FFF2-40B4-BE49-F238E27FC236}">
                      <a16:creationId xmlns:a16="http://schemas.microsoft.com/office/drawing/2014/main" id="{82C294D8-A66D-472B-80DF-9F2BDDDEE1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15" name="Freeform 951">
                    <a:extLst>
                      <a:ext uri="{FF2B5EF4-FFF2-40B4-BE49-F238E27FC236}">
                        <a16:creationId xmlns:a16="http://schemas.microsoft.com/office/drawing/2014/main" id="{AAB71FD8-4BC2-4DC1-A56B-E5E173EB3D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16" name="Rectangle 952">
                    <a:extLst>
                      <a:ext uri="{FF2B5EF4-FFF2-40B4-BE49-F238E27FC236}">
                        <a16:creationId xmlns:a16="http://schemas.microsoft.com/office/drawing/2014/main" id="{9EA6C055-17A5-4AFE-AA7E-80EF11BD42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17" name="Freeform 953">
                    <a:extLst>
                      <a:ext uri="{FF2B5EF4-FFF2-40B4-BE49-F238E27FC236}">
                        <a16:creationId xmlns:a16="http://schemas.microsoft.com/office/drawing/2014/main" id="{F06922D1-B4F6-4B4B-A14F-2B9E3F999A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18" name="Freeform 954">
                    <a:extLst>
                      <a:ext uri="{FF2B5EF4-FFF2-40B4-BE49-F238E27FC236}">
                        <a16:creationId xmlns:a16="http://schemas.microsoft.com/office/drawing/2014/main" id="{8844028B-D8DC-4D27-AC3F-A594317A78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19" name="Rectangle 955">
                    <a:extLst>
                      <a:ext uri="{FF2B5EF4-FFF2-40B4-BE49-F238E27FC236}">
                        <a16:creationId xmlns:a16="http://schemas.microsoft.com/office/drawing/2014/main" id="{418B51F3-A757-44AB-AD15-303731F2D9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20" name="Group 956">
                    <a:extLst>
                      <a:ext uri="{FF2B5EF4-FFF2-40B4-BE49-F238E27FC236}">
                        <a16:creationId xmlns:a16="http://schemas.microsoft.com/office/drawing/2014/main" id="{9C00F2E9-6692-498E-9344-A4E039589A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45" name="AutoShape 957">
                      <a:extLst>
                        <a:ext uri="{FF2B5EF4-FFF2-40B4-BE49-F238E27FC236}">
                          <a16:creationId xmlns:a16="http://schemas.microsoft.com/office/drawing/2014/main" id="{EFB38BEA-9A99-4962-A2DC-3FA0B9D5552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46" name="AutoShape 958">
                      <a:extLst>
                        <a:ext uri="{FF2B5EF4-FFF2-40B4-BE49-F238E27FC236}">
                          <a16:creationId xmlns:a16="http://schemas.microsoft.com/office/drawing/2014/main" id="{F0677A19-31C7-4637-AE96-E6D5B3D75B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21" name="Rectangle 959">
                    <a:extLst>
                      <a:ext uri="{FF2B5EF4-FFF2-40B4-BE49-F238E27FC236}">
                        <a16:creationId xmlns:a16="http://schemas.microsoft.com/office/drawing/2014/main" id="{510A37B1-D908-426B-8BD3-DEA1ADB1DA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22" name="Group 960">
                    <a:extLst>
                      <a:ext uri="{FF2B5EF4-FFF2-40B4-BE49-F238E27FC236}">
                        <a16:creationId xmlns:a16="http://schemas.microsoft.com/office/drawing/2014/main" id="{FF497CCD-405D-40FF-A281-4E76153ED5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43" name="AutoShape 961">
                      <a:extLst>
                        <a:ext uri="{FF2B5EF4-FFF2-40B4-BE49-F238E27FC236}">
                          <a16:creationId xmlns:a16="http://schemas.microsoft.com/office/drawing/2014/main" id="{AEC548FC-823F-4722-8A4C-FE64E21E74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44" name="AutoShape 962">
                      <a:extLst>
                        <a:ext uri="{FF2B5EF4-FFF2-40B4-BE49-F238E27FC236}">
                          <a16:creationId xmlns:a16="http://schemas.microsoft.com/office/drawing/2014/main" id="{5385A6AB-E16E-4B5D-9155-96D80BCE3DE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23" name="Rectangle 963">
                    <a:extLst>
                      <a:ext uri="{FF2B5EF4-FFF2-40B4-BE49-F238E27FC236}">
                        <a16:creationId xmlns:a16="http://schemas.microsoft.com/office/drawing/2014/main" id="{221D4ADC-DB96-45C8-A08D-EED0B7E2F0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24" name="Rectangle 964">
                    <a:extLst>
                      <a:ext uri="{FF2B5EF4-FFF2-40B4-BE49-F238E27FC236}">
                        <a16:creationId xmlns:a16="http://schemas.microsoft.com/office/drawing/2014/main" id="{AFE45A86-CCBC-4CE9-9EC0-1CE977CADD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25" name="Group 965">
                    <a:extLst>
                      <a:ext uri="{FF2B5EF4-FFF2-40B4-BE49-F238E27FC236}">
                        <a16:creationId xmlns:a16="http://schemas.microsoft.com/office/drawing/2014/main" id="{A48C39D4-F5A2-47C4-A2C1-B1DCD676DCC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41" name="AutoShape 966">
                      <a:extLst>
                        <a:ext uri="{FF2B5EF4-FFF2-40B4-BE49-F238E27FC236}">
                          <a16:creationId xmlns:a16="http://schemas.microsoft.com/office/drawing/2014/main" id="{3B9A29A2-95F0-4C0A-BAB8-92511B5D10C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42" name="AutoShape 967">
                      <a:extLst>
                        <a:ext uri="{FF2B5EF4-FFF2-40B4-BE49-F238E27FC236}">
                          <a16:creationId xmlns:a16="http://schemas.microsoft.com/office/drawing/2014/main" id="{3E866EB4-4DE0-4B0F-A350-60FC6DB36A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26" name="Freeform 968">
                    <a:extLst>
                      <a:ext uri="{FF2B5EF4-FFF2-40B4-BE49-F238E27FC236}">
                        <a16:creationId xmlns:a16="http://schemas.microsoft.com/office/drawing/2014/main" id="{170972F2-1B01-417A-809F-49202F9C9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227" name="Group 969">
                    <a:extLst>
                      <a:ext uri="{FF2B5EF4-FFF2-40B4-BE49-F238E27FC236}">
                        <a16:creationId xmlns:a16="http://schemas.microsoft.com/office/drawing/2014/main" id="{7C904101-805B-4A21-AE09-9BC9702BA4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39" name="AutoShape 970">
                      <a:extLst>
                        <a:ext uri="{FF2B5EF4-FFF2-40B4-BE49-F238E27FC236}">
                          <a16:creationId xmlns:a16="http://schemas.microsoft.com/office/drawing/2014/main" id="{BCEA274F-A9DF-4D38-8D19-5D8ED49BE6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40" name="AutoShape 971">
                      <a:extLst>
                        <a:ext uri="{FF2B5EF4-FFF2-40B4-BE49-F238E27FC236}">
                          <a16:creationId xmlns:a16="http://schemas.microsoft.com/office/drawing/2014/main" id="{A2DA589A-8B2A-40D3-9AB4-DE40E80A255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28" name="Rectangle 972">
                    <a:extLst>
                      <a:ext uri="{FF2B5EF4-FFF2-40B4-BE49-F238E27FC236}">
                        <a16:creationId xmlns:a16="http://schemas.microsoft.com/office/drawing/2014/main" id="{3FA64E7F-5F7B-4E36-B546-D98BCE1CD6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29" name="Freeform 973">
                    <a:extLst>
                      <a:ext uri="{FF2B5EF4-FFF2-40B4-BE49-F238E27FC236}">
                        <a16:creationId xmlns:a16="http://schemas.microsoft.com/office/drawing/2014/main" id="{FDA2CF92-784A-42F8-97EA-3C1995D84C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30" name="Freeform 974">
                    <a:extLst>
                      <a:ext uri="{FF2B5EF4-FFF2-40B4-BE49-F238E27FC236}">
                        <a16:creationId xmlns:a16="http://schemas.microsoft.com/office/drawing/2014/main" id="{C1F1180D-36C5-4B8F-B8FE-3DF7350772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31" name="Oval 975">
                    <a:extLst>
                      <a:ext uri="{FF2B5EF4-FFF2-40B4-BE49-F238E27FC236}">
                        <a16:creationId xmlns:a16="http://schemas.microsoft.com/office/drawing/2014/main" id="{F47472DE-415C-4805-A93E-9B10DA7E43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2" name="Freeform 976">
                    <a:extLst>
                      <a:ext uri="{FF2B5EF4-FFF2-40B4-BE49-F238E27FC236}">
                        <a16:creationId xmlns:a16="http://schemas.microsoft.com/office/drawing/2014/main" id="{F299B6D6-2319-4DF6-A16E-7B425F5047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233" name="AutoShape 977">
                    <a:extLst>
                      <a:ext uri="{FF2B5EF4-FFF2-40B4-BE49-F238E27FC236}">
                        <a16:creationId xmlns:a16="http://schemas.microsoft.com/office/drawing/2014/main" id="{1DC0EED0-B9F2-4E97-9795-43D8C281A9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4" name="AutoShape 978">
                    <a:extLst>
                      <a:ext uri="{FF2B5EF4-FFF2-40B4-BE49-F238E27FC236}">
                        <a16:creationId xmlns:a16="http://schemas.microsoft.com/office/drawing/2014/main" id="{FE7B5AC9-4095-425C-8868-15985D86C9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5" name="Oval 979">
                    <a:extLst>
                      <a:ext uri="{FF2B5EF4-FFF2-40B4-BE49-F238E27FC236}">
                        <a16:creationId xmlns:a16="http://schemas.microsoft.com/office/drawing/2014/main" id="{2759CCD4-BFB5-4F2F-8C33-DF39A1076A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6" name="Oval 980">
                    <a:extLst>
                      <a:ext uri="{FF2B5EF4-FFF2-40B4-BE49-F238E27FC236}">
                        <a16:creationId xmlns:a16="http://schemas.microsoft.com/office/drawing/2014/main" id="{85BF61B7-0C4D-4B12-BA86-47A8E98914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237" name="Oval 981">
                    <a:extLst>
                      <a:ext uri="{FF2B5EF4-FFF2-40B4-BE49-F238E27FC236}">
                        <a16:creationId xmlns:a16="http://schemas.microsoft.com/office/drawing/2014/main" id="{01763F78-DA0C-46AC-806C-093130CD8A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8" name="Rectangle 982">
                    <a:extLst>
                      <a:ext uri="{FF2B5EF4-FFF2-40B4-BE49-F238E27FC236}">
                        <a16:creationId xmlns:a16="http://schemas.microsoft.com/office/drawing/2014/main" id="{9DADC076-EA87-412A-8D66-A2FDABC56F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7" name="Group 1111">
                <a:extLst>
                  <a:ext uri="{FF2B5EF4-FFF2-40B4-BE49-F238E27FC236}">
                    <a16:creationId xmlns:a16="http://schemas.microsoft.com/office/drawing/2014/main" id="{92D17E18-9830-48F4-8927-DE71EF0AD1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2838" y="563006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179" name="Picture 3">
                  <a:extLst>
                    <a:ext uri="{FF2B5EF4-FFF2-40B4-BE49-F238E27FC236}">
                      <a16:creationId xmlns:a16="http://schemas.microsoft.com/office/drawing/2014/main" id="{4EA6FEBC-C1AC-4403-9185-CFE8F803B5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180" name="Group 950">
                  <a:extLst>
                    <a:ext uri="{FF2B5EF4-FFF2-40B4-BE49-F238E27FC236}">
                      <a16:creationId xmlns:a16="http://schemas.microsoft.com/office/drawing/2014/main" id="{CAD84F3F-E2F0-43DA-A5A0-4D75817640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181" name="Freeform 951">
                    <a:extLst>
                      <a:ext uri="{FF2B5EF4-FFF2-40B4-BE49-F238E27FC236}">
                        <a16:creationId xmlns:a16="http://schemas.microsoft.com/office/drawing/2014/main" id="{1C3D8370-5BE9-4EC0-839E-5F29FB0287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82" name="Rectangle 952">
                    <a:extLst>
                      <a:ext uri="{FF2B5EF4-FFF2-40B4-BE49-F238E27FC236}">
                        <a16:creationId xmlns:a16="http://schemas.microsoft.com/office/drawing/2014/main" id="{C6E6D2E5-AD23-46E8-93B9-B6FB843C25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83" name="Freeform 953">
                    <a:extLst>
                      <a:ext uri="{FF2B5EF4-FFF2-40B4-BE49-F238E27FC236}">
                        <a16:creationId xmlns:a16="http://schemas.microsoft.com/office/drawing/2014/main" id="{0F3EC4CF-FE33-4ABC-80A2-8405986ADA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84" name="Freeform 954">
                    <a:extLst>
                      <a:ext uri="{FF2B5EF4-FFF2-40B4-BE49-F238E27FC236}">
                        <a16:creationId xmlns:a16="http://schemas.microsoft.com/office/drawing/2014/main" id="{DCEFA179-B281-4746-AF90-059A781EA3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85" name="Rectangle 955">
                    <a:extLst>
                      <a:ext uri="{FF2B5EF4-FFF2-40B4-BE49-F238E27FC236}">
                        <a16:creationId xmlns:a16="http://schemas.microsoft.com/office/drawing/2014/main" id="{B04E2A59-C603-4D24-98DC-210A63D22E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186" name="Group 956">
                    <a:extLst>
                      <a:ext uri="{FF2B5EF4-FFF2-40B4-BE49-F238E27FC236}">
                        <a16:creationId xmlns:a16="http://schemas.microsoft.com/office/drawing/2014/main" id="{4307B557-85A1-4353-A8A2-394251F9E2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11" name="AutoShape 957">
                      <a:extLst>
                        <a:ext uri="{FF2B5EF4-FFF2-40B4-BE49-F238E27FC236}">
                          <a16:creationId xmlns:a16="http://schemas.microsoft.com/office/drawing/2014/main" id="{B555F0EF-A097-4731-ADCD-44AF54646C1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12" name="AutoShape 958">
                      <a:extLst>
                        <a:ext uri="{FF2B5EF4-FFF2-40B4-BE49-F238E27FC236}">
                          <a16:creationId xmlns:a16="http://schemas.microsoft.com/office/drawing/2014/main" id="{74BE68AB-3119-433A-9811-AFD2273B445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187" name="Rectangle 959">
                    <a:extLst>
                      <a:ext uri="{FF2B5EF4-FFF2-40B4-BE49-F238E27FC236}">
                        <a16:creationId xmlns:a16="http://schemas.microsoft.com/office/drawing/2014/main" id="{1BDB61F2-DDCD-4451-B7AD-FD434191A6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188" name="Group 960">
                    <a:extLst>
                      <a:ext uri="{FF2B5EF4-FFF2-40B4-BE49-F238E27FC236}">
                        <a16:creationId xmlns:a16="http://schemas.microsoft.com/office/drawing/2014/main" id="{4EF77BBE-B511-4577-9689-8B8D2F50B1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09" name="AutoShape 961">
                      <a:extLst>
                        <a:ext uri="{FF2B5EF4-FFF2-40B4-BE49-F238E27FC236}">
                          <a16:creationId xmlns:a16="http://schemas.microsoft.com/office/drawing/2014/main" id="{485DD99A-C6C6-4015-BCE2-9CC9C30DDD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10" name="AutoShape 962">
                      <a:extLst>
                        <a:ext uri="{FF2B5EF4-FFF2-40B4-BE49-F238E27FC236}">
                          <a16:creationId xmlns:a16="http://schemas.microsoft.com/office/drawing/2014/main" id="{98373AB9-2D8E-4C1B-9B1D-597B2BE0D70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189" name="Rectangle 963">
                    <a:extLst>
                      <a:ext uri="{FF2B5EF4-FFF2-40B4-BE49-F238E27FC236}">
                        <a16:creationId xmlns:a16="http://schemas.microsoft.com/office/drawing/2014/main" id="{3339D49F-B628-42B9-BDE9-5AB849BDBF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90" name="Rectangle 964">
                    <a:extLst>
                      <a:ext uri="{FF2B5EF4-FFF2-40B4-BE49-F238E27FC236}">
                        <a16:creationId xmlns:a16="http://schemas.microsoft.com/office/drawing/2014/main" id="{4E80F0C5-61E3-4457-922C-01C01936B2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191" name="Group 965">
                    <a:extLst>
                      <a:ext uri="{FF2B5EF4-FFF2-40B4-BE49-F238E27FC236}">
                        <a16:creationId xmlns:a16="http://schemas.microsoft.com/office/drawing/2014/main" id="{772ABA2B-D3BC-4D0D-9AF2-7B596B726A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07" name="AutoShape 966">
                      <a:extLst>
                        <a:ext uri="{FF2B5EF4-FFF2-40B4-BE49-F238E27FC236}">
                          <a16:creationId xmlns:a16="http://schemas.microsoft.com/office/drawing/2014/main" id="{33117DC6-160A-4212-9B57-358453D211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08" name="AutoShape 967">
                      <a:extLst>
                        <a:ext uri="{FF2B5EF4-FFF2-40B4-BE49-F238E27FC236}">
                          <a16:creationId xmlns:a16="http://schemas.microsoft.com/office/drawing/2014/main" id="{DB438D7A-A03D-40FE-A842-2C87D7B6EA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192" name="Freeform 968">
                    <a:extLst>
                      <a:ext uri="{FF2B5EF4-FFF2-40B4-BE49-F238E27FC236}">
                        <a16:creationId xmlns:a16="http://schemas.microsoft.com/office/drawing/2014/main" id="{FB70A08E-8444-4669-8077-D843F9FE1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193" name="Group 969">
                    <a:extLst>
                      <a:ext uri="{FF2B5EF4-FFF2-40B4-BE49-F238E27FC236}">
                        <a16:creationId xmlns:a16="http://schemas.microsoft.com/office/drawing/2014/main" id="{1224A880-3B49-4CF9-BC52-4F1E9AD703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05" name="AutoShape 970">
                      <a:extLst>
                        <a:ext uri="{FF2B5EF4-FFF2-40B4-BE49-F238E27FC236}">
                          <a16:creationId xmlns:a16="http://schemas.microsoft.com/office/drawing/2014/main" id="{1D10CE1C-1A31-40CD-AE18-BC863F69C9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06" name="AutoShape 971">
                      <a:extLst>
                        <a:ext uri="{FF2B5EF4-FFF2-40B4-BE49-F238E27FC236}">
                          <a16:creationId xmlns:a16="http://schemas.microsoft.com/office/drawing/2014/main" id="{6A1A3155-8BA1-4B52-A59D-8CEAA36BA5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194" name="Rectangle 972">
                    <a:extLst>
                      <a:ext uri="{FF2B5EF4-FFF2-40B4-BE49-F238E27FC236}">
                        <a16:creationId xmlns:a16="http://schemas.microsoft.com/office/drawing/2014/main" id="{2BC9C3BD-C9EC-445C-A0D8-4E9CEE7301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95" name="Freeform 973">
                    <a:extLst>
                      <a:ext uri="{FF2B5EF4-FFF2-40B4-BE49-F238E27FC236}">
                        <a16:creationId xmlns:a16="http://schemas.microsoft.com/office/drawing/2014/main" id="{C25BC6E3-4B9F-4929-8647-F07E12B87F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96" name="Freeform 974">
                    <a:extLst>
                      <a:ext uri="{FF2B5EF4-FFF2-40B4-BE49-F238E27FC236}">
                        <a16:creationId xmlns:a16="http://schemas.microsoft.com/office/drawing/2014/main" id="{401E345D-E0C2-4EB4-AA29-9D03E57F79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97" name="Oval 975">
                    <a:extLst>
                      <a:ext uri="{FF2B5EF4-FFF2-40B4-BE49-F238E27FC236}">
                        <a16:creationId xmlns:a16="http://schemas.microsoft.com/office/drawing/2014/main" id="{507AEB77-BC25-454E-B9E2-4759E2F010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98" name="Freeform 976">
                    <a:extLst>
                      <a:ext uri="{FF2B5EF4-FFF2-40B4-BE49-F238E27FC236}">
                        <a16:creationId xmlns:a16="http://schemas.microsoft.com/office/drawing/2014/main" id="{8FD680FF-F441-4A6C-B7FE-C4D59D33EA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99" name="AutoShape 977">
                    <a:extLst>
                      <a:ext uri="{FF2B5EF4-FFF2-40B4-BE49-F238E27FC236}">
                        <a16:creationId xmlns:a16="http://schemas.microsoft.com/office/drawing/2014/main" id="{5127B61F-B1C5-43D3-B23B-CE84E19CF9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00" name="AutoShape 978">
                    <a:extLst>
                      <a:ext uri="{FF2B5EF4-FFF2-40B4-BE49-F238E27FC236}">
                        <a16:creationId xmlns:a16="http://schemas.microsoft.com/office/drawing/2014/main" id="{DBC14E54-2C2E-4438-8516-D9B448C1FC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01" name="Oval 979">
                    <a:extLst>
                      <a:ext uri="{FF2B5EF4-FFF2-40B4-BE49-F238E27FC236}">
                        <a16:creationId xmlns:a16="http://schemas.microsoft.com/office/drawing/2014/main" id="{FD753677-0BDF-4D3A-AE3E-5BE695E5E2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02" name="Oval 980">
                    <a:extLst>
                      <a:ext uri="{FF2B5EF4-FFF2-40B4-BE49-F238E27FC236}">
                        <a16:creationId xmlns:a16="http://schemas.microsoft.com/office/drawing/2014/main" id="{D22D58FA-677D-4065-B79F-03EC5529D2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203" name="Oval 981">
                    <a:extLst>
                      <a:ext uri="{FF2B5EF4-FFF2-40B4-BE49-F238E27FC236}">
                        <a16:creationId xmlns:a16="http://schemas.microsoft.com/office/drawing/2014/main" id="{7704A8D4-98CE-4E70-90B7-31260A08BD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04" name="Rectangle 982">
                    <a:extLst>
                      <a:ext uri="{FF2B5EF4-FFF2-40B4-BE49-F238E27FC236}">
                        <a16:creationId xmlns:a16="http://schemas.microsoft.com/office/drawing/2014/main" id="{1E66DE75-5691-4377-85A5-583DE1AA35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8" name="Group 1115">
                <a:extLst>
                  <a:ext uri="{FF2B5EF4-FFF2-40B4-BE49-F238E27FC236}">
                    <a16:creationId xmlns:a16="http://schemas.microsoft.com/office/drawing/2014/main" id="{5CC5DCD5-61FB-48AF-A9CB-1C7CA11245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07615" y="4368892"/>
                <a:ext cx="990551" cy="731635"/>
                <a:chOff x="7707615" y="4368892"/>
                <a:chExt cx="990551" cy="731635"/>
              </a:xfrm>
            </p:grpSpPr>
            <p:pic>
              <p:nvPicPr>
                <p:cNvPr id="214079" name="Picture 1159">
                  <a:extLst>
                    <a:ext uri="{FF2B5EF4-FFF2-40B4-BE49-F238E27FC236}">
                      <a16:creationId xmlns:a16="http://schemas.microsoft.com/office/drawing/2014/main" id="{624B22DB-3DD1-4509-A885-83268D9F46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71833" y="4640202"/>
                  <a:ext cx="822008" cy="460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4080" name="Group 249">
                  <a:extLst>
                    <a:ext uri="{FF2B5EF4-FFF2-40B4-BE49-F238E27FC236}">
                      <a16:creationId xmlns:a16="http://schemas.microsoft.com/office/drawing/2014/main" id="{1B2B1BCE-262D-417B-8D2F-01D5DE7478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707615" y="4368892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147" name="Freeform 250">
                    <a:extLst>
                      <a:ext uri="{FF2B5EF4-FFF2-40B4-BE49-F238E27FC236}">
                        <a16:creationId xmlns:a16="http://schemas.microsoft.com/office/drawing/2014/main" id="{1E683A04-9FCB-4F77-BDEF-6EA5E17887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29" name="Rectangle 251">
                    <a:extLst>
                      <a:ext uri="{FF2B5EF4-FFF2-40B4-BE49-F238E27FC236}">
                        <a16:creationId xmlns:a16="http://schemas.microsoft.com/office/drawing/2014/main" id="{F7AD79CC-5C5A-4450-9B7E-5AE84650B7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4" y="433"/>
                    <a:ext cx="1051" cy="227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49" name="Freeform 252">
                    <a:extLst>
                      <a:ext uri="{FF2B5EF4-FFF2-40B4-BE49-F238E27FC236}">
                        <a16:creationId xmlns:a16="http://schemas.microsoft.com/office/drawing/2014/main" id="{B2AB39C9-4CE8-47A2-830A-4B5FE640C3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50" name="Freeform 253">
                    <a:extLst>
                      <a:ext uri="{FF2B5EF4-FFF2-40B4-BE49-F238E27FC236}">
                        <a16:creationId xmlns:a16="http://schemas.microsoft.com/office/drawing/2014/main" id="{222C7635-9CEE-4831-930E-49D99ED031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32" name="Rectangle 254">
                    <a:extLst>
                      <a:ext uri="{FF2B5EF4-FFF2-40B4-BE49-F238E27FC236}">
                        <a16:creationId xmlns:a16="http://schemas.microsoft.com/office/drawing/2014/main" id="{BC790E7A-4804-403F-8CE1-FDC3DCE8F1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4" y="692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52" name="Group 255">
                    <a:extLst>
                      <a:ext uri="{FF2B5EF4-FFF2-40B4-BE49-F238E27FC236}">
                        <a16:creationId xmlns:a16="http://schemas.microsoft.com/office/drawing/2014/main" id="{CC60A147-A927-40EB-AA7B-C25455725F9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258" name="AutoShape 256">
                      <a:extLst>
                        <a:ext uri="{FF2B5EF4-FFF2-40B4-BE49-F238E27FC236}">
                          <a16:creationId xmlns:a16="http://schemas.microsoft.com/office/drawing/2014/main" id="{B918C159-4D97-43D9-B61D-47BFB3AF39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6" y="2591"/>
                      <a:ext cx="725" cy="12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59" name="AutoShape 257">
                      <a:extLst>
                        <a:ext uri="{FF2B5EF4-FFF2-40B4-BE49-F238E27FC236}">
                          <a16:creationId xmlns:a16="http://schemas.microsoft.com/office/drawing/2014/main" id="{B7AABB97-DCBD-4CFA-852D-F328887606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" y="2591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34" name="Rectangle 258">
                    <a:extLst>
                      <a:ext uri="{FF2B5EF4-FFF2-40B4-BE49-F238E27FC236}">
                        <a16:creationId xmlns:a16="http://schemas.microsoft.com/office/drawing/2014/main" id="{DB90C337-4CDF-4887-A350-6C87FC05C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019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54" name="Group 259">
                    <a:extLst>
                      <a:ext uri="{FF2B5EF4-FFF2-40B4-BE49-F238E27FC236}">
                        <a16:creationId xmlns:a16="http://schemas.microsoft.com/office/drawing/2014/main" id="{F06A9893-95AF-47D7-98D7-FB3B784025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256" name="AutoShape 260">
                      <a:extLst>
                        <a:ext uri="{FF2B5EF4-FFF2-40B4-BE49-F238E27FC236}">
                          <a16:creationId xmlns:a16="http://schemas.microsoft.com/office/drawing/2014/main" id="{4464DF45-5B75-4970-8B15-0852E73051C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1" y="2594"/>
                      <a:ext cx="725" cy="14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57" name="AutoShape 261">
                      <a:extLst>
                        <a:ext uri="{FF2B5EF4-FFF2-40B4-BE49-F238E27FC236}">
                          <a16:creationId xmlns:a16="http://schemas.microsoft.com/office/drawing/2014/main" id="{9CA49F3D-E3E1-4E36-9933-1D0D9940765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" y="2614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36" name="Rectangle 262">
                    <a:extLst>
                      <a:ext uri="{FF2B5EF4-FFF2-40B4-BE49-F238E27FC236}">
                        <a16:creationId xmlns:a16="http://schemas.microsoft.com/office/drawing/2014/main" id="{F842C842-FBED-4B06-9FB4-E376E60B36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365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37" name="Rectangle 263">
                    <a:extLst>
                      <a:ext uri="{FF2B5EF4-FFF2-40B4-BE49-F238E27FC236}">
                        <a16:creationId xmlns:a16="http://schemas.microsoft.com/office/drawing/2014/main" id="{0E34B093-6F1E-40C0-89F3-37A1E48BB8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4" y="1653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57" name="Group 264">
                    <a:extLst>
                      <a:ext uri="{FF2B5EF4-FFF2-40B4-BE49-F238E27FC236}">
                        <a16:creationId xmlns:a16="http://schemas.microsoft.com/office/drawing/2014/main" id="{F49B749B-1662-40B6-A032-6D4B7FEB6C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254" name="AutoShape 265">
                      <a:extLst>
                        <a:ext uri="{FF2B5EF4-FFF2-40B4-BE49-F238E27FC236}">
                          <a16:creationId xmlns:a16="http://schemas.microsoft.com/office/drawing/2014/main" id="{542EF3AD-B712-42EE-B787-900AED93DA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4" y="2592"/>
                      <a:ext cx="711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55" name="AutoShape 266">
                      <a:extLst>
                        <a:ext uri="{FF2B5EF4-FFF2-40B4-BE49-F238E27FC236}">
                          <a16:creationId xmlns:a16="http://schemas.microsoft.com/office/drawing/2014/main" id="{C1F46D43-974B-4061-A4E4-29AB8BF6834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6" y="2610"/>
                      <a:ext cx="674" cy="8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214158" name="Freeform 267">
                    <a:extLst>
                      <a:ext uri="{FF2B5EF4-FFF2-40B4-BE49-F238E27FC236}">
                        <a16:creationId xmlns:a16="http://schemas.microsoft.com/office/drawing/2014/main" id="{6748E9A6-180B-4778-B1CA-0FA2F99D4C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159" name="Group 268">
                    <a:extLst>
                      <a:ext uri="{FF2B5EF4-FFF2-40B4-BE49-F238E27FC236}">
                        <a16:creationId xmlns:a16="http://schemas.microsoft.com/office/drawing/2014/main" id="{365AC07A-6143-49A9-8991-035A56977E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252" name="AutoShape 269">
                      <a:extLst>
                        <a:ext uri="{FF2B5EF4-FFF2-40B4-BE49-F238E27FC236}">
                          <a16:creationId xmlns:a16="http://schemas.microsoft.com/office/drawing/2014/main" id="{0FE4CACB-8DF1-4240-A0A6-03F996385BA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6" y="2568"/>
                      <a:ext cx="698" cy="16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53" name="AutoShape 270">
                      <a:extLst>
                        <a:ext uri="{FF2B5EF4-FFF2-40B4-BE49-F238E27FC236}">
                          <a16:creationId xmlns:a16="http://schemas.microsoft.com/office/drawing/2014/main" id="{50CDB1C4-37A8-4E17-AFA3-E15628B6B48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" y="2587"/>
                      <a:ext cx="661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41" name="Rectangle 271">
                    <a:extLst>
                      <a:ext uri="{FF2B5EF4-FFF2-40B4-BE49-F238E27FC236}">
                        <a16:creationId xmlns:a16="http://schemas.microsoft.com/office/drawing/2014/main" id="{FFB6C5DC-0302-4565-9E42-FF557CA07D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5" y="433"/>
                    <a:ext cx="60" cy="228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61" name="Freeform 272">
                    <a:extLst>
                      <a:ext uri="{FF2B5EF4-FFF2-40B4-BE49-F238E27FC236}">
                        <a16:creationId xmlns:a16="http://schemas.microsoft.com/office/drawing/2014/main" id="{3B72FB7C-2740-4840-87DE-FABF4904D9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62" name="Freeform 273">
                    <a:extLst>
                      <a:ext uri="{FF2B5EF4-FFF2-40B4-BE49-F238E27FC236}">
                        <a16:creationId xmlns:a16="http://schemas.microsoft.com/office/drawing/2014/main" id="{88BF9552-577B-4235-87B4-CF31DFC151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44" name="Oval 274">
                    <a:extLst>
                      <a:ext uri="{FF2B5EF4-FFF2-40B4-BE49-F238E27FC236}">
                        <a16:creationId xmlns:a16="http://schemas.microsoft.com/office/drawing/2014/main" id="{A1DF81AB-8DDE-4506-A5B1-5F286374F5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6" y="2614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64" name="Freeform 275">
                    <a:extLst>
                      <a:ext uri="{FF2B5EF4-FFF2-40B4-BE49-F238E27FC236}">
                        <a16:creationId xmlns:a16="http://schemas.microsoft.com/office/drawing/2014/main" id="{AA252DC3-208C-49D7-9194-227E8A7872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46" name="AutoShape 276">
                    <a:extLst>
                      <a:ext uri="{FF2B5EF4-FFF2-40B4-BE49-F238E27FC236}">
                        <a16:creationId xmlns:a16="http://schemas.microsoft.com/office/drawing/2014/main" id="{6316D552-886D-4F33-9A95-0822329BC0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4" y="2681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47" name="AutoShape 277">
                    <a:extLst>
                      <a:ext uri="{FF2B5EF4-FFF2-40B4-BE49-F238E27FC236}">
                        <a16:creationId xmlns:a16="http://schemas.microsoft.com/office/drawing/2014/main" id="{7F6D5F21-1A71-441D-8A88-D68F8EC5FF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4" y="2710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48" name="Oval 278">
                    <a:extLst>
                      <a:ext uri="{FF2B5EF4-FFF2-40B4-BE49-F238E27FC236}">
                        <a16:creationId xmlns:a16="http://schemas.microsoft.com/office/drawing/2014/main" id="{4415EB85-62DD-4543-A24A-85A912BC2C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14" y="2383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49" name="Oval 279">
                    <a:extLst>
                      <a:ext uri="{FF2B5EF4-FFF2-40B4-BE49-F238E27FC236}">
                        <a16:creationId xmlns:a16="http://schemas.microsoft.com/office/drawing/2014/main" id="{C2A33015-439B-4586-9EE1-3252528E76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5" y="2383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FF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50" name="Oval 280">
                    <a:extLst>
                      <a:ext uri="{FF2B5EF4-FFF2-40B4-BE49-F238E27FC236}">
                        <a16:creationId xmlns:a16="http://schemas.microsoft.com/office/drawing/2014/main" id="{A3E42C1C-08A6-4A28-A9C0-DDB1BB6137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65" y="2383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51" name="Rectangle 281">
                    <a:extLst>
                      <a:ext uri="{FF2B5EF4-FFF2-40B4-BE49-F238E27FC236}">
                        <a16:creationId xmlns:a16="http://schemas.microsoft.com/office/drawing/2014/main" id="{0A681EF5-B363-4FBB-845C-79B1AB2ACC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5" y="1836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14081" name="Group 249">
                  <a:extLst>
                    <a:ext uri="{FF2B5EF4-FFF2-40B4-BE49-F238E27FC236}">
                      <a16:creationId xmlns:a16="http://schemas.microsoft.com/office/drawing/2014/main" id="{EC66DD59-4584-452A-8E18-39F50533AE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939866" y="4369199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115" name="Freeform 250">
                    <a:extLst>
                      <a:ext uri="{FF2B5EF4-FFF2-40B4-BE49-F238E27FC236}">
                        <a16:creationId xmlns:a16="http://schemas.microsoft.com/office/drawing/2014/main" id="{9A96C38E-BBFC-4A54-9A40-7F4DF3C9A5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97" name="Rectangle 251">
                    <a:extLst>
                      <a:ext uri="{FF2B5EF4-FFF2-40B4-BE49-F238E27FC236}">
                        <a16:creationId xmlns:a16="http://schemas.microsoft.com/office/drawing/2014/main" id="{EFD4456F-F1A1-41F3-804C-C738CBACDB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431"/>
                    <a:ext cx="1051" cy="230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17" name="Freeform 252">
                    <a:extLst>
                      <a:ext uri="{FF2B5EF4-FFF2-40B4-BE49-F238E27FC236}">
                        <a16:creationId xmlns:a16="http://schemas.microsoft.com/office/drawing/2014/main" id="{315A940F-22C7-45DE-BC82-D763C82617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18" name="Freeform 253">
                    <a:extLst>
                      <a:ext uri="{FF2B5EF4-FFF2-40B4-BE49-F238E27FC236}">
                        <a16:creationId xmlns:a16="http://schemas.microsoft.com/office/drawing/2014/main" id="{480F4638-5621-4556-AF7D-3E0F62485E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00" name="Rectangle 254">
                    <a:extLst>
                      <a:ext uri="{FF2B5EF4-FFF2-40B4-BE49-F238E27FC236}">
                        <a16:creationId xmlns:a16="http://schemas.microsoft.com/office/drawing/2014/main" id="{C7E42F4F-FF4D-4740-8A96-0936E2FE0B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700"/>
                    <a:ext cx="60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20" name="Group 255">
                    <a:extLst>
                      <a:ext uri="{FF2B5EF4-FFF2-40B4-BE49-F238E27FC236}">
                        <a16:creationId xmlns:a16="http://schemas.microsoft.com/office/drawing/2014/main" id="{3BCFA698-E692-40A8-9669-CC5D082212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226" name="AutoShape 256">
                      <a:extLst>
                        <a:ext uri="{FF2B5EF4-FFF2-40B4-BE49-F238E27FC236}">
                          <a16:creationId xmlns:a16="http://schemas.microsoft.com/office/drawing/2014/main" id="{427F1D3F-45AD-4CA1-9FEC-5D78F6E3A9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2571"/>
                      <a:ext cx="725" cy="13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27" name="AutoShape 257">
                      <a:extLst>
                        <a:ext uri="{FF2B5EF4-FFF2-40B4-BE49-F238E27FC236}">
                          <a16:creationId xmlns:a16="http://schemas.microsoft.com/office/drawing/2014/main" id="{9C7E7394-CAD9-44CA-A66D-F4636F1E25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90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02" name="Rectangle 258">
                    <a:extLst>
                      <a:ext uri="{FF2B5EF4-FFF2-40B4-BE49-F238E27FC236}">
                        <a16:creationId xmlns:a16="http://schemas.microsoft.com/office/drawing/2014/main" id="{8BC6FA7D-77A3-4354-B38C-A4BF212AA8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7" y="1027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22" name="Group 259">
                    <a:extLst>
                      <a:ext uri="{FF2B5EF4-FFF2-40B4-BE49-F238E27FC236}">
                        <a16:creationId xmlns:a16="http://schemas.microsoft.com/office/drawing/2014/main" id="{D333C65A-C606-47E9-AFB2-AE92C9663C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224" name="AutoShape 260">
                      <a:extLst>
                        <a:ext uri="{FF2B5EF4-FFF2-40B4-BE49-F238E27FC236}">
                          <a16:creationId xmlns:a16="http://schemas.microsoft.com/office/drawing/2014/main" id="{8CA79243-69FE-42A0-950A-6114B74C7F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72"/>
                      <a:ext cx="725" cy="14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25" name="AutoShape 261">
                      <a:extLst>
                        <a:ext uri="{FF2B5EF4-FFF2-40B4-BE49-F238E27FC236}">
                          <a16:creationId xmlns:a16="http://schemas.microsoft.com/office/drawing/2014/main" id="{AD702825-C908-4ADF-B470-1B3AC2D834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7" y="2592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04" name="Rectangle 262">
                    <a:extLst>
                      <a:ext uri="{FF2B5EF4-FFF2-40B4-BE49-F238E27FC236}">
                        <a16:creationId xmlns:a16="http://schemas.microsoft.com/office/drawing/2014/main" id="{C0ACBB76-A397-4DD2-9F6A-93D7F2173B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7" y="1363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05" name="Rectangle 263">
                    <a:extLst>
                      <a:ext uri="{FF2B5EF4-FFF2-40B4-BE49-F238E27FC236}">
                        <a16:creationId xmlns:a16="http://schemas.microsoft.com/office/drawing/2014/main" id="{AD9FBF2B-16D2-4F29-8502-C2B10040CC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7" y="1680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125" name="Group 264">
                    <a:extLst>
                      <a:ext uri="{FF2B5EF4-FFF2-40B4-BE49-F238E27FC236}">
                        <a16:creationId xmlns:a16="http://schemas.microsoft.com/office/drawing/2014/main" id="{D022D140-9B27-4021-AA86-937A67ADCC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222" name="AutoShape 265">
                      <a:extLst>
                        <a:ext uri="{FF2B5EF4-FFF2-40B4-BE49-F238E27FC236}">
                          <a16:creationId xmlns:a16="http://schemas.microsoft.com/office/drawing/2014/main" id="{638150ED-5688-471D-BC79-20905685D3C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2590"/>
                      <a:ext cx="711" cy="14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23" name="AutoShape 266">
                      <a:extLst>
                        <a:ext uri="{FF2B5EF4-FFF2-40B4-BE49-F238E27FC236}">
                          <a16:creationId xmlns:a16="http://schemas.microsoft.com/office/drawing/2014/main" id="{145B66F6-A078-4E6F-B2EF-1BBF7D7B91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608"/>
                      <a:ext cx="674" cy="106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214126" name="Freeform 267">
                    <a:extLst>
                      <a:ext uri="{FF2B5EF4-FFF2-40B4-BE49-F238E27FC236}">
                        <a16:creationId xmlns:a16="http://schemas.microsoft.com/office/drawing/2014/main" id="{54977CCF-98CE-4DDC-A691-0D169E2142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127" name="Group 268">
                    <a:extLst>
                      <a:ext uri="{FF2B5EF4-FFF2-40B4-BE49-F238E27FC236}">
                        <a16:creationId xmlns:a16="http://schemas.microsoft.com/office/drawing/2014/main" id="{4F678FAD-0347-49C1-8233-FAAB3DBFF5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220" name="AutoShape 269">
                      <a:extLst>
                        <a:ext uri="{FF2B5EF4-FFF2-40B4-BE49-F238E27FC236}">
                          <a16:creationId xmlns:a16="http://schemas.microsoft.com/office/drawing/2014/main" id="{1F5C2FCE-F596-4701-B5A1-074A82B42A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2595"/>
                      <a:ext cx="761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21" name="AutoShape 270">
                      <a:extLst>
                        <a:ext uri="{FF2B5EF4-FFF2-40B4-BE49-F238E27FC236}">
                          <a16:creationId xmlns:a16="http://schemas.microsoft.com/office/drawing/2014/main" id="{6D152EF7-302A-4B9B-B4DA-F1EFDFA0DE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614"/>
                      <a:ext cx="723" cy="86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209" name="Rectangle 271">
                    <a:extLst>
                      <a:ext uri="{FF2B5EF4-FFF2-40B4-BE49-F238E27FC236}">
                        <a16:creationId xmlns:a16="http://schemas.microsoft.com/office/drawing/2014/main" id="{D507D44C-B316-41E5-AAAA-FD2DBA5063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8" y="431"/>
                    <a:ext cx="70" cy="23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29" name="Freeform 272">
                    <a:extLst>
                      <a:ext uri="{FF2B5EF4-FFF2-40B4-BE49-F238E27FC236}">
                        <a16:creationId xmlns:a16="http://schemas.microsoft.com/office/drawing/2014/main" id="{EB8B314E-40BD-47ED-93A8-B851A72C5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130" name="Freeform 273">
                    <a:extLst>
                      <a:ext uri="{FF2B5EF4-FFF2-40B4-BE49-F238E27FC236}">
                        <a16:creationId xmlns:a16="http://schemas.microsoft.com/office/drawing/2014/main" id="{9770F927-6E55-4F3E-AC46-8D8870CBB2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12" name="Oval 274">
                    <a:extLst>
                      <a:ext uri="{FF2B5EF4-FFF2-40B4-BE49-F238E27FC236}">
                        <a16:creationId xmlns:a16="http://schemas.microsoft.com/office/drawing/2014/main" id="{D0CC9DC5-CAF2-49DC-9720-A11599B26A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9" y="2641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32" name="Freeform 275">
                    <a:extLst>
                      <a:ext uri="{FF2B5EF4-FFF2-40B4-BE49-F238E27FC236}">
                        <a16:creationId xmlns:a16="http://schemas.microsoft.com/office/drawing/2014/main" id="{C0791F95-43B4-4743-90CE-AECDBA310F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14" name="AutoShape 276">
                    <a:extLst>
                      <a:ext uri="{FF2B5EF4-FFF2-40B4-BE49-F238E27FC236}">
                        <a16:creationId xmlns:a16="http://schemas.microsoft.com/office/drawing/2014/main" id="{A070B6FA-4168-4F42-87F9-6A2FA0EA4E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37" y="2708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15" name="AutoShape 277">
                    <a:extLst>
                      <a:ext uri="{FF2B5EF4-FFF2-40B4-BE49-F238E27FC236}">
                        <a16:creationId xmlns:a16="http://schemas.microsoft.com/office/drawing/2014/main" id="{3C2E75A4-C4D3-47CB-A957-C8EF48A228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2737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16" name="Oval 278">
                    <a:extLst>
                      <a:ext uri="{FF2B5EF4-FFF2-40B4-BE49-F238E27FC236}">
                        <a16:creationId xmlns:a16="http://schemas.microsoft.com/office/drawing/2014/main" id="{2494C08E-D4BB-4FCD-AD95-CBE19F30D8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7" y="2410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17" name="Oval 279">
                    <a:extLst>
                      <a:ext uri="{FF2B5EF4-FFF2-40B4-BE49-F238E27FC236}">
                        <a16:creationId xmlns:a16="http://schemas.microsoft.com/office/drawing/2014/main" id="{FDC987B8-3187-425B-9C2B-52D37456AC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7" y="2410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FF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18" name="Oval 280">
                    <a:extLst>
                      <a:ext uri="{FF2B5EF4-FFF2-40B4-BE49-F238E27FC236}">
                        <a16:creationId xmlns:a16="http://schemas.microsoft.com/office/drawing/2014/main" id="{37542C92-8C58-4C6D-A270-E07A9B21D6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410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19" name="Rectangle 281">
                    <a:extLst>
                      <a:ext uri="{FF2B5EF4-FFF2-40B4-BE49-F238E27FC236}">
                        <a16:creationId xmlns:a16="http://schemas.microsoft.com/office/drawing/2014/main" id="{E9910F92-C23E-42C4-9577-C8EE91ED6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8" y="1863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14082" name="Group 249">
                  <a:extLst>
                    <a:ext uri="{FF2B5EF4-FFF2-40B4-BE49-F238E27FC236}">
                      <a16:creationId xmlns:a16="http://schemas.microsoft.com/office/drawing/2014/main" id="{D1606083-FDA2-4B49-A0DF-6A61799575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8472213" y="4384408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083" name="Freeform 250">
                    <a:extLst>
                      <a:ext uri="{FF2B5EF4-FFF2-40B4-BE49-F238E27FC236}">
                        <a16:creationId xmlns:a16="http://schemas.microsoft.com/office/drawing/2014/main" id="{EFE64845-079D-4269-8A41-38566D5C03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65" name="Rectangle 251">
                    <a:extLst>
                      <a:ext uri="{FF2B5EF4-FFF2-40B4-BE49-F238E27FC236}">
                        <a16:creationId xmlns:a16="http://schemas.microsoft.com/office/drawing/2014/main" id="{BE5833C7-8ACA-405E-9F16-B1220AFCAA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454"/>
                    <a:ext cx="1051" cy="225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085" name="Freeform 252">
                    <a:extLst>
                      <a:ext uri="{FF2B5EF4-FFF2-40B4-BE49-F238E27FC236}">
                        <a16:creationId xmlns:a16="http://schemas.microsoft.com/office/drawing/2014/main" id="{35011796-21E7-4F2F-A141-8F47B5B5A7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86" name="Freeform 253">
                    <a:extLst>
                      <a:ext uri="{FF2B5EF4-FFF2-40B4-BE49-F238E27FC236}">
                        <a16:creationId xmlns:a16="http://schemas.microsoft.com/office/drawing/2014/main" id="{857F8530-3FB1-4510-9C93-CD0FC4F26F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68" name="Rectangle 254">
                    <a:extLst>
                      <a:ext uri="{FF2B5EF4-FFF2-40B4-BE49-F238E27FC236}">
                        <a16:creationId xmlns:a16="http://schemas.microsoft.com/office/drawing/2014/main" id="{7AFA4BC9-A994-4459-BE6C-0E460B5038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714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088" name="Group 255">
                    <a:extLst>
                      <a:ext uri="{FF2B5EF4-FFF2-40B4-BE49-F238E27FC236}">
                        <a16:creationId xmlns:a16="http://schemas.microsoft.com/office/drawing/2014/main" id="{31D40638-ED2B-48EA-A6BE-156DD80CF19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194" name="AutoShape 256">
                      <a:extLst>
                        <a:ext uri="{FF2B5EF4-FFF2-40B4-BE49-F238E27FC236}">
                          <a16:creationId xmlns:a16="http://schemas.microsoft.com/office/drawing/2014/main" id="{8631D7C1-DB4C-43FC-B538-1F8180CD2A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2594"/>
                      <a:ext cx="725" cy="13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95" name="AutoShape 257">
                      <a:extLst>
                        <a:ext uri="{FF2B5EF4-FFF2-40B4-BE49-F238E27FC236}">
                          <a16:creationId xmlns:a16="http://schemas.microsoft.com/office/drawing/2014/main" id="{1471A416-BC84-4F7C-AA65-7CD5F3F9DE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9" y="2612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170" name="Rectangle 258">
                    <a:extLst>
                      <a:ext uri="{FF2B5EF4-FFF2-40B4-BE49-F238E27FC236}">
                        <a16:creationId xmlns:a16="http://schemas.microsoft.com/office/drawing/2014/main" id="{79B804C3-03DF-4D76-8F4C-2FF26A17E4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41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090" name="Group 259">
                    <a:extLst>
                      <a:ext uri="{FF2B5EF4-FFF2-40B4-BE49-F238E27FC236}">
                        <a16:creationId xmlns:a16="http://schemas.microsoft.com/office/drawing/2014/main" id="{3F78B7CB-96F7-496F-A0F2-37A71C1B62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192" name="AutoShape 260">
                      <a:extLst>
                        <a:ext uri="{FF2B5EF4-FFF2-40B4-BE49-F238E27FC236}">
                          <a16:creationId xmlns:a16="http://schemas.microsoft.com/office/drawing/2014/main" id="{4AE9ABAD-331F-41AA-833B-83ABD69010C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1" y="2596"/>
                      <a:ext cx="725" cy="14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93" name="AutoShape 261">
                      <a:extLst>
                        <a:ext uri="{FF2B5EF4-FFF2-40B4-BE49-F238E27FC236}">
                          <a16:creationId xmlns:a16="http://schemas.microsoft.com/office/drawing/2014/main" id="{D984A0B7-570F-4F51-84E5-2478848DEA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" y="2616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172" name="Rectangle 262">
                    <a:extLst>
                      <a:ext uri="{FF2B5EF4-FFF2-40B4-BE49-F238E27FC236}">
                        <a16:creationId xmlns:a16="http://schemas.microsoft.com/office/drawing/2014/main" id="{A4081395-69F0-4A89-BC02-D807683E06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67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73" name="Rectangle 263">
                    <a:extLst>
                      <a:ext uri="{FF2B5EF4-FFF2-40B4-BE49-F238E27FC236}">
                        <a16:creationId xmlns:a16="http://schemas.microsoft.com/office/drawing/2014/main" id="{BF238737-FC37-4B09-82D8-10CF52684E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4093" name="Group 264">
                    <a:extLst>
                      <a:ext uri="{FF2B5EF4-FFF2-40B4-BE49-F238E27FC236}">
                        <a16:creationId xmlns:a16="http://schemas.microsoft.com/office/drawing/2014/main" id="{8130FED7-4651-440B-8B68-70F4C5CF8D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190" name="AutoShape 265">
                      <a:extLst>
                        <a:ext uri="{FF2B5EF4-FFF2-40B4-BE49-F238E27FC236}">
                          <a16:creationId xmlns:a16="http://schemas.microsoft.com/office/drawing/2014/main" id="{FF6282D0-0637-471D-87C6-25A2020CF7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9" y="2594"/>
                      <a:ext cx="686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91" name="AutoShape 266">
                      <a:extLst>
                        <a:ext uri="{FF2B5EF4-FFF2-40B4-BE49-F238E27FC236}">
                          <a16:creationId xmlns:a16="http://schemas.microsoft.com/office/drawing/2014/main" id="{2198536F-CFF0-464C-962D-BA49172A4D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1" y="2612"/>
                      <a:ext cx="649" cy="8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214094" name="Freeform 267">
                    <a:extLst>
                      <a:ext uri="{FF2B5EF4-FFF2-40B4-BE49-F238E27FC236}">
                        <a16:creationId xmlns:a16="http://schemas.microsoft.com/office/drawing/2014/main" id="{EE82E519-2937-410E-9E12-07EE1DE899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095" name="Group 268">
                    <a:extLst>
                      <a:ext uri="{FF2B5EF4-FFF2-40B4-BE49-F238E27FC236}">
                        <a16:creationId xmlns:a16="http://schemas.microsoft.com/office/drawing/2014/main" id="{A8E8158E-8BC7-4704-B924-923EBA97A8C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188" name="AutoShape 269">
                      <a:extLst>
                        <a:ext uri="{FF2B5EF4-FFF2-40B4-BE49-F238E27FC236}">
                          <a16:creationId xmlns:a16="http://schemas.microsoft.com/office/drawing/2014/main" id="{E5FFECD7-A8BF-497A-9718-E72B4184CC0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2570"/>
                      <a:ext cx="723" cy="16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89" name="AutoShape 270">
                      <a:extLst>
                        <a:ext uri="{FF2B5EF4-FFF2-40B4-BE49-F238E27FC236}">
                          <a16:creationId xmlns:a16="http://schemas.microsoft.com/office/drawing/2014/main" id="{3D6B7972-4726-4E82-8CB6-7319779FFF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9" y="2589"/>
                      <a:ext cx="686" cy="13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177" name="Rectangle 271">
                    <a:extLst>
                      <a:ext uri="{FF2B5EF4-FFF2-40B4-BE49-F238E27FC236}">
                        <a16:creationId xmlns:a16="http://schemas.microsoft.com/office/drawing/2014/main" id="{CE8A14CC-DC6C-4E03-A6A1-A39735835C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1" y="454"/>
                    <a:ext cx="60" cy="22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097" name="Freeform 272">
                    <a:extLst>
                      <a:ext uri="{FF2B5EF4-FFF2-40B4-BE49-F238E27FC236}">
                        <a16:creationId xmlns:a16="http://schemas.microsoft.com/office/drawing/2014/main" id="{13E079BC-C4C2-4161-8B91-EAEE33675D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98" name="Freeform 273">
                    <a:extLst>
                      <a:ext uri="{FF2B5EF4-FFF2-40B4-BE49-F238E27FC236}">
                        <a16:creationId xmlns:a16="http://schemas.microsoft.com/office/drawing/2014/main" id="{AB4C09B0-7376-4EA9-9936-41C431B201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80" name="Oval 274">
                    <a:extLst>
                      <a:ext uri="{FF2B5EF4-FFF2-40B4-BE49-F238E27FC236}">
                        <a16:creationId xmlns:a16="http://schemas.microsoft.com/office/drawing/2014/main" id="{BB3D05ED-9760-4929-9226-B5535EA2D5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2" y="2616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4100" name="Freeform 275">
                    <a:extLst>
                      <a:ext uri="{FF2B5EF4-FFF2-40B4-BE49-F238E27FC236}">
                        <a16:creationId xmlns:a16="http://schemas.microsoft.com/office/drawing/2014/main" id="{A16F7790-35E8-4A61-97B5-032994E3F2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82" name="AutoShape 276">
                    <a:extLst>
                      <a:ext uri="{FF2B5EF4-FFF2-40B4-BE49-F238E27FC236}">
                        <a16:creationId xmlns:a16="http://schemas.microsoft.com/office/drawing/2014/main" id="{17D75D0E-6549-48BD-8C8A-E4DBA0D364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83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83" name="AutoShape 277">
                    <a:extLst>
                      <a:ext uri="{FF2B5EF4-FFF2-40B4-BE49-F238E27FC236}">
                        <a16:creationId xmlns:a16="http://schemas.microsoft.com/office/drawing/2014/main" id="{58E92EC8-BB50-4B23-A03F-900EB0CEB4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2712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84" name="Oval 278">
                    <a:extLst>
                      <a:ext uri="{FF2B5EF4-FFF2-40B4-BE49-F238E27FC236}">
                        <a16:creationId xmlns:a16="http://schemas.microsoft.com/office/drawing/2014/main" id="{593C35E6-5818-4F28-BCAD-14447BAB6D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10" y="2386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85" name="Oval 279">
                    <a:extLst>
                      <a:ext uri="{FF2B5EF4-FFF2-40B4-BE49-F238E27FC236}">
                        <a16:creationId xmlns:a16="http://schemas.microsoft.com/office/drawing/2014/main" id="{45BD296D-6683-4B74-ACDD-349426F3E0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0" y="2386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FF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86" name="Oval 280">
                    <a:extLst>
                      <a:ext uri="{FF2B5EF4-FFF2-40B4-BE49-F238E27FC236}">
                        <a16:creationId xmlns:a16="http://schemas.microsoft.com/office/drawing/2014/main" id="{AD36BF84-F9AB-4873-B9C0-FB477BEDB5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61" y="2386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87" name="Rectangle 281">
                    <a:extLst>
                      <a:ext uri="{FF2B5EF4-FFF2-40B4-BE49-F238E27FC236}">
                        <a16:creationId xmlns:a16="http://schemas.microsoft.com/office/drawing/2014/main" id="{C57A18B5-0848-4C03-B148-5A4AA7F059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1" y="1838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4039" name="Group 1116">
                <a:extLst>
                  <a:ext uri="{FF2B5EF4-FFF2-40B4-BE49-F238E27FC236}">
                    <a16:creationId xmlns:a16="http://schemas.microsoft.com/office/drawing/2014/main" id="{2B692614-D576-4D28-A994-76660A1ED3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86941" y="573467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045" name="Picture 3">
                  <a:extLst>
                    <a:ext uri="{FF2B5EF4-FFF2-40B4-BE49-F238E27FC236}">
                      <a16:creationId xmlns:a16="http://schemas.microsoft.com/office/drawing/2014/main" id="{2EEC98BF-E074-4656-9D79-9A39741FBC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046" name="Group 950">
                  <a:extLst>
                    <a:ext uri="{FF2B5EF4-FFF2-40B4-BE49-F238E27FC236}">
                      <a16:creationId xmlns:a16="http://schemas.microsoft.com/office/drawing/2014/main" id="{6E8BC6FA-17FE-449D-B6A5-98D709D0B2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047" name="Freeform 951">
                    <a:extLst>
                      <a:ext uri="{FF2B5EF4-FFF2-40B4-BE49-F238E27FC236}">
                        <a16:creationId xmlns:a16="http://schemas.microsoft.com/office/drawing/2014/main" id="{08AC49AF-1874-4D01-85EF-85F6803C94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48" name="Rectangle 952">
                    <a:extLst>
                      <a:ext uri="{FF2B5EF4-FFF2-40B4-BE49-F238E27FC236}">
                        <a16:creationId xmlns:a16="http://schemas.microsoft.com/office/drawing/2014/main" id="{BB623CDB-F07C-450A-BBF8-4301FED7BE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49" name="Freeform 953">
                    <a:extLst>
                      <a:ext uri="{FF2B5EF4-FFF2-40B4-BE49-F238E27FC236}">
                        <a16:creationId xmlns:a16="http://schemas.microsoft.com/office/drawing/2014/main" id="{962A9AE1-8871-4708-BAAB-B4D5D89792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50" name="Freeform 954">
                    <a:extLst>
                      <a:ext uri="{FF2B5EF4-FFF2-40B4-BE49-F238E27FC236}">
                        <a16:creationId xmlns:a16="http://schemas.microsoft.com/office/drawing/2014/main" id="{74E3B90A-4E9B-47E7-8861-F528490CE9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51" name="Rectangle 955">
                    <a:extLst>
                      <a:ext uri="{FF2B5EF4-FFF2-40B4-BE49-F238E27FC236}">
                        <a16:creationId xmlns:a16="http://schemas.microsoft.com/office/drawing/2014/main" id="{ABC8150F-C2AE-4471-BA3A-E1C71AE790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052" name="Group 956">
                    <a:extLst>
                      <a:ext uri="{FF2B5EF4-FFF2-40B4-BE49-F238E27FC236}">
                        <a16:creationId xmlns:a16="http://schemas.microsoft.com/office/drawing/2014/main" id="{5DFB023D-803A-4221-909F-9032FF670C3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077" name="AutoShape 957">
                      <a:extLst>
                        <a:ext uri="{FF2B5EF4-FFF2-40B4-BE49-F238E27FC236}">
                          <a16:creationId xmlns:a16="http://schemas.microsoft.com/office/drawing/2014/main" id="{CCC55FDD-A1E9-42BA-8261-76406119E08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78" name="AutoShape 958">
                      <a:extLst>
                        <a:ext uri="{FF2B5EF4-FFF2-40B4-BE49-F238E27FC236}">
                          <a16:creationId xmlns:a16="http://schemas.microsoft.com/office/drawing/2014/main" id="{5C55843D-FB58-4E6B-8C3D-1B1363B0407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053" name="Rectangle 959">
                    <a:extLst>
                      <a:ext uri="{FF2B5EF4-FFF2-40B4-BE49-F238E27FC236}">
                        <a16:creationId xmlns:a16="http://schemas.microsoft.com/office/drawing/2014/main" id="{942A1D8D-A90A-426D-9D5C-81C9EE97AA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054" name="Group 960">
                    <a:extLst>
                      <a:ext uri="{FF2B5EF4-FFF2-40B4-BE49-F238E27FC236}">
                        <a16:creationId xmlns:a16="http://schemas.microsoft.com/office/drawing/2014/main" id="{A9D7E173-D0B0-4416-B3EC-C7E96A87EA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075" name="AutoShape 961">
                      <a:extLst>
                        <a:ext uri="{FF2B5EF4-FFF2-40B4-BE49-F238E27FC236}">
                          <a16:creationId xmlns:a16="http://schemas.microsoft.com/office/drawing/2014/main" id="{AA1205D5-F91B-4FE1-BBCD-93F1CAF83C0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76" name="AutoShape 962">
                      <a:extLst>
                        <a:ext uri="{FF2B5EF4-FFF2-40B4-BE49-F238E27FC236}">
                          <a16:creationId xmlns:a16="http://schemas.microsoft.com/office/drawing/2014/main" id="{EB70701E-E20D-49E3-B34B-9343495D0A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055" name="Rectangle 963">
                    <a:extLst>
                      <a:ext uri="{FF2B5EF4-FFF2-40B4-BE49-F238E27FC236}">
                        <a16:creationId xmlns:a16="http://schemas.microsoft.com/office/drawing/2014/main" id="{8DCC2561-D11D-4876-88C9-6E905103F0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56" name="Rectangle 964">
                    <a:extLst>
                      <a:ext uri="{FF2B5EF4-FFF2-40B4-BE49-F238E27FC236}">
                        <a16:creationId xmlns:a16="http://schemas.microsoft.com/office/drawing/2014/main" id="{42DD8B0F-F264-4421-9C0F-019D98AE5A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057" name="Group 965">
                    <a:extLst>
                      <a:ext uri="{FF2B5EF4-FFF2-40B4-BE49-F238E27FC236}">
                        <a16:creationId xmlns:a16="http://schemas.microsoft.com/office/drawing/2014/main" id="{B3EB195B-F109-481D-B803-3B2CC5865FD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073" name="AutoShape 966">
                      <a:extLst>
                        <a:ext uri="{FF2B5EF4-FFF2-40B4-BE49-F238E27FC236}">
                          <a16:creationId xmlns:a16="http://schemas.microsoft.com/office/drawing/2014/main" id="{BBD5472E-2E68-44FF-BF9B-CB9439404C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74" name="AutoShape 967">
                      <a:extLst>
                        <a:ext uri="{FF2B5EF4-FFF2-40B4-BE49-F238E27FC236}">
                          <a16:creationId xmlns:a16="http://schemas.microsoft.com/office/drawing/2014/main" id="{2B1F0E40-A2F7-4F85-8661-2AB9343A1EC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058" name="Freeform 968">
                    <a:extLst>
                      <a:ext uri="{FF2B5EF4-FFF2-40B4-BE49-F238E27FC236}">
                        <a16:creationId xmlns:a16="http://schemas.microsoft.com/office/drawing/2014/main" id="{3F9E557E-BCE9-4902-8FC8-C6A75111F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14059" name="Group 969">
                    <a:extLst>
                      <a:ext uri="{FF2B5EF4-FFF2-40B4-BE49-F238E27FC236}">
                        <a16:creationId xmlns:a16="http://schemas.microsoft.com/office/drawing/2014/main" id="{2CDDFDA0-E0FD-4219-A697-955EDE6976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071" name="AutoShape 970">
                      <a:extLst>
                        <a:ext uri="{FF2B5EF4-FFF2-40B4-BE49-F238E27FC236}">
                          <a16:creationId xmlns:a16="http://schemas.microsoft.com/office/drawing/2014/main" id="{67CA61DF-3E44-4360-B4B9-4749F63F71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72" name="AutoShape 971">
                      <a:extLst>
                        <a:ext uri="{FF2B5EF4-FFF2-40B4-BE49-F238E27FC236}">
                          <a16:creationId xmlns:a16="http://schemas.microsoft.com/office/drawing/2014/main" id="{62B9789C-F0D2-4B5F-B76D-63967EDF84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l-GR" altLang="el-GR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060" name="Rectangle 972">
                    <a:extLst>
                      <a:ext uri="{FF2B5EF4-FFF2-40B4-BE49-F238E27FC236}">
                        <a16:creationId xmlns:a16="http://schemas.microsoft.com/office/drawing/2014/main" id="{AD1469BC-FEAE-480F-AB7F-C8E88D12EE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1" name="Freeform 973">
                    <a:extLst>
                      <a:ext uri="{FF2B5EF4-FFF2-40B4-BE49-F238E27FC236}">
                        <a16:creationId xmlns:a16="http://schemas.microsoft.com/office/drawing/2014/main" id="{D001757E-3E61-4EAF-9E0A-CB8032FD2F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62" name="Freeform 974">
                    <a:extLst>
                      <a:ext uri="{FF2B5EF4-FFF2-40B4-BE49-F238E27FC236}">
                        <a16:creationId xmlns:a16="http://schemas.microsoft.com/office/drawing/2014/main" id="{02E6652D-BC48-453F-A88F-405315A1F8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63" name="Oval 975">
                    <a:extLst>
                      <a:ext uri="{FF2B5EF4-FFF2-40B4-BE49-F238E27FC236}">
                        <a16:creationId xmlns:a16="http://schemas.microsoft.com/office/drawing/2014/main" id="{11F3B84A-92CE-4D9E-8042-61B56D3054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4" name="Freeform 976">
                    <a:extLst>
                      <a:ext uri="{FF2B5EF4-FFF2-40B4-BE49-F238E27FC236}">
                        <a16:creationId xmlns:a16="http://schemas.microsoft.com/office/drawing/2014/main" id="{3B2FF6BD-4FF2-4BFB-8D6B-9BD17DA0A8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14065" name="AutoShape 977">
                    <a:extLst>
                      <a:ext uri="{FF2B5EF4-FFF2-40B4-BE49-F238E27FC236}">
                        <a16:creationId xmlns:a16="http://schemas.microsoft.com/office/drawing/2014/main" id="{0F27EF80-D7F1-43EA-B6F5-D133F00D85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6" name="AutoShape 978">
                    <a:extLst>
                      <a:ext uri="{FF2B5EF4-FFF2-40B4-BE49-F238E27FC236}">
                        <a16:creationId xmlns:a16="http://schemas.microsoft.com/office/drawing/2014/main" id="{2A33B2B5-B1EC-467F-A2DD-7B674B38A7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7" name="Oval 979">
                    <a:extLst>
                      <a:ext uri="{FF2B5EF4-FFF2-40B4-BE49-F238E27FC236}">
                        <a16:creationId xmlns:a16="http://schemas.microsoft.com/office/drawing/2014/main" id="{0752D099-DACC-4EDA-9BAC-B612E02B03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8" name="Oval 980">
                    <a:extLst>
                      <a:ext uri="{FF2B5EF4-FFF2-40B4-BE49-F238E27FC236}">
                        <a16:creationId xmlns:a16="http://schemas.microsoft.com/office/drawing/2014/main" id="{96495B61-49A2-4095-8E7F-5C304482FB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069" name="Oval 981">
                    <a:extLst>
                      <a:ext uri="{FF2B5EF4-FFF2-40B4-BE49-F238E27FC236}">
                        <a16:creationId xmlns:a16="http://schemas.microsoft.com/office/drawing/2014/main" id="{B0F6B113-A928-420F-BAEF-CD38782F6E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70" name="Rectangle 982">
                    <a:extLst>
                      <a:ext uri="{FF2B5EF4-FFF2-40B4-BE49-F238E27FC236}">
                        <a16:creationId xmlns:a16="http://schemas.microsoft.com/office/drawing/2014/main" id="{22BFC1ED-E5B5-4718-8D86-F6033E52EA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40" name="Group 1117">
                <a:extLst>
                  <a:ext uri="{FF2B5EF4-FFF2-40B4-BE49-F238E27FC236}">
                    <a16:creationId xmlns:a16="http://schemas.microsoft.com/office/drawing/2014/main" id="{9F91A711-75A6-4CF8-A5FE-0DC85B7789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9215" y="4827099"/>
                <a:ext cx="875523" cy="506826"/>
                <a:chOff x="439215" y="4827099"/>
                <a:chExt cx="875523" cy="506826"/>
              </a:xfrm>
            </p:grpSpPr>
            <p:grpSp>
              <p:nvGrpSpPr>
                <p:cNvPr id="214041" name="Group 418">
                  <a:extLst>
                    <a:ext uri="{FF2B5EF4-FFF2-40B4-BE49-F238E27FC236}">
                      <a16:creationId xmlns:a16="http://schemas.microsoft.com/office/drawing/2014/main" id="{7E939EAD-EA0C-49A8-BA49-8B5E375192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215" y="4827099"/>
                  <a:ext cx="875523" cy="506826"/>
                  <a:chOff x="2889" y="1631"/>
                  <a:chExt cx="980" cy="743"/>
                </a:xfrm>
              </p:grpSpPr>
              <p:sp>
                <p:nvSpPr>
                  <p:cNvPr id="214043" name="Rectangle 419">
                    <a:extLst>
                      <a:ext uri="{FF2B5EF4-FFF2-40B4-BE49-F238E27FC236}">
                        <a16:creationId xmlns:a16="http://schemas.microsoft.com/office/drawing/2014/main" id="{80A6FFF6-F449-414A-A435-CD4E755C73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46" y="1841"/>
                    <a:ext cx="663" cy="533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l-GR" altLang="el-GR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5" name="AutoShape 420">
                    <a:extLst>
                      <a:ext uri="{FF2B5EF4-FFF2-40B4-BE49-F238E27FC236}">
                        <a16:creationId xmlns:a16="http://schemas.microsoft.com/office/drawing/2014/main" id="{8345E3E2-2C76-4553-A5A8-EC6D7FD10B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9" y="1630"/>
                    <a:ext cx="976" cy="25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>
                      <a:solidFill>
                        <a:srgbClr val="00CC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pic>
              <p:nvPicPr>
                <p:cNvPr id="214042" name="Picture 1119">
                  <a:extLst>
                    <a:ext uri="{FF2B5EF4-FFF2-40B4-BE49-F238E27FC236}">
                      <a16:creationId xmlns:a16="http://schemas.microsoft.com/office/drawing/2014/main" id="{AC0BD1FD-2F57-4EA4-BE7B-8411182E4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109" y="5014480"/>
                  <a:ext cx="405029" cy="2908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33221E6-88E4-4A90-A939-04DF78FA3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8752"/>
            <a:ext cx="8683625" cy="2643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FD8EB3-5500-4FB9-9EA4-D01CB7ED6E46}"/>
              </a:ext>
            </a:extLst>
          </p:cNvPr>
          <p:cNvGrpSpPr>
            <a:grpSpLocks/>
          </p:cNvGrpSpPr>
          <p:nvPr/>
        </p:nvGrpSpPr>
        <p:grpSpPr bwMode="auto">
          <a:xfrm>
            <a:off x="401638" y="4171950"/>
            <a:ext cx="8074025" cy="460375"/>
            <a:chOff x="379080" y="5456397"/>
            <a:chExt cx="8074239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3C6F5D-67B7-4509-AAF2-A0B779F85EDD}"/>
                </a:ext>
              </a:extLst>
            </p:cNvPr>
            <p:cNvSpPr/>
            <p:nvPr/>
          </p:nvSpPr>
          <p:spPr>
            <a:xfrm>
              <a:off x="379080" y="5489828"/>
              <a:ext cx="8074239" cy="42186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txBody>
            <a:bodyPr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4029" name="TextBox 17">
              <a:extLst>
                <a:ext uri="{FF2B5EF4-FFF2-40B4-BE49-F238E27FC236}">
                  <a16:creationId xmlns:a16="http://schemas.microsoft.com/office/drawing/2014/main" id="{DEF51786-8B55-4621-A1BA-B4477034B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801" y="5456397"/>
              <a:ext cx="64628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0000"/>
                  </a:solidFill>
                </a:rPr>
                <a:t>Internet host-host communication as a service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1E3F45-44E9-470D-A8CE-3E951DBDE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40" y="4609490"/>
            <a:ext cx="7313675" cy="2011401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l-GR" i="1" dirty="0">
                <a:solidFill>
                  <a:srgbClr val="990000"/>
                </a:solidFill>
              </a:rPr>
              <a:t>OTT </a:t>
            </a:r>
            <a:r>
              <a:rPr lang="el-GR" altLang="el-GR" i="1" dirty="0">
                <a:solidFill>
                  <a:srgbClr val="990000"/>
                </a:solidFill>
              </a:rPr>
              <a:t>προκλήσεις</a:t>
            </a:r>
            <a:r>
              <a:rPr lang="en-US" altLang="el-GR" i="1" dirty="0">
                <a:solidFill>
                  <a:srgbClr val="990000"/>
                </a:solidFill>
              </a:rPr>
              <a:t>: </a:t>
            </a:r>
            <a:r>
              <a:rPr lang="el-GR" altLang="el-GR" dirty="0"/>
              <a:t>αντιμετώπιση της συμφόρησης στο Διαδίκτυο</a:t>
            </a:r>
            <a:endParaRPr lang="en-US" altLang="el-GR" dirty="0"/>
          </a:p>
          <a:p>
            <a:pPr lvl="1"/>
            <a:r>
              <a:rPr lang="el-GR" altLang="el-GR" dirty="0">
                <a:ea typeface="Arial" panose="020B0604020202020204" pitchFamily="34" charset="0"/>
              </a:rPr>
              <a:t>Από ποιόν κόμβο </a:t>
            </a:r>
            <a:r>
              <a:rPr lang="en-US" altLang="el-GR" dirty="0">
                <a:ea typeface="Arial" panose="020B0604020202020204" pitchFamily="34" charset="0"/>
              </a:rPr>
              <a:t>CDN </a:t>
            </a:r>
            <a:r>
              <a:rPr lang="el-GR" altLang="el-GR" dirty="0">
                <a:ea typeface="Arial" panose="020B0604020202020204" pitchFamily="34" charset="0"/>
              </a:rPr>
              <a:t>να λάβει το περιεχόμενο</a:t>
            </a:r>
            <a:r>
              <a:rPr lang="en-US" altLang="el-GR" dirty="0">
                <a:ea typeface="Arial" panose="020B0604020202020204" pitchFamily="34" charset="0"/>
              </a:rPr>
              <a:t>;</a:t>
            </a:r>
          </a:p>
          <a:p>
            <a:pPr lvl="1"/>
            <a:r>
              <a:rPr lang="el-GR" altLang="el-GR" dirty="0">
                <a:ea typeface="Arial" panose="020B0604020202020204" pitchFamily="34" charset="0"/>
              </a:rPr>
              <a:t>Συμπεριφορά του θεατή όταν συμβαίνει συμφόρηση δικτύου</a:t>
            </a:r>
            <a:r>
              <a:rPr lang="en-US" altLang="el-GR" dirty="0">
                <a:ea typeface="Arial" panose="020B0604020202020204" pitchFamily="34" charset="0"/>
              </a:rPr>
              <a:t>;</a:t>
            </a:r>
          </a:p>
          <a:p>
            <a:pPr lvl="1"/>
            <a:r>
              <a:rPr lang="el-GR" altLang="el-GR" dirty="0">
                <a:ea typeface="Arial" panose="020B0604020202020204" pitchFamily="34" charset="0"/>
              </a:rPr>
              <a:t>Ποιο περιεχόμενο να τοποθετηθεί σε ποιο κόμβο </a:t>
            </a:r>
            <a:r>
              <a:rPr lang="en-US" altLang="el-GR" dirty="0">
                <a:ea typeface="Arial" panose="020B0604020202020204" pitchFamily="34" charset="0"/>
              </a:rPr>
              <a:t>CDN 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A2AE8-F102-4449-AD8D-4CC17C4D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1866900"/>
            <a:ext cx="3227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i="1">
                <a:solidFill>
                  <a:srgbClr val="000099"/>
                </a:solidFill>
                <a:latin typeface="Gill Sans MT" panose="020B0502020104020203" pitchFamily="34" charset="0"/>
              </a:rPr>
              <a:t>“</a:t>
            </a:r>
            <a:r>
              <a:rPr lang="en-US" altLang="el-GR" sz="4400" i="1">
                <a:solidFill>
                  <a:srgbClr val="000099"/>
                </a:solidFill>
                <a:latin typeface="Gill Sans MT" panose="020B0502020104020203" pitchFamily="34" charset="0"/>
              </a:rPr>
              <a:t>over the top</a:t>
            </a:r>
            <a:r>
              <a:rPr lang="en-US" altLang="en-US" sz="4400" i="1">
                <a:solidFill>
                  <a:srgbClr val="000099"/>
                </a:solidFill>
                <a:latin typeface="Gill Sans MT" panose="020B0502020104020203" pitchFamily="34" charset="0"/>
              </a:rPr>
              <a:t>”</a:t>
            </a:r>
            <a:endParaRPr lang="en-US" altLang="el-GR" sz="4400" i="1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build="p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1287"/>
          <p:cNvSpPr>
            <a:spLocks/>
          </p:cNvSpPr>
          <p:nvPr/>
        </p:nvSpPr>
        <p:spPr bwMode="auto">
          <a:xfrm>
            <a:off x="2822575" y="5299075"/>
            <a:ext cx="3133725" cy="1422400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00"/>
              <a:gd name="T55" fmla="*/ 0 h 10000"/>
              <a:gd name="T56" fmla="*/ 10000 w 10000"/>
              <a:gd name="T57" fmla="*/ 10000 h 1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CDN: “</a:t>
            </a:r>
            <a:r>
              <a:rPr lang="el-GR" sz="2800"/>
              <a:t>απλό</a:t>
            </a:r>
            <a:r>
              <a:rPr lang="en-US" sz="2800"/>
              <a:t>”</a:t>
            </a:r>
            <a:r>
              <a:rPr lang="el-GR" sz="2800"/>
              <a:t> σενάριο πρόσβασης περιεχομένου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220663" y="1308100"/>
            <a:ext cx="86709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latin typeface="Gill Sans Nova" panose="020B0602020104020203" pitchFamily="34" charset="0"/>
              </a:rPr>
              <a:t>Ο </a:t>
            </a:r>
            <a:r>
              <a:rPr lang="en-US" b="1">
                <a:latin typeface="Gill Sans Nova" panose="020B0602020104020203" pitchFamily="34" charset="0"/>
              </a:rPr>
              <a:t>Bob (</a:t>
            </a:r>
            <a:r>
              <a:rPr lang="el-GR" b="1">
                <a:latin typeface="Gill Sans Nova" panose="020B0602020104020203" pitchFamily="34" charset="0"/>
              </a:rPr>
              <a:t>πελάτης) ζητάει ένα </a:t>
            </a:r>
            <a:r>
              <a:rPr lang="en-US" b="1">
                <a:latin typeface="Gill Sans Nova" panose="020B0602020104020203" pitchFamily="34" charset="0"/>
              </a:rPr>
              <a:t>video</a:t>
            </a:r>
            <a:r>
              <a:rPr lang="en-US">
                <a:latin typeface="Gill Sans Nova" panose="020B0602020104020203" pitchFamily="34" charset="0"/>
              </a:rPr>
              <a:t> http://video.netcinema.com/6Y7B23V</a:t>
            </a:r>
            <a:endParaRPr lang="el-GR">
              <a:latin typeface="Gill Sans Nova" panose="020B0602020104020203" pitchFamily="34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>
                <a:latin typeface="Gill Sans Nova" panose="020B0602020104020203" pitchFamily="34" charset="0"/>
              </a:rPr>
              <a:t> το </a:t>
            </a:r>
            <a:r>
              <a:rPr lang="en-US">
                <a:latin typeface="Gill Sans Nova" panose="020B0602020104020203" pitchFamily="34" charset="0"/>
              </a:rPr>
              <a:t>video </a:t>
            </a:r>
            <a:r>
              <a:rPr lang="el-GR">
                <a:latin typeface="Gill Sans Nova" panose="020B0602020104020203" pitchFamily="34" charset="0"/>
              </a:rPr>
              <a:t>είναι αποθηκευμένο στο </a:t>
            </a:r>
            <a:r>
              <a:rPr lang="en-US">
                <a:latin typeface="Gill Sans Nova" panose="020B0602020104020203" pitchFamily="34" charset="0"/>
              </a:rPr>
              <a:t>CDN </a:t>
            </a:r>
            <a:r>
              <a:rPr lang="el-GR">
                <a:latin typeface="Gill Sans Nova" panose="020B0602020104020203" pitchFamily="34" charset="0"/>
              </a:rPr>
              <a:t>στο </a:t>
            </a:r>
            <a:r>
              <a:rPr lang="en-US">
                <a:latin typeface="Gill Sans Nova" panose="020B0602020104020203" pitchFamily="34" charset="0"/>
              </a:rPr>
              <a:t>http://KingCDN.com/NetC6y&amp;B23V</a:t>
            </a:r>
            <a:endParaRPr lang="el-GR">
              <a:latin typeface="Gill Sans Nova" panose="020B0602020104020203" pitchFamily="34" charset="0"/>
            </a:endParaRPr>
          </a:p>
        </p:txBody>
      </p:sp>
      <p:sp>
        <p:nvSpPr>
          <p:cNvPr id="32773" name="Freeform 1287"/>
          <p:cNvSpPr>
            <a:spLocks/>
          </p:cNvSpPr>
          <p:nvPr/>
        </p:nvSpPr>
        <p:spPr bwMode="auto">
          <a:xfrm rot="5400000">
            <a:off x="-230981" y="4423569"/>
            <a:ext cx="2554288" cy="1422400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00"/>
              <a:gd name="T55" fmla="*/ 0 h 10000"/>
              <a:gd name="T56" fmla="*/ 10000 w 10000"/>
              <a:gd name="T57" fmla="*/ 10000 h 1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32774" name="Group 249"/>
          <p:cNvGrpSpPr>
            <a:grpSpLocks/>
          </p:cNvGrpSpPr>
          <p:nvPr/>
        </p:nvGrpSpPr>
        <p:grpSpPr bwMode="auto">
          <a:xfrm>
            <a:off x="935038" y="4070350"/>
            <a:ext cx="463550" cy="638175"/>
            <a:chOff x="4140" y="429"/>
            <a:chExt cx="1425" cy="2396"/>
          </a:xfrm>
        </p:grpSpPr>
        <p:sp>
          <p:nvSpPr>
            <p:cNvPr id="3294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49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5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5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52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5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978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79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54" name="Rectangle 258"/>
            <p:cNvSpPr>
              <a:spLocks noChangeArrowheads="1"/>
            </p:cNvSpPr>
            <p:nvPr/>
          </p:nvSpPr>
          <p:spPr bwMode="auto">
            <a:xfrm>
              <a:off x="4223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5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76" name="AutoShape 26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77" name="AutoShape 261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56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57" name="Rectangle 263"/>
            <p:cNvSpPr>
              <a:spLocks noChangeArrowheads="1"/>
            </p:cNvSpPr>
            <p:nvPr/>
          </p:nvSpPr>
          <p:spPr bwMode="auto">
            <a:xfrm>
              <a:off x="4228" y="1657"/>
              <a:ext cx="595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5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974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75" name="AutoShape 26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87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5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96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972" name="AutoShape 269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73" name="AutoShape 270"/>
              <p:cNvSpPr>
                <a:spLocks noChangeArrowheads="1"/>
              </p:cNvSpPr>
              <p:nvPr/>
            </p:nvSpPr>
            <p:spPr bwMode="auto">
              <a:xfrm>
                <a:off x="634" y="2588"/>
                <a:ext cx="687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61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6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64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66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7" name="AutoShape 277"/>
            <p:cNvSpPr>
              <a:spLocks noChangeArrowheads="1"/>
            </p:cNvSpPr>
            <p:nvPr/>
          </p:nvSpPr>
          <p:spPr bwMode="auto">
            <a:xfrm>
              <a:off x="4203" y="2712"/>
              <a:ext cx="1074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8" name="Oval 27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9" name="Oval 27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70" name="Oval 280"/>
            <p:cNvSpPr>
              <a:spLocks noChangeArrowheads="1"/>
            </p:cNvSpPr>
            <p:nvPr/>
          </p:nvSpPr>
          <p:spPr bwMode="auto"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71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32775" name="TextBox 4"/>
          <p:cNvSpPr txBox="1">
            <a:spLocks noChangeArrowheads="1"/>
          </p:cNvSpPr>
          <p:nvPr/>
        </p:nvSpPr>
        <p:spPr bwMode="auto">
          <a:xfrm>
            <a:off x="153988" y="4645025"/>
            <a:ext cx="165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Narrow" pitchFamily="34" charset="0"/>
                <a:ea typeface="MS PGothic" pitchFamily="34" charset="-128"/>
              </a:rPr>
              <a:t>netcinema.com</a:t>
            </a:r>
            <a:endParaRPr lang="en-US" sz="2000" i="1">
              <a:latin typeface="Arial Narrow" pitchFamily="34" charset="0"/>
              <a:ea typeface="MS PGothic" pitchFamily="34" charset="-128"/>
            </a:endParaRPr>
          </a:p>
        </p:txBody>
      </p:sp>
      <p:grpSp>
        <p:nvGrpSpPr>
          <p:cNvPr id="32776" name="Group 542"/>
          <p:cNvGrpSpPr>
            <a:grpSpLocks/>
          </p:cNvGrpSpPr>
          <p:nvPr/>
        </p:nvGrpSpPr>
        <p:grpSpPr bwMode="auto">
          <a:xfrm>
            <a:off x="3009900" y="2457450"/>
            <a:ext cx="963613" cy="835025"/>
            <a:chOff x="-44" y="1473"/>
            <a:chExt cx="981" cy="1105"/>
          </a:xfrm>
        </p:grpSpPr>
        <p:pic>
          <p:nvPicPr>
            <p:cNvPr id="32946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947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2777" name="Group 249"/>
          <p:cNvGrpSpPr>
            <a:grpSpLocks/>
          </p:cNvGrpSpPr>
          <p:nvPr/>
        </p:nvGrpSpPr>
        <p:grpSpPr bwMode="auto">
          <a:xfrm>
            <a:off x="3235325" y="5616575"/>
            <a:ext cx="463550" cy="636588"/>
            <a:chOff x="4140" y="429"/>
            <a:chExt cx="1425" cy="2396"/>
          </a:xfrm>
        </p:grpSpPr>
        <p:sp>
          <p:nvSpPr>
            <p:cNvPr id="3291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15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1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1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18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1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944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45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20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2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42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43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22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23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2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940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41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2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92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938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39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27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2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2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30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32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3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4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5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6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7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32778" name="Group 249"/>
          <p:cNvGrpSpPr>
            <a:grpSpLocks/>
          </p:cNvGrpSpPr>
          <p:nvPr/>
        </p:nvGrpSpPr>
        <p:grpSpPr bwMode="auto">
          <a:xfrm>
            <a:off x="1000125" y="5335588"/>
            <a:ext cx="463550" cy="636587"/>
            <a:chOff x="4140" y="429"/>
            <a:chExt cx="1425" cy="2396"/>
          </a:xfrm>
        </p:grpSpPr>
        <p:sp>
          <p:nvSpPr>
            <p:cNvPr id="3288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83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8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8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86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8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912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13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88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8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10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11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90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91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9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908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09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9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89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906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07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95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9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9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98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9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00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1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2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3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4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5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32779" name="Group 249"/>
          <p:cNvGrpSpPr>
            <a:grpSpLocks/>
          </p:cNvGrpSpPr>
          <p:nvPr/>
        </p:nvGrpSpPr>
        <p:grpSpPr bwMode="auto">
          <a:xfrm>
            <a:off x="5286375" y="5548313"/>
            <a:ext cx="463550" cy="638175"/>
            <a:chOff x="4140" y="429"/>
            <a:chExt cx="1425" cy="2396"/>
          </a:xfrm>
        </p:grpSpPr>
        <p:sp>
          <p:nvSpPr>
            <p:cNvPr id="32850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51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52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53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54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55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880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81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56" name="Rectangle 258"/>
            <p:cNvSpPr>
              <a:spLocks noChangeArrowheads="1"/>
            </p:cNvSpPr>
            <p:nvPr/>
          </p:nvSpPr>
          <p:spPr bwMode="auto">
            <a:xfrm>
              <a:off x="4223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57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878" name="AutoShape 26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79" name="AutoShape 261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58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59" name="Rectangle 263"/>
            <p:cNvSpPr>
              <a:spLocks noChangeArrowheads="1"/>
            </p:cNvSpPr>
            <p:nvPr/>
          </p:nvSpPr>
          <p:spPr bwMode="auto">
            <a:xfrm>
              <a:off x="4228" y="1657"/>
              <a:ext cx="595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60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876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77" name="AutoShape 26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87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61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862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874" name="AutoShape 269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75" name="AutoShape 270"/>
              <p:cNvSpPr>
                <a:spLocks noChangeArrowheads="1"/>
              </p:cNvSpPr>
              <p:nvPr/>
            </p:nvSpPr>
            <p:spPr bwMode="auto">
              <a:xfrm>
                <a:off x="634" y="2588"/>
                <a:ext cx="687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63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64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65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66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67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68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69" name="AutoShape 277"/>
            <p:cNvSpPr>
              <a:spLocks noChangeArrowheads="1"/>
            </p:cNvSpPr>
            <p:nvPr/>
          </p:nvSpPr>
          <p:spPr bwMode="auto">
            <a:xfrm>
              <a:off x="4203" y="2712"/>
              <a:ext cx="1074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70" name="Oval 27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71" name="Oval 27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72" name="Oval 280"/>
            <p:cNvSpPr>
              <a:spLocks noChangeArrowheads="1"/>
            </p:cNvSpPr>
            <p:nvPr/>
          </p:nvSpPr>
          <p:spPr bwMode="auto"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73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32780" name="Group 249"/>
          <p:cNvGrpSpPr>
            <a:grpSpLocks/>
          </p:cNvGrpSpPr>
          <p:nvPr/>
        </p:nvGrpSpPr>
        <p:grpSpPr bwMode="auto">
          <a:xfrm>
            <a:off x="4722813" y="3789363"/>
            <a:ext cx="463550" cy="636587"/>
            <a:chOff x="4140" y="429"/>
            <a:chExt cx="1425" cy="2396"/>
          </a:xfrm>
        </p:grpSpPr>
        <p:sp>
          <p:nvSpPr>
            <p:cNvPr id="3281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19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2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2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22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2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848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49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24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2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846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47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26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27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2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844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45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2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83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842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43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31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3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34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36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7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8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9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40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41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32781" name="TextBox 182"/>
          <p:cNvSpPr txBox="1">
            <a:spLocks noChangeArrowheads="1"/>
          </p:cNvSpPr>
          <p:nvPr/>
        </p:nvSpPr>
        <p:spPr bwMode="auto">
          <a:xfrm>
            <a:off x="2984500" y="6207125"/>
            <a:ext cx="155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Narrow" pitchFamily="34" charset="0"/>
                <a:ea typeface="MS PGothic" pitchFamily="34" charset="-128"/>
              </a:rPr>
              <a:t>KingCDN.com</a:t>
            </a:r>
            <a:endParaRPr lang="en-US" sz="2000" i="1">
              <a:latin typeface="Arial Narrow" pitchFamily="34" charset="0"/>
              <a:ea typeface="MS PGothic" pitchFamily="34" charset="-128"/>
            </a:endParaRPr>
          </a:p>
        </p:txBody>
      </p:sp>
      <p:pic>
        <p:nvPicPr>
          <p:cNvPr id="32782" name="Picture 7" descr="B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238" y="2392363"/>
            <a:ext cx="5334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61444"/>
          <p:cNvGrpSpPr>
            <a:grpSpLocks/>
          </p:cNvGrpSpPr>
          <p:nvPr/>
        </p:nvGrpSpPr>
        <p:grpSpPr bwMode="auto">
          <a:xfrm>
            <a:off x="1490663" y="3036888"/>
            <a:ext cx="1628775" cy="1063625"/>
            <a:chOff x="1490926" y="3037262"/>
            <a:chExt cx="1628976" cy="1063042"/>
          </a:xfrm>
        </p:grpSpPr>
        <p:cxnSp>
          <p:nvCxnSpPr>
            <p:cNvPr id="32814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1490926" y="3037262"/>
              <a:ext cx="1628976" cy="106304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32815" name="Group 61441"/>
            <p:cNvGrpSpPr>
              <a:grpSpLocks/>
            </p:cNvGrpSpPr>
            <p:nvPr/>
          </p:nvGrpSpPr>
          <p:grpSpPr bwMode="auto">
            <a:xfrm>
              <a:off x="2056927" y="3410016"/>
              <a:ext cx="317511" cy="369332"/>
              <a:chOff x="7454630" y="3313376"/>
              <a:chExt cx="317511" cy="369332"/>
            </a:xfrm>
          </p:grpSpPr>
          <p:sp>
            <p:nvSpPr>
              <p:cNvPr id="32816" name="Oval 6144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2817" name="TextBox 6143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1</a:t>
                </a:r>
              </a:p>
            </p:txBody>
          </p:sp>
        </p:grpSp>
      </p:grpSp>
      <p:sp>
        <p:nvSpPr>
          <p:cNvPr id="61443" name="TextBox 61442"/>
          <p:cNvSpPr txBox="1">
            <a:spLocks noChangeArrowheads="1"/>
          </p:cNvSpPr>
          <p:nvPr/>
        </p:nvSpPr>
        <p:spPr bwMode="auto">
          <a:xfrm>
            <a:off x="263525" y="2462213"/>
            <a:ext cx="28622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1. Bob gets URL for video http://video.netcinema.com/6Y7B23V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from netcinema.com 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web page</a:t>
            </a:r>
          </a:p>
        </p:txBody>
      </p:sp>
      <p:grpSp>
        <p:nvGrpSpPr>
          <p:cNvPr id="30" name="Group 61447"/>
          <p:cNvGrpSpPr>
            <a:grpSpLocks/>
          </p:cNvGrpSpPr>
          <p:nvPr/>
        </p:nvGrpSpPr>
        <p:grpSpPr bwMode="auto">
          <a:xfrm>
            <a:off x="3919538" y="3225800"/>
            <a:ext cx="714375" cy="684213"/>
            <a:chOff x="3924463" y="3239045"/>
            <a:chExt cx="713539" cy="684908"/>
          </a:xfrm>
        </p:grpSpPr>
        <p:cxnSp>
          <p:nvCxnSpPr>
            <p:cNvPr id="32810" name="Straight Arrow Connector 193"/>
            <p:cNvCxnSpPr>
              <a:cxnSpLocks noChangeShapeType="1"/>
            </p:cNvCxnSpPr>
            <p:nvPr/>
          </p:nvCxnSpPr>
          <p:spPr bwMode="auto">
            <a:xfrm>
              <a:off x="3924463" y="3239045"/>
              <a:ext cx="713539" cy="68490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32811" name="Group 194"/>
            <p:cNvGrpSpPr>
              <a:grpSpLocks/>
            </p:cNvGrpSpPr>
            <p:nvPr/>
          </p:nvGrpSpPr>
          <p:grpSpPr bwMode="auto">
            <a:xfrm>
              <a:off x="4061324" y="3293627"/>
              <a:ext cx="322117" cy="369332"/>
              <a:chOff x="7408615" y="3244352"/>
              <a:chExt cx="322117" cy="369332"/>
            </a:xfrm>
          </p:grpSpPr>
          <p:sp>
            <p:nvSpPr>
              <p:cNvPr id="32812" name="Oval 195"/>
              <p:cNvSpPr>
                <a:spLocks noChangeArrowheads="1"/>
              </p:cNvSpPr>
              <p:nvPr/>
            </p:nvSpPr>
            <p:spPr bwMode="auto">
              <a:xfrm>
                <a:off x="7427025" y="3299570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2813" name="TextBox 196"/>
              <p:cNvSpPr txBox="1">
                <a:spLocks noChangeArrowheads="1"/>
              </p:cNvSpPr>
              <p:nvPr/>
            </p:nvSpPr>
            <p:spPr bwMode="auto">
              <a:xfrm>
                <a:off x="7408615" y="3244352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2</a:t>
                </a:r>
              </a:p>
            </p:txBody>
          </p:sp>
        </p:grpSp>
      </p:grp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4371974" y="2981325"/>
            <a:ext cx="46611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2. resolve http://video.netcinema.com/6Y7B23V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via Bob</a:t>
            </a:r>
            <a:r>
              <a:rPr lang="en-US" altLang="en-US">
                <a:latin typeface="Arial Narrow" pitchFamily="34" charset="0"/>
                <a:ea typeface="MS PGothic" pitchFamily="34" charset="-128"/>
              </a:rPr>
              <a:t>’</a:t>
            </a:r>
            <a:r>
              <a:rPr lang="en-US">
                <a:latin typeface="Arial Narrow" pitchFamily="34" charset="0"/>
                <a:ea typeface="MS PGothic" pitchFamily="34" charset="-128"/>
              </a:rPr>
              <a:t>s local DNS</a:t>
            </a:r>
          </a:p>
        </p:txBody>
      </p:sp>
      <p:sp>
        <p:nvSpPr>
          <p:cNvPr id="32787" name="TextBox 201"/>
          <p:cNvSpPr txBox="1">
            <a:spLocks noChangeArrowheads="1"/>
          </p:cNvSpPr>
          <p:nvPr/>
        </p:nvSpPr>
        <p:spPr bwMode="auto">
          <a:xfrm>
            <a:off x="377825" y="5895975"/>
            <a:ext cx="1770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Narrow" pitchFamily="34" charset="0"/>
                <a:ea typeface="MS PGothic" pitchFamily="34" charset="-128"/>
              </a:rPr>
              <a:t>netcinema</a:t>
            </a:r>
            <a:r>
              <a:rPr lang="en-US" altLang="en-US" sz="2000">
                <a:latin typeface="Arial Narrow" pitchFamily="34" charset="0"/>
                <a:ea typeface="MS PGothic" pitchFamily="34" charset="-128"/>
              </a:rPr>
              <a:t>’</a:t>
            </a:r>
            <a:r>
              <a:rPr lang="en-US" sz="2000">
                <a:latin typeface="Arial Narrow" pitchFamily="34" charset="0"/>
                <a:ea typeface="MS PGothic" pitchFamily="34" charset="-128"/>
              </a:rPr>
              <a:t>s</a:t>
            </a:r>
          </a:p>
          <a:p>
            <a:r>
              <a:rPr lang="en-US" sz="2000">
                <a:latin typeface="Arial Narrow" pitchFamily="34" charset="0"/>
                <a:ea typeface="MS PGothic" pitchFamily="34" charset="-128"/>
              </a:rPr>
              <a:t>authorative DNS</a:t>
            </a:r>
            <a:endParaRPr lang="en-US" sz="2000" i="1">
              <a:latin typeface="Arial Narrow" pitchFamily="34" charset="0"/>
              <a:ea typeface="MS PGothic" pitchFamily="34" charset="-128"/>
            </a:endParaRPr>
          </a:p>
        </p:txBody>
      </p:sp>
      <p:cxnSp>
        <p:nvCxnSpPr>
          <p:cNvPr id="204" name="Straight Arrow Connector 203"/>
          <p:cNvCxnSpPr>
            <a:cxnSpLocks noChangeShapeType="1"/>
          </p:cNvCxnSpPr>
          <p:nvPr/>
        </p:nvCxnSpPr>
        <p:spPr bwMode="auto">
          <a:xfrm flipH="1">
            <a:off x="1612900" y="4159250"/>
            <a:ext cx="3100388" cy="1376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9" name="Straight Arrow Connector 208"/>
          <p:cNvCxnSpPr>
            <a:cxnSpLocks noChangeShapeType="1"/>
          </p:cNvCxnSpPr>
          <p:nvPr/>
        </p:nvCxnSpPr>
        <p:spPr bwMode="auto">
          <a:xfrm flipH="1">
            <a:off x="1593850" y="4268788"/>
            <a:ext cx="3100388" cy="13763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192" name="Group 204"/>
          <p:cNvGrpSpPr>
            <a:grpSpLocks/>
          </p:cNvGrpSpPr>
          <p:nvPr/>
        </p:nvGrpSpPr>
        <p:grpSpPr bwMode="auto">
          <a:xfrm>
            <a:off x="1838325" y="5218113"/>
            <a:ext cx="317500" cy="368300"/>
            <a:chOff x="7454630" y="3313376"/>
            <a:chExt cx="317511" cy="369332"/>
          </a:xfrm>
        </p:grpSpPr>
        <p:sp>
          <p:nvSpPr>
            <p:cNvPr id="32808" name="Oval 205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 i="1">
                <a:ea typeface="MS PGothic" pitchFamily="34" charset="-128"/>
              </a:endParaRPr>
            </a:p>
          </p:txBody>
        </p:sp>
        <p:sp>
          <p:nvSpPr>
            <p:cNvPr id="32809" name="TextBox 206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ea typeface="MS PGothic" pitchFamily="34" charset="-128"/>
                  <a:cs typeface="Arial" charset="0"/>
                </a:rPr>
                <a:t>3</a:t>
              </a:r>
            </a:p>
          </p:txBody>
        </p:sp>
      </p:grp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1808163" y="4592638"/>
            <a:ext cx="3200400" cy="677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3. netcinema</a:t>
            </a:r>
            <a:r>
              <a:rPr lang="en-US" altLang="en-US">
                <a:latin typeface="Arial Narrow" pitchFamily="34" charset="0"/>
                <a:ea typeface="MS PGothic" pitchFamily="34" charset="-128"/>
              </a:rPr>
              <a:t>’</a:t>
            </a:r>
            <a:r>
              <a:rPr lang="en-US">
                <a:latin typeface="Arial Narrow" pitchFamily="34" charset="0"/>
                <a:ea typeface="MS PGothic" pitchFamily="34" charset="-128"/>
              </a:rPr>
              <a:t>s DNS returns URL 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http://KingCDN.com/NetC6y&amp;B</a:t>
            </a:r>
            <a:r>
              <a:rPr lang="en-US" sz="2000">
                <a:latin typeface="Arial Narrow" pitchFamily="34" charset="0"/>
                <a:ea typeface="MS PGothic" pitchFamily="34" charset="-128"/>
              </a:rPr>
              <a:t>23V</a:t>
            </a:r>
          </a:p>
        </p:txBody>
      </p:sp>
      <p:cxnSp>
        <p:nvCxnSpPr>
          <p:cNvPr id="212" name="Straight Arrow Connector 211"/>
          <p:cNvCxnSpPr>
            <a:cxnSpLocks noChangeShapeType="1"/>
          </p:cNvCxnSpPr>
          <p:nvPr/>
        </p:nvCxnSpPr>
        <p:spPr bwMode="auto">
          <a:xfrm>
            <a:off x="5032375" y="4475163"/>
            <a:ext cx="447675" cy="962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7" name="Straight Arrow Connector 216"/>
          <p:cNvCxnSpPr>
            <a:cxnSpLocks noChangeShapeType="1"/>
          </p:cNvCxnSpPr>
          <p:nvPr/>
        </p:nvCxnSpPr>
        <p:spPr bwMode="auto">
          <a:xfrm>
            <a:off x="5127625" y="4486275"/>
            <a:ext cx="447675" cy="960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193" name="Group 212"/>
          <p:cNvGrpSpPr>
            <a:grpSpLocks/>
          </p:cNvGrpSpPr>
          <p:nvPr/>
        </p:nvGrpSpPr>
        <p:grpSpPr bwMode="auto">
          <a:xfrm>
            <a:off x="5116513" y="4727575"/>
            <a:ext cx="317500" cy="369888"/>
            <a:chOff x="7454630" y="3313376"/>
            <a:chExt cx="317511" cy="369332"/>
          </a:xfrm>
        </p:grpSpPr>
        <p:sp>
          <p:nvSpPr>
            <p:cNvPr id="32806" name="Oval 213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 i="1">
                <a:ea typeface="MS PGothic" pitchFamily="34" charset="-128"/>
              </a:endParaRPr>
            </a:p>
          </p:txBody>
        </p:sp>
        <p:sp>
          <p:nvSpPr>
            <p:cNvPr id="32807" name="TextBox 214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ea typeface="MS PGothic" pitchFamily="34" charset="-128"/>
                  <a:cs typeface="Arial" charset="0"/>
                </a:rPr>
                <a:t>4</a:t>
              </a:r>
            </a:p>
          </p:txBody>
        </p:sp>
      </p:grpSp>
      <p:sp>
        <p:nvSpPr>
          <p:cNvPr id="219" name="TextBox 218"/>
          <p:cNvSpPr txBox="1">
            <a:spLocks noChangeArrowheads="1"/>
          </p:cNvSpPr>
          <p:nvPr/>
        </p:nvSpPr>
        <p:spPr bwMode="auto">
          <a:xfrm>
            <a:off x="5551488" y="3903663"/>
            <a:ext cx="39243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4&amp;5. Resolve 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http://KingCDN.com/NetC6y&amp;B23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via KingCDN</a:t>
            </a:r>
            <a:r>
              <a:rPr lang="en-US" altLang="en-US">
                <a:latin typeface="Arial Narrow" pitchFamily="34" charset="0"/>
                <a:ea typeface="MS PGothic" pitchFamily="34" charset="-128"/>
              </a:rPr>
              <a:t>’</a:t>
            </a:r>
            <a:r>
              <a:rPr lang="en-US">
                <a:latin typeface="Arial Narrow" pitchFamily="34" charset="0"/>
                <a:ea typeface="MS PGothic" pitchFamily="34" charset="-128"/>
              </a:rPr>
              <a:t>s authoritative DNS,              which returns IP address of KIingCDN 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server  with video</a:t>
            </a:r>
          </a:p>
        </p:txBody>
      </p:sp>
      <p:cxnSp>
        <p:nvCxnSpPr>
          <p:cNvPr id="220" name="Straight Arrow Connector 219"/>
          <p:cNvCxnSpPr>
            <a:cxnSpLocks noChangeShapeType="1"/>
          </p:cNvCxnSpPr>
          <p:nvPr/>
        </p:nvCxnSpPr>
        <p:spPr bwMode="auto">
          <a:xfrm>
            <a:off x="3783013" y="3322638"/>
            <a:ext cx="812800" cy="822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194" name="Group 222"/>
          <p:cNvGrpSpPr>
            <a:grpSpLocks/>
          </p:cNvGrpSpPr>
          <p:nvPr/>
        </p:nvGrpSpPr>
        <p:grpSpPr bwMode="auto">
          <a:xfrm>
            <a:off x="4154488" y="3667125"/>
            <a:ext cx="317500" cy="369888"/>
            <a:chOff x="7454630" y="3313376"/>
            <a:chExt cx="317511" cy="369332"/>
          </a:xfrm>
        </p:grpSpPr>
        <p:sp>
          <p:nvSpPr>
            <p:cNvPr id="32804" name="Oval 223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 i="1">
                <a:ea typeface="MS PGothic" pitchFamily="34" charset="-128"/>
              </a:endParaRPr>
            </a:p>
          </p:txBody>
        </p:sp>
        <p:sp>
          <p:nvSpPr>
            <p:cNvPr id="32805" name="TextBox 224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ea typeface="MS PGothic" pitchFamily="34" charset="-128"/>
                  <a:cs typeface="Arial" charset="0"/>
                </a:rPr>
                <a:t>5</a:t>
              </a:r>
            </a:p>
          </p:txBody>
        </p:sp>
      </p:grpSp>
      <p:cxnSp>
        <p:nvCxnSpPr>
          <p:cNvPr id="226" name="Straight Arrow Connector 225"/>
          <p:cNvCxnSpPr>
            <a:cxnSpLocks noChangeShapeType="1"/>
          </p:cNvCxnSpPr>
          <p:nvPr/>
        </p:nvCxnSpPr>
        <p:spPr bwMode="auto">
          <a:xfrm flipH="1">
            <a:off x="3311525" y="3201988"/>
            <a:ext cx="4763" cy="2362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457" name="Up Arrow 61456"/>
          <p:cNvSpPr>
            <a:spLocks noChangeArrowheads="1"/>
          </p:cNvSpPr>
          <p:nvPr/>
        </p:nvSpPr>
        <p:spPr bwMode="auto">
          <a:xfrm>
            <a:off x="3340100" y="3195638"/>
            <a:ext cx="298450" cy="2284412"/>
          </a:xfrm>
          <a:prstGeom prst="upArrow">
            <a:avLst>
              <a:gd name="adj1" fmla="val 50000"/>
              <a:gd name="adj2" fmla="val 50249"/>
            </a:avLst>
          </a:prstGeom>
          <a:gradFill rotWithShape="1">
            <a:gsLst>
              <a:gs pos="0">
                <a:srgbClr val="000090"/>
              </a:gs>
              <a:gs pos="64000">
                <a:srgbClr val="000090"/>
              </a:gs>
              <a:gs pos="100000">
                <a:srgbClr val="FFFFFF"/>
              </a:gs>
            </a:gsLst>
            <a:lin ang="5400000"/>
          </a:gra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31" name="TextBox 230"/>
          <p:cNvSpPr txBox="1">
            <a:spLocks noChangeArrowheads="1"/>
          </p:cNvSpPr>
          <p:nvPr/>
        </p:nvSpPr>
        <p:spPr bwMode="auto">
          <a:xfrm>
            <a:off x="2254250" y="3732213"/>
            <a:ext cx="2027238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6. request video from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KINGCDN server,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streamed via HTTP</a:t>
            </a:r>
          </a:p>
        </p:txBody>
      </p:sp>
      <p:sp>
        <p:nvSpPr>
          <p:cNvPr id="32801" name="TextBox 232"/>
          <p:cNvSpPr txBox="1">
            <a:spLocks noChangeArrowheads="1"/>
          </p:cNvSpPr>
          <p:nvPr/>
        </p:nvSpPr>
        <p:spPr bwMode="auto">
          <a:xfrm>
            <a:off x="5764213" y="5510213"/>
            <a:ext cx="18748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 Narrow" pitchFamily="34" charset="0"/>
                <a:ea typeface="MS PGothic" pitchFamily="34" charset="-128"/>
              </a:rPr>
              <a:t>KingCDN</a:t>
            </a:r>
          </a:p>
          <a:p>
            <a:pPr algn="ctr"/>
            <a:r>
              <a:rPr lang="en-US" sz="2000">
                <a:latin typeface="Arial Narrow" pitchFamily="34" charset="0"/>
                <a:ea typeface="MS PGothic" pitchFamily="34" charset="-128"/>
              </a:rPr>
              <a:t>authoritative DNS</a:t>
            </a:r>
            <a:endParaRPr lang="en-US" sz="2000" i="1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3" grpId="1"/>
      <p:bldP spid="201" grpId="0"/>
      <p:bldP spid="201" grpId="1"/>
      <p:bldP spid="210" grpId="0" animBg="1"/>
      <p:bldP spid="210" grpId="1" animBg="1"/>
      <p:bldP spid="219" grpId="0"/>
      <p:bldP spid="219" grpId="1"/>
      <p:bldP spid="61457" grpId="0" animBg="1"/>
      <p:bldP spid="2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CDN </a:t>
            </a:r>
            <a:r>
              <a:rPr lang="el-GR"/>
              <a:t>στρατηγική επιλογής </a:t>
            </a:r>
            <a:r>
              <a:rPr lang="en-US"/>
              <a:t>cluster</a:t>
            </a:r>
            <a:endParaRPr lang="el-GR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68287" y="1254175"/>
            <a:ext cx="8798801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l-GR" b="1" dirty="0">
                <a:solidFill>
                  <a:srgbClr val="C00000"/>
                </a:solidFill>
                <a:latin typeface="Gill Sans Nova" panose="020B0602020104020203" pitchFamily="34" charset="0"/>
              </a:rPr>
              <a:t>πρόκληση: </a:t>
            </a:r>
            <a:r>
              <a:rPr lang="el-GR" dirty="0">
                <a:latin typeface="Gill Sans Nova" panose="020B0602020104020203" pitchFamily="34" charset="0"/>
              </a:rPr>
              <a:t>πώς το </a:t>
            </a:r>
            <a:r>
              <a:rPr lang="en-US" dirty="0">
                <a:latin typeface="Gill Sans Nova" panose="020B0602020104020203" pitchFamily="34" charset="0"/>
              </a:rPr>
              <a:t>CDN DNS </a:t>
            </a:r>
            <a:r>
              <a:rPr lang="el-GR" dirty="0">
                <a:latin typeface="Gill Sans Nova" panose="020B0602020104020203" pitchFamily="34" charset="0"/>
              </a:rPr>
              <a:t>επιλέγει </a:t>
            </a:r>
            <a:r>
              <a:rPr lang="en-US" dirty="0">
                <a:latin typeface="Gill Sans Nova" panose="020B0602020104020203" pitchFamily="34" charset="0"/>
              </a:rPr>
              <a:t>“</a:t>
            </a:r>
            <a:r>
              <a:rPr lang="el-GR" dirty="0">
                <a:latin typeface="Gill Sans Nova" panose="020B0602020104020203" pitchFamily="34" charset="0"/>
              </a:rPr>
              <a:t>καλό</a:t>
            </a:r>
            <a:r>
              <a:rPr lang="en-US" dirty="0">
                <a:latin typeface="Gill Sans Nova" panose="020B0602020104020203" pitchFamily="34" charset="0"/>
              </a:rPr>
              <a:t>”</a:t>
            </a:r>
            <a:r>
              <a:rPr lang="el-GR" dirty="0">
                <a:latin typeface="Gill Sans Nova" panose="020B0602020104020203" pitchFamily="34" charset="0"/>
              </a:rPr>
              <a:t> </a:t>
            </a:r>
            <a:r>
              <a:rPr lang="en-US" dirty="0">
                <a:latin typeface="Gill Sans Nova" panose="020B0602020104020203" pitchFamily="34" charset="0"/>
              </a:rPr>
              <a:t>CDN </a:t>
            </a:r>
            <a:r>
              <a:rPr lang="el-GR" dirty="0">
                <a:latin typeface="Gill Sans Nova" panose="020B0602020104020203" pitchFamily="34" charset="0"/>
              </a:rPr>
              <a:t>κόμβο για </a:t>
            </a:r>
            <a:r>
              <a:rPr lang="en-US" dirty="0">
                <a:latin typeface="Gill Sans Nova" panose="020B0602020104020203" pitchFamily="34" charset="0"/>
              </a:rPr>
              <a:t>streaming </a:t>
            </a:r>
            <a:r>
              <a:rPr lang="el-GR" dirty="0">
                <a:latin typeface="Gill Sans Nova" panose="020B0602020104020203" pitchFamily="34" charset="0"/>
              </a:rPr>
              <a:t>στον πελάτη;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Gill Sans Nova" panose="020B0602020104020203" pitchFamily="34" charset="0"/>
              </a:rPr>
              <a:t> </a:t>
            </a:r>
            <a:r>
              <a:rPr lang="el-GR" sz="1600" dirty="0">
                <a:latin typeface="Gill Sans Nova" panose="020B0602020104020203" pitchFamily="34" charset="0"/>
              </a:rPr>
              <a:t>Γνωρίζει την </a:t>
            </a:r>
            <a:r>
              <a:rPr lang="en-US" sz="1600" dirty="0">
                <a:latin typeface="Gill Sans Nova" panose="020B0602020104020203" pitchFamily="34" charset="0"/>
              </a:rPr>
              <a:t>IP </a:t>
            </a:r>
            <a:r>
              <a:rPr lang="el-GR" sz="1600" dirty="0">
                <a:latin typeface="Gill Sans Nova" panose="020B0602020104020203" pitchFamily="34" charset="0"/>
              </a:rPr>
              <a:t>διεύθυνση του </a:t>
            </a:r>
            <a:r>
              <a:rPr lang="en-US" sz="1600" dirty="0">
                <a:latin typeface="Gill Sans Nova" panose="020B0602020104020203" pitchFamily="34" charset="0"/>
              </a:rPr>
              <a:t>Local DNS </a:t>
            </a:r>
            <a:r>
              <a:rPr lang="el-GR" sz="1600" dirty="0">
                <a:latin typeface="Gill Sans Nova" panose="020B0602020104020203" pitchFamily="34" charset="0"/>
              </a:rPr>
              <a:t>του πελάτη </a:t>
            </a:r>
            <a:endParaRPr lang="en-US" sz="1600" dirty="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l-GR" sz="1600" b="1" dirty="0">
                <a:solidFill>
                  <a:srgbClr val="CB2727"/>
                </a:solidFill>
                <a:latin typeface="Gill Sans Nova" panose="020B0602020104020203" pitchFamily="34" charset="0"/>
              </a:rPr>
              <a:t>Α. </a:t>
            </a:r>
            <a:r>
              <a:rPr lang="el-GR" sz="1600" dirty="0">
                <a:latin typeface="Gill Sans Nova" panose="020B0602020104020203" pitchFamily="34" charset="0"/>
              </a:rPr>
              <a:t>Επιλέγει ένα </a:t>
            </a:r>
            <a:r>
              <a:rPr lang="en-US" sz="1600" dirty="0">
                <a:latin typeface="Gill Sans Nova" panose="020B0602020104020203" pitchFamily="34" charset="0"/>
              </a:rPr>
              <a:t>CDN </a:t>
            </a:r>
            <a:r>
              <a:rPr lang="el-GR" sz="1600" dirty="0">
                <a:latin typeface="Gill Sans Nova" panose="020B0602020104020203" pitchFamily="34" charset="0"/>
              </a:rPr>
              <a:t>κόμβο </a:t>
            </a:r>
            <a:r>
              <a:rPr lang="el-GR" sz="1600" b="1" dirty="0">
                <a:latin typeface="Gill Sans Nova" panose="020B0602020104020203" pitchFamily="34" charset="0"/>
              </a:rPr>
              <a:t>πιο κοντά γεωγραφικά </a:t>
            </a:r>
            <a:r>
              <a:rPr lang="el-GR" sz="1600" dirty="0">
                <a:latin typeface="Gill Sans Nova" panose="020B0602020104020203" pitchFamily="34" charset="0"/>
              </a:rPr>
              <a:t>στον πελάτη</a:t>
            </a:r>
            <a:r>
              <a:rPr lang="en-US" sz="1600" dirty="0">
                <a:latin typeface="Gill Sans Nova" panose="020B0602020104020203" pitchFamily="34" charset="0"/>
              </a:rPr>
              <a:t> </a:t>
            </a:r>
            <a:endParaRPr lang="el-GR" sz="1600" dirty="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dirty="0">
                <a:latin typeface="Gill Sans Nova" panose="020B0602020104020203" pitchFamily="34" charset="0"/>
              </a:rPr>
              <a:t> συσχέτιση </a:t>
            </a:r>
            <a:r>
              <a:rPr lang="en-US" sz="1600" dirty="0">
                <a:latin typeface="Gill Sans Nova" panose="020B0602020104020203" pitchFamily="34" charset="0"/>
              </a:rPr>
              <a:t>IP </a:t>
            </a:r>
            <a:r>
              <a:rPr lang="el-GR" sz="1600" dirty="0">
                <a:latin typeface="Gill Sans Nova" panose="020B0602020104020203" pitchFamily="34" charset="0"/>
              </a:rPr>
              <a:t>διεύθυνσης με τόπο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dirty="0">
                <a:latin typeface="Gill Sans Nova" panose="020B0602020104020203" pitchFamily="34" charset="0"/>
              </a:rPr>
              <a:t> ο πελάτης</a:t>
            </a:r>
            <a:r>
              <a:rPr lang="en-US" sz="1600" dirty="0">
                <a:latin typeface="Gill Sans Nova" panose="020B0602020104020203" pitchFamily="34" charset="0"/>
              </a:rPr>
              <a:t> </a:t>
            </a:r>
            <a:r>
              <a:rPr lang="el-GR" sz="1600" dirty="0">
                <a:latin typeface="Gill Sans Nova" panose="020B0602020104020203" pitchFamily="34" charset="0"/>
              </a:rPr>
              <a:t>δηλώνει ως </a:t>
            </a:r>
            <a:r>
              <a:rPr lang="en-US" sz="1600" dirty="0">
                <a:latin typeface="Gill Sans Nova" panose="020B0602020104020203" pitchFamily="34" charset="0"/>
              </a:rPr>
              <a:t>Local DNS </a:t>
            </a:r>
            <a:r>
              <a:rPr lang="el-GR" sz="1600" dirty="0">
                <a:latin typeface="Gill Sans Nova" panose="020B0602020104020203" pitchFamily="34" charset="0"/>
              </a:rPr>
              <a:t>ένα απομακρυσμένο </a:t>
            </a:r>
            <a:r>
              <a:rPr lang="en-US" sz="1600" dirty="0">
                <a:latin typeface="Gill Sans Nova" panose="020B0602020104020203" pitchFamily="34" charset="0"/>
              </a:rPr>
              <a:t>LDNS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>
                <a:latin typeface="Gill Sans Nova" panose="020B0602020104020203" pitchFamily="34" charset="0"/>
              </a:rPr>
              <a:t> </a:t>
            </a:r>
            <a:r>
              <a:rPr lang="el-GR" sz="1600" dirty="0">
                <a:latin typeface="Gill Sans Nova" panose="020B0602020104020203" pitchFamily="34" charset="0"/>
              </a:rPr>
              <a:t>αγνοεί τις μεταβολές στο εύρος ζώνης και τη καθυστέρηση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l-GR" sz="1600" dirty="0">
                <a:latin typeface="Gill Sans Nova" panose="020B0602020104020203" pitchFamily="34" charset="0"/>
              </a:rPr>
              <a:t> </a:t>
            </a:r>
            <a:r>
              <a:rPr lang="el-GR" sz="1600" b="1" dirty="0">
                <a:solidFill>
                  <a:srgbClr val="CB2727"/>
                </a:solidFill>
                <a:latin typeface="Gill Sans Nova" panose="020B0602020104020203" pitchFamily="34" charset="0"/>
              </a:rPr>
              <a:t>Β</a:t>
            </a:r>
            <a:r>
              <a:rPr lang="el-GR" sz="1600" dirty="0">
                <a:latin typeface="Gill Sans Nova" panose="020B0602020104020203" pitchFamily="34" charset="0"/>
              </a:rPr>
              <a:t>. Επιλέγει ένα </a:t>
            </a:r>
            <a:r>
              <a:rPr lang="en-US" sz="1600" dirty="0">
                <a:latin typeface="Gill Sans Nova" panose="020B0602020104020203" pitchFamily="34" charset="0"/>
              </a:rPr>
              <a:t>CDN </a:t>
            </a:r>
            <a:r>
              <a:rPr lang="el-GR" sz="1600" dirty="0">
                <a:latin typeface="Gill Sans Nova" panose="020B0602020104020203" pitchFamily="34" charset="0"/>
              </a:rPr>
              <a:t>κόμβο με μικρότερη καθυστέρηση (ή ελάχιστο # αλμάτων) προς τον πελάτη με </a:t>
            </a:r>
            <a:r>
              <a:rPr lang="el-GR" sz="1600" b="1" dirty="0">
                <a:latin typeface="Gill Sans Nova" panose="020B0602020104020203" pitchFamily="34" charset="0"/>
              </a:rPr>
              <a:t>μετρήσεις</a:t>
            </a:r>
            <a:r>
              <a:rPr lang="en-US" sz="1600" b="1" dirty="0">
                <a:latin typeface="Gill Sans Nova" panose="020B0602020104020203" pitchFamily="34" charset="0"/>
              </a:rPr>
              <a:t>/</a:t>
            </a:r>
            <a:r>
              <a:rPr lang="el-GR" sz="1600" b="1" dirty="0">
                <a:latin typeface="Gill Sans Nova" panose="020B0602020104020203" pitchFamily="34" charset="0"/>
              </a:rPr>
              <a:t>βολιδοσκοπήσεις σε πραγματικό χρόνο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dirty="0">
                <a:latin typeface="Gill Sans Nova" panose="020B0602020104020203" pitchFamily="34" charset="0"/>
              </a:rPr>
              <a:t> οι </a:t>
            </a:r>
            <a:r>
              <a:rPr lang="en-US" sz="1600" dirty="0">
                <a:latin typeface="Gill Sans Nova" panose="020B0602020104020203" pitchFamily="34" charset="0"/>
              </a:rPr>
              <a:t>CDN </a:t>
            </a:r>
            <a:r>
              <a:rPr lang="el-GR" sz="1600" dirty="0">
                <a:latin typeface="Gill Sans Nova" panose="020B0602020104020203" pitchFamily="34" charset="0"/>
              </a:rPr>
              <a:t>κόμβοι </a:t>
            </a:r>
            <a:r>
              <a:rPr lang="en-US" sz="1600" dirty="0">
                <a:latin typeface="Gill Sans Nova" panose="020B0602020104020203" pitchFamily="34" charset="0"/>
              </a:rPr>
              <a:t>(cluster) </a:t>
            </a:r>
            <a:r>
              <a:rPr lang="el-GR" sz="1600" dirty="0">
                <a:latin typeface="Gill Sans Nova" panose="020B0602020104020203" pitchFamily="34" charset="0"/>
              </a:rPr>
              <a:t>περιοδικά κάνουν </a:t>
            </a:r>
            <a:r>
              <a:rPr lang="en-US" sz="1600" dirty="0">
                <a:latin typeface="Gill Sans Nova" panose="020B0602020104020203" pitchFamily="34" charset="0"/>
              </a:rPr>
              <a:t>ping </a:t>
            </a:r>
            <a:r>
              <a:rPr lang="el-GR" sz="1600" dirty="0">
                <a:latin typeface="Gill Sans Nova" panose="020B0602020104020203" pitchFamily="34" charset="0"/>
              </a:rPr>
              <a:t>στους </a:t>
            </a:r>
            <a:r>
              <a:rPr lang="en-US" sz="1600" dirty="0">
                <a:latin typeface="Gill Sans Nova" panose="020B0602020104020203" pitchFamily="34" charset="0"/>
              </a:rPr>
              <a:t>ISPs </a:t>
            </a:r>
            <a:r>
              <a:rPr lang="el-GR" sz="1600" dirty="0">
                <a:latin typeface="Gill Sans Nova" panose="020B0602020104020203" pitchFamily="34" charset="0"/>
              </a:rPr>
              <a:t>πρόσβασης και αναφέρουν τα αποτελέσματα στο </a:t>
            </a:r>
            <a:r>
              <a:rPr lang="en-US" sz="1600" dirty="0">
                <a:latin typeface="Gill Sans Nova" panose="020B0602020104020203" pitchFamily="34" charset="0"/>
              </a:rPr>
              <a:t>CDN DNS</a:t>
            </a:r>
            <a:endParaRPr lang="el-GR" sz="1600" dirty="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l-GR" sz="1600" dirty="0">
                <a:latin typeface="Gill Sans Nova" panose="020B0602020104020203" pitchFamily="34" charset="0"/>
              </a:rPr>
              <a:t> </a:t>
            </a:r>
            <a:r>
              <a:rPr lang="el-GR" sz="1600" b="1" dirty="0">
                <a:solidFill>
                  <a:srgbClr val="CB2727"/>
                </a:solidFill>
                <a:latin typeface="Gill Sans Nova" panose="020B0602020104020203" pitchFamily="34" charset="0"/>
              </a:rPr>
              <a:t>Γ</a:t>
            </a:r>
            <a:r>
              <a:rPr lang="el-GR" sz="1600" dirty="0">
                <a:latin typeface="Gill Sans Nova" panose="020B0602020104020203" pitchFamily="34" charset="0"/>
              </a:rPr>
              <a:t>. </a:t>
            </a:r>
            <a:r>
              <a:rPr lang="en-US" sz="1600" dirty="0">
                <a:latin typeface="Gill Sans Nova" panose="020B0602020104020203" pitchFamily="34" charset="0"/>
              </a:rPr>
              <a:t>IP anycast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dirty="0">
                <a:latin typeface="Gill Sans Nova" panose="020B0602020104020203" pitchFamily="34" charset="0"/>
              </a:rPr>
              <a:t> επιλογή «βέλτιστης» διαδρομής βάση του </a:t>
            </a:r>
            <a:r>
              <a:rPr lang="en-US" sz="1600" dirty="0">
                <a:latin typeface="Gill Sans Nova" panose="020B0602020104020203" pitchFamily="34" charset="0"/>
              </a:rPr>
              <a:t>BGP</a:t>
            </a:r>
            <a:r>
              <a:rPr lang="el-GR" sz="1600" dirty="0">
                <a:latin typeface="Gill Sans Nova" panose="020B0602020104020203" pitchFamily="34" charset="0"/>
              </a:rPr>
              <a:t> (μικρότερος αριθμός αλμάτων – Α</a:t>
            </a:r>
            <a:r>
              <a:rPr lang="en-US" sz="1600" dirty="0">
                <a:latin typeface="Gill Sans Nova" panose="020B0602020104020203" pitchFamily="34" charset="0"/>
              </a:rPr>
              <a:t>s – </a:t>
            </a:r>
            <a:r>
              <a:rPr lang="el-GR" sz="1600" dirty="0">
                <a:latin typeface="Gill Sans Nova" panose="020B0602020104020203" pitchFamily="34" charset="0"/>
              </a:rPr>
              <a:t>μεταξύ δρομολογητών</a:t>
            </a:r>
            <a:endParaRPr lang="en-US" sz="1600" dirty="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dirty="0">
                <a:latin typeface="Gill Sans Nova" panose="020B0602020104020203" pitchFamily="34" charset="0"/>
              </a:rPr>
              <a:t> ίδια </a:t>
            </a:r>
            <a:r>
              <a:rPr lang="en-US" sz="1600" dirty="0">
                <a:latin typeface="Gill Sans Nova" panose="020B0602020104020203" pitchFamily="34" charset="0"/>
              </a:rPr>
              <a:t>IP </a:t>
            </a:r>
            <a:r>
              <a:rPr lang="el-GR" sz="1600" dirty="0">
                <a:latin typeface="Gill Sans Nova" panose="020B0602020104020203" pitchFamily="34" charset="0"/>
              </a:rPr>
              <a:t>διεύθυνση σε άλλους του </a:t>
            </a:r>
            <a:r>
              <a:rPr lang="en-US" sz="1600" dirty="0">
                <a:latin typeface="Gill Sans Nova" panose="020B0602020104020203" pitchFamily="34" charset="0"/>
              </a:rPr>
              <a:t>CDN </a:t>
            </a:r>
            <a:r>
              <a:rPr lang="el-GR" sz="1600" dirty="0">
                <a:latin typeface="Gill Sans Nova" panose="020B0602020104020203" pitchFamily="34" charset="0"/>
              </a:rPr>
              <a:t>κόμβους</a:t>
            </a:r>
            <a:endParaRPr lang="en-US" sz="1600" dirty="0"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FAD00F-F095-4024-BB0C-AF0474D646A0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389DB88-2385-4BB8-85D2-14F33846123A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94222" cy="871538"/>
          </a:xfrm>
        </p:spPr>
        <p:txBody>
          <a:bodyPr/>
          <a:lstStyle/>
          <a:p>
            <a:r>
              <a:rPr lang="en-US"/>
              <a:t>CDN </a:t>
            </a:r>
            <a:r>
              <a:rPr lang="el-GR"/>
              <a:t>στρατηγική επιλογής </a:t>
            </a:r>
            <a:r>
              <a:rPr lang="en-US"/>
              <a:t>cluster </a:t>
            </a:r>
            <a:endParaRPr lang="el-GR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68287" y="1471611"/>
            <a:ext cx="86074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l-GR" b="1" dirty="0">
                <a:solidFill>
                  <a:srgbClr val="C00000"/>
                </a:solidFill>
                <a:latin typeface="Gill Sans Nova" panose="020B0602020104020203" pitchFamily="34" charset="0"/>
              </a:rPr>
              <a:t>Δ. </a:t>
            </a:r>
            <a:r>
              <a:rPr lang="en-US" dirty="0">
                <a:solidFill>
                  <a:srgbClr val="C00000"/>
                </a:solidFill>
                <a:latin typeface="Gill Sans Nova" panose="020B0602020104020203" pitchFamily="34" charset="0"/>
              </a:rPr>
              <a:t>E</a:t>
            </a:r>
            <a:r>
              <a:rPr lang="el-GR" dirty="0" err="1">
                <a:solidFill>
                  <a:srgbClr val="C00000"/>
                </a:solidFill>
                <a:latin typeface="Gill Sans Nova" panose="020B0602020104020203" pitchFamily="34" charset="0"/>
              </a:rPr>
              <a:t>ναλλακτική</a:t>
            </a:r>
            <a:r>
              <a:rPr lang="el-GR" dirty="0">
                <a:solidFill>
                  <a:srgbClr val="C00000"/>
                </a:solidFill>
                <a:latin typeface="Gill Sans Nova" panose="020B0602020104020203" pitchFamily="34" charset="0"/>
              </a:rPr>
              <a:t>: </a:t>
            </a:r>
            <a:r>
              <a:rPr lang="el-GR" dirty="0">
                <a:latin typeface="Gill Sans Nova" panose="020B0602020104020203" pitchFamily="34" charset="0"/>
              </a:rPr>
              <a:t>άσε τον </a:t>
            </a:r>
            <a:r>
              <a:rPr lang="el-GR" dirty="0">
                <a:solidFill>
                  <a:schemeClr val="accent2"/>
                </a:solidFill>
                <a:latin typeface="Gill Sans Nova" panose="020B0602020104020203" pitchFamily="34" charset="0"/>
              </a:rPr>
              <a:t>πελάτη</a:t>
            </a:r>
            <a:r>
              <a:rPr lang="el-GR" dirty="0">
                <a:latin typeface="Gill Sans Nova" panose="020B0602020104020203" pitchFamily="34" charset="0"/>
              </a:rPr>
              <a:t> να αποφασίσει – δώσε στον πελάτη μία λίστα από μερικούς </a:t>
            </a:r>
            <a:r>
              <a:rPr lang="en-US" dirty="0">
                <a:latin typeface="Gill Sans Nova" panose="020B0602020104020203" pitchFamily="34" charset="0"/>
              </a:rPr>
              <a:t>CDN servers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dirty="0">
                <a:latin typeface="Gill Sans Nova" panose="020B0602020104020203" pitchFamily="34" charset="0"/>
              </a:rPr>
              <a:t> ο πελάτης κάνει </a:t>
            </a:r>
            <a:r>
              <a:rPr lang="en-US" sz="1600" dirty="0">
                <a:latin typeface="Gill Sans Nova" panose="020B0602020104020203" pitchFamily="34" charset="0"/>
              </a:rPr>
              <a:t>ping </a:t>
            </a:r>
            <a:r>
              <a:rPr lang="el-GR" sz="1600" dirty="0">
                <a:latin typeface="Gill Sans Nova" panose="020B0602020104020203" pitchFamily="34" charset="0"/>
              </a:rPr>
              <a:t>στους </a:t>
            </a:r>
            <a:r>
              <a:rPr lang="en-US" sz="1600" dirty="0">
                <a:latin typeface="Gill Sans Nova" panose="020B0602020104020203" pitchFamily="34" charset="0"/>
              </a:rPr>
              <a:t>servers, </a:t>
            </a:r>
            <a:r>
              <a:rPr lang="el-GR" sz="1600" dirty="0">
                <a:latin typeface="Gill Sans Nova" panose="020B0602020104020203" pitchFamily="34" charset="0"/>
              </a:rPr>
              <a:t>επιλέγει τον </a:t>
            </a:r>
            <a:r>
              <a:rPr lang="en-US" sz="1600" dirty="0">
                <a:latin typeface="Gill Sans Nova" panose="020B0602020104020203" pitchFamily="34" charset="0"/>
              </a:rPr>
              <a:t>“</a:t>
            </a:r>
            <a:r>
              <a:rPr lang="el-GR" sz="1600" dirty="0">
                <a:latin typeface="Gill Sans Nova" panose="020B0602020104020203" pitchFamily="34" charset="0"/>
              </a:rPr>
              <a:t>καλύτερο</a:t>
            </a:r>
            <a:r>
              <a:rPr lang="en-US" sz="1600" dirty="0">
                <a:latin typeface="Gill Sans Nova" panose="020B0602020104020203" pitchFamily="34" charset="0"/>
              </a:rPr>
              <a:t>”</a:t>
            </a:r>
            <a:endParaRPr lang="el-GR" sz="1600" dirty="0">
              <a:latin typeface="Gill Sans Nova" panose="020B0602020104020203" pitchFamily="34" charset="0"/>
            </a:endParaRP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dirty="0">
                <a:latin typeface="Gill Sans Nova" panose="020B0602020104020203" pitchFamily="34" charset="0"/>
              </a:rPr>
              <a:t> προσέγγιση του </a:t>
            </a:r>
            <a:r>
              <a:rPr lang="en-US" sz="1600" dirty="0">
                <a:latin typeface="Gill Sans Nova" panose="020B0602020104020203" pitchFamily="34" charset="0"/>
              </a:rPr>
              <a:t>Netflix</a:t>
            </a:r>
            <a:endParaRPr lang="el-GR" sz="1600" dirty="0">
              <a:latin typeface="Gill Sans Nova" panose="020B0602020104020203" pitchFamily="34" charset="0"/>
            </a:endParaRP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dirty="0">
                <a:latin typeface="Gill Sans Nova" panose="020B0602020104020203" pitchFamily="34" charset="0"/>
              </a:rPr>
              <a:t> </a:t>
            </a:r>
            <a:r>
              <a:rPr lang="en-US" sz="1600" dirty="0">
                <a:latin typeface="Gill Sans Nova" panose="020B0602020104020203" pitchFamily="34" charset="0"/>
              </a:rPr>
              <a:t>DASH</a:t>
            </a:r>
            <a:endParaRPr lang="el-GR" sz="1600" dirty="0"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F6A65-1F58-4968-BFD9-961E46911BEE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930FF06-5D0C-4485-9DA8-687EACDC7582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74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B4A6E2BA-0D8E-483C-93AA-DE37E859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Μελέτη περίπτωσης: </a:t>
            </a:r>
            <a:r>
              <a:rPr lang="en-US"/>
              <a:t>Netflix</a:t>
            </a:r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80D9F0-42DA-4D01-B89E-CAB026DE9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7" y="1537854"/>
            <a:ext cx="8977023" cy="4910654"/>
          </a:xfrm>
        </p:spPr>
        <p:txBody>
          <a:bodyPr/>
          <a:lstStyle/>
          <a:p>
            <a:r>
              <a:rPr lang="el-GR" dirty="0"/>
              <a:t>2019: </a:t>
            </a:r>
            <a:r>
              <a:rPr lang="en-US" dirty="0"/>
              <a:t>Video </a:t>
            </a:r>
            <a:r>
              <a:rPr lang="el-GR" dirty="0"/>
              <a:t>κίνηση 60% (12% </a:t>
            </a:r>
            <a:r>
              <a:rPr lang="en-US" dirty="0"/>
              <a:t>Netflix, 12% YouTube)</a:t>
            </a:r>
          </a:p>
          <a:p>
            <a:r>
              <a:rPr lang="el-GR" dirty="0"/>
              <a:t>37% της κατερχόμενης κίνησης στις ΗΠΑ (2015)</a:t>
            </a:r>
          </a:p>
          <a:p>
            <a:r>
              <a:rPr lang="en-US" dirty="0"/>
              <a:t>A</a:t>
            </a:r>
            <a:r>
              <a:rPr lang="el-GR" dirty="0" err="1"/>
              <a:t>ρχικά</a:t>
            </a:r>
            <a:r>
              <a:rPr lang="el-GR" dirty="0"/>
              <a:t> κατείχε πολύ λίγη υποδομή, </a:t>
            </a:r>
            <a:r>
              <a:rPr lang="el-GR" dirty="0" err="1"/>
              <a:t>χρησιμοποι</a:t>
            </a:r>
            <a:r>
              <a:rPr lang="en-US" dirty="0"/>
              <a:t>o</a:t>
            </a:r>
            <a:r>
              <a:rPr lang="el-GR" dirty="0" err="1"/>
              <a:t>ύσε</a:t>
            </a:r>
            <a:r>
              <a:rPr lang="el-GR" dirty="0"/>
              <a:t> υπηρεσίες τρίτων:</a:t>
            </a:r>
          </a:p>
          <a:p>
            <a:pPr lvl="1"/>
            <a:r>
              <a:rPr lang="el-GR" dirty="0"/>
              <a:t>δική της υποδομή: </a:t>
            </a:r>
            <a:r>
              <a:rPr lang="el-GR" dirty="0" err="1"/>
              <a:t>servers</a:t>
            </a:r>
            <a:r>
              <a:rPr lang="el-GR" dirty="0"/>
              <a:t> για εγγραφή και πληρωμή ηλεκτρονικά</a:t>
            </a:r>
          </a:p>
          <a:p>
            <a:pPr lvl="1"/>
            <a:r>
              <a:rPr lang="el-GR" dirty="0"/>
              <a:t> cloud υπηρεσίες της </a:t>
            </a:r>
            <a:r>
              <a:rPr lang="el-GR" dirty="0" err="1"/>
              <a:t>Amazon</a:t>
            </a:r>
            <a:r>
              <a:rPr lang="el-GR" dirty="0"/>
              <a:t> (τρίτος):</a:t>
            </a:r>
          </a:p>
          <a:p>
            <a:pPr lvl="2"/>
            <a:r>
              <a:rPr lang="el-GR" dirty="0"/>
              <a:t> το cloud φιλοξενεί τις ιστοσελίδες του </a:t>
            </a:r>
            <a:r>
              <a:rPr lang="el-GR" dirty="0" err="1"/>
              <a:t>Netflix</a:t>
            </a:r>
            <a:r>
              <a:rPr lang="el-GR" dirty="0"/>
              <a:t> για την περιήγηση του χρήστη</a:t>
            </a:r>
          </a:p>
          <a:p>
            <a:pPr lvl="2"/>
            <a:r>
              <a:rPr lang="el-GR" dirty="0"/>
              <a:t>το </a:t>
            </a:r>
            <a:r>
              <a:rPr lang="el-GR" dirty="0" err="1"/>
              <a:t>Netflix</a:t>
            </a:r>
            <a:r>
              <a:rPr lang="el-GR" dirty="0"/>
              <a:t> ανεβάζει τις ταινίες (</a:t>
            </a:r>
            <a:r>
              <a:rPr lang="el-GR" dirty="0" err="1"/>
              <a:t>studio</a:t>
            </a:r>
            <a:r>
              <a:rPr lang="el-GR" dirty="0"/>
              <a:t> </a:t>
            </a:r>
            <a:r>
              <a:rPr lang="el-GR" dirty="0" err="1"/>
              <a:t>master</a:t>
            </a:r>
            <a:r>
              <a:rPr lang="el-GR" dirty="0"/>
              <a:t>) στο cloud της </a:t>
            </a:r>
            <a:r>
              <a:rPr lang="el-GR" dirty="0" err="1"/>
              <a:t>Amazon</a:t>
            </a:r>
            <a:r>
              <a:rPr lang="el-GR" dirty="0"/>
              <a:t> (απορρόφηση περιεχομένου)</a:t>
            </a:r>
            <a:r>
              <a:rPr lang="en-US" dirty="0"/>
              <a:t> </a:t>
            </a:r>
            <a:r>
              <a:rPr lang="el-GR" dirty="0"/>
              <a:t>προς επεξεργασία και δημιουργία εκδόσεων</a:t>
            </a:r>
          </a:p>
          <a:p>
            <a:pPr lvl="2"/>
            <a:r>
              <a:rPr lang="el-GR" dirty="0"/>
              <a:t>ανεβάζει τις διαφορετικές εκδόσεις από το cloud στα CDN (</a:t>
            </a:r>
            <a:r>
              <a:rPr lang="el-GR" dirty="0" err="1"/>
              <a:t>αναφόρτηση</a:t>
            </a:r>
            <a:r>
              <a:rPr lang="el-GR" dirty="0"/>
              <a:t> εκδόσεων)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82D25DA-2360-4B3D-900E-D3570C8A5EF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2923137-5DE9-4787-9085-E6DBF42E67F1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A1F9757-B18B-44CA-B51A-39EB557B4094}"/>
              </a:ext>
            </a:extLst>
          </p:cNvPr>
          <p:cNvSpPr txBox="1">
            <a:spLocks/>
          </p:cNvSpPr>
          <p:nvPr/>
        </p:nvSpPr>
        <p:spPr bwMode="auto">
          <a:xfrm>
            <a:off x="2619478" y="6571822"/>
            <a:ext cx="624474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Netflix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30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B4A6E2BA-0D8E-483C-93AA-DE37E859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Μελέτη περίπτωσης: </a:t>
            </a:r>
            <a:r>
              <a:rPr lang="en-US"/>
              <a:t>Netflix</a:t>
            </a:r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80D9F0-42DA-4D01-B89E-CAB026DE9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05" y="1379914"/>
            <a:ext cx="8944495" cy="517882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</a:t>
            </a:r>
            <a:r>
              <a:rPr lang="el-GR" sz="2000" b="1" dirty="0" err="1"/>
              <a:t>loud</a:t>
            </a:r>
            <a:r>
              <a:rPr lang="el-GR" sz="2000" b="1" dirty="0"/>
              <a:t> υπηρεσίες της </a:t>
            </a:r>
            <a:r>
              <a:rPr lang="el-GR" sz="2000" b="1" dirty="0" err="1"/>
              <a:t>Amazon</a:t>
            </a:r>
            <a:r>
              <a:rPr lang="el-GR" sz="2000" b="1" dirty="0"/>
              <a:t> (τρίτος):</a:t>
            </a:r>
          </a:p>
          <a:p>
            <a:r>
              <a:rPr lang="el-GR" sz="2000" dirty="0"/>
              <a:t>φιλοξενεί τις ιστοσελίδες του </a:t>
            </a:r>
            <a:r>
              <a:rPr lang="el-GR" sz="2000" dirty="0" err="1"/>
              <a:t>Netflix</a:t>
            </a:r>
            <a:r>
              <a:rPr lang="el-GR" sz="2000" dirty="0"/>
              <a:t> για την περιήγηση του χρήστη</a:t>
            </a:r>
          </a:p>
          <a:p>
            <a:r>
              <a:rPr lang="el-GR" sz="2000" dirty="0"/>
              <a:t>το </a:t>
            </a:r>
            <a:r>
              <a:rPr lang="el-GR" sz="2000" dirty="0" err="1"/>
              <a:t>Netflix</a:t>
            </a:r>
            <a:r>
              <a:rPr lang="el-GR" sz="2000" dirty="0"/>
              <a:t> ανεβάζει τις ταινίες (μήτρα - </a:t>
            </a:r>
            <a:r>
              <a:rPr lang="el-GR" sz="2000" dirty="0" err="1"/>
              <a:t>studio</a:t>
            </a:r>
            <a:r>
              <a:rPr lang="el-GR" sz="2000" dirty="0"/>
              <a:t> </a:t>
            </a:r>
            <a:r>
              <a:rPr lang="el-GR" sz="2000" dirty="0" err="1"/>
              <a:t>master</a:t>
            </a:r>
            <a:r>
              <a:rPr lang="el-GR" sz="2000" dirty="0"/>
              <a:t>) στο cloud (</a:t>
            </a:r>
            <a:r>
              <a:rPr lang="el-GR" sz="2000" dirty="0">
                <a:solidFill>
                  <a:schemeClr val="accent6"/>
                </a:solidFill>
              </a:rPr>
              <a:t>απορρόφηση περιεχομένου)</a:t>
            </a:r>
          </a:p>
          <a:p>
            <a:pPr lvl="1"/>
            <a:r>
              <a:rPr lang="el-GR" sz="1800" dirty="0"/>
              <a:t>δημιουργεί πολλαπλές εκδόσεις της ταινίας στο cloud (</a:t>
            </a:r>
            <a:r>
              <a:rPr lang="el-GR" sz="1800" dirty="0">
                <a:solidFill>
                  <a:schemeClr val="accent6"/>
                </a:solidFill>
              </a:rPr>
              <a:t>επεξεργασία περιεχομένου)</a:t>
            </a:r>
          </a:p>
          <a:p>
            <a:pPr lvl="2"/>
            <a:r>
              <a:rPr lang="el-GR" sz="1600" dirty="0"/>
              <a:t>διαφορετικούς ρυθμούς και κωδικοποιήσεις για αναπαραγωγή σε ποικιλία τερματικών/συστημάτων με διαφορετική ανάλυση και εύρος ζώνης</a:t>
            </a:r>
          </a:p>
          <a:p>
            <a:pPr lvl="2"/>
            <a:r>
              <a:rPr lang="el-GR" sz="1600" dirty="0"/>
              <a:t>DASH</a:t>
            </a:r>
          </a:p>
          <a:p>
            <a:r>
              <a:rPr lang="el-GR" sz="2000" dirty="0"/>
              <a:t>ανεβάζει τις διαφορετικές εκδόσεις από το cloud στα CDN (</a:t>
            </a:r>
            <a:r>
              <a:rPr lang="el-GR" sz="2000" dirty="0" err="1">
                <a:solidFill>
                  <a:schemeClr val="accent6"/>
                </a:solidFill>
              </a:rPr>
              <a:t>αναφόρτωση</a:t>
            </a:r>
            <a:r>
              <a:rPr lang="el-GR" sz="2000" dirty="0">
                <a:solidFill>
                  <a:schemeClr val="accent6"/>
                </a:solidFill>
              </a:rPr>
              <a:t> εκδόσεων</a:t>
            </a:r>
            <a:r>
              <a:rPr lang="el-GR" sz="2000" dirty="0"/>
              <a:t>)</a:t>
            </a:r>
          </a:p>
          <a:p>
            <a:pPr lvl="1"/>
            <a:r>
              <a:rPr lang="el-GR" sz="1800" dirty="0"/>
              <a:t>2007: 3 CDN τρίτων φιλοξενούν περιεχόμενο: </a:t>
            </a:r>
            <a:r>
              <a:rPr lang="el-GR" sz="1800" dirty="0" err="1"/>
              <a:t>Akamai</a:t>
            </a:r>
            <a:r>
              <a:rPr lang="el-GR" sz="1800" dirty="0"/>
              <a:t>, </a:t>
            </a:r>
            <a:r>
              <a:rPr lang="el-GR" sz="1800" dirty="0" err="1"/>
              <a:t>Limelight</a:t>
            </a:r>
            <a:r>
              <a:rPr lang="el-GR" sz="1800" dirty="0"/>
              <a:t>, Level-3</a:t>
            </a:r>
          </a:p>
          <a:p>
            <a:pPr lvl="1"/>
            <a:r>
              <a:rPr lang="el-GR" sz="1800" dirty="0"/>
              <a:t>Σήμερα: ιδιωτικό δίκτυο διανομής: </a:t>
            </a:r>
            <a:r>
              <a:rPr lang="el-GR" sz="1800" dirty="0" err="1"/>
              <a:t>ISPs</a:t>
            </a:r>
            <a:r>
              <a:rPr lang="el-GR" sz="1800" dirty="0"/>
              <a:t> &amp; </a:t>
            </a:r>
            <a:r>
              <a:rPr lang="el-GR" sz="1800" dirty="0" err="1"/>
              <a:t>IXPs</a:t>
            </a:r>
            <a:endParaRPr lang="el-GR" sz="1800" dirty="0"/>
          </a:p>
          <a:p>
            <a:pPr lvl="2"/>
            <a:r>
              <a:rPr lang="el-GR" sz="1600" dirty="0"/>
              <a:t>Δωρεάν </a:t>
            </a:r>
            <a:r>
              <a:rPr lang="en-US" sz="1600" dirty="0"/>
              <a:t>Netflix </a:t>
            </a:r>
            <a:r>
              <a:rPr lang="el-GR" sz="1600" dirty="0"/>
              <a:t>Ικρίωμα: 100 </a:t>
            </a:r>
            <a:r>
              <a:rPr lang="el-GR" sz="1600" dirty="0" err="1"/>
              <a:t>Tbytes</a:t>
            </a:r>
            <a:r>
              <a:rPr lang="el-GR" sz="1600" dirty="0"/>
              <a:t>, αρκετές θύρες 10 </a:t>
            </a:r>
            <a:r>
              <a:rPr lang="el-GR" sz="1600" dirty="0" err="1"/>
              <a:t>Gbps</a:t>
            </a:r>
            <a:r>
              <a:rPr lang="el-GR" sz="1600" dirty="0"/>
              <a:t> </a:t>
            </a:r>
            <a:r>
              <a:rPr lang="el-GR" sz="1600" dirty="0" err="1"/>
              <a:t>Ethernet</a:t>
            </a:r>
            <a:r>
              <a:rPr lang="el-GR" sz="1600" dirty="0"/>
              <a:t> </a:t>
            </a:r>
            <a:endParaRPr lang="en-US" sz="1600" dirty="0"/>
          </a:p>
          <a:p>
            <a:pPr lvl="2"/>
            <a:r>
              <a:rPr lang="el-GR" sz="1600" dirty="0"/>
              <a:t>Τοπικά </a:t>
            </a:r>
            <a:r>
              <a:rPr lang="en-US" sz="1600" dirty="0"/>
              <a:t>IXP: </a:t>
            </a:r>
            <a:r>
              <a:rPr lang="el-GR" sz="1600" dirty="0"/>
              <a:t>1 εξυπηρετητή με δημοφιλή βίντεο  (ημερήσια βάση, εκτός ωρών αιχμής)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IXP:  </a:t>
            </a:r>
            <a:r>
              <a:rPr lang="el-GR" sz="1600" dirty="0"/>
              <a:t>δεκάδες εξυπηρετητές με όλη την βιντεοθήκη</a:t>
            </a:r>
            <a:endParaRPr lang="en-US" sz="1600" dirty="0"/>
          </a:p>
          <a:p>
            <a:pPr lvl="2"/>
            <a:endParaRPr lang="el-GR" sz="1600" dirty="0"/>
          </a:p>
          <a:p>
            <a:endParaRPr lang="el-GR" sz="20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E1F3081-635D-4679-A811-74917BA50706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29F430B-F96B-44D5-A092-62D58B7A6C06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E1222CF-673F-4500-B73B-7AC6513B2E4D}"/>
              </a:ext>
            </a:extLst>
          </p:cNvPr>
          <p:cNvSpPr txBox="1">
            <a:spLocks/>
          </p:cNvSpPr>
          <p:nvPr/>
        </p:nvSpPr>
        <p:spPr bwMode="auto">
          <a:xfrm>
            <a:off x="2619478" y="6571822"/>
            <a:ext cx="624474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Netflix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69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Μελέτη περίπτωσης: </a:t>
            </a:r>
            <a:r>
              <a:rPr lang="en-US"/>
              <a:t>Netflix</a:t>
            </a:r>
            <a:endParaRPr lang="el-GR"/>
          </a:p>
        </p:txBody>
      </p:sp>
      <p:grpSp>
        <p:nvGrpSpPr>
          <p:cNvPr id="35843" name="Group 61457"/>
          <p:cNvGrpSpPr>
            <a:grpSpLocks/>
          </p:cNvGrpSpPr>
          <p:nvPr/>
        </p:nvGrpSpPr>
        <p:grpSpPr bwMode="auto">
          <a:xfrm>
            <a:off x="249238" y="1331913"/>
            <a:ext cx="8175625" cy="4878387"/>
            <a:chOff x="154421" y="1568171"/>
            <a:chExt cx="8175139" cy="4878586"/>
          </a:xfrm>
        </p:grpSpPr>
        <p:grpSp>
          <p:nvGrpSpPr>
            <p:cNvPr id="35846" name="Group 249"/>
            <p:cNvGrpSpPr>
              <a:grpSpLocks/>
            </p:cNvGrpSpPr>
            <p:nvPr/>
          </p:nvGrpSpPr>
          <p:grpSpPr bwMode="auto">
            <a:xfrm>
              <a:off x="706206" y="3257511"/>
              <a:ext cx="463932" cy="637577"/>
              <a:chOff x="4140" y="429"/>
              <a:chExt cx="1425" cy="2396"/>
            </a:xfrm>
          </p:grpSpPr>
          <p:sp>
            <p:nvSpPr>
              <p:cNvPr id="36184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85" name="Rectangle 251"/>
              <p:cNvSpPr>
                <a:spLocks noChangeArrowheads="1"/>
              </p:cNvSpPr>
              <p:nvPr/>
            </p:nvSpPr>
            <p:spPr bwMode="auto">
              <a:xfrm>
                <a:off x="4205" y="428"/>
                <a:ext cx="1048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186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87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88" name="Rectangle 254"/>
              <p:cNvSpPr>
                <a:spLocks noChangeArrowheads="1"/>
              </p:cNvSpPr>
              <p:nvPr/>
            </p:nvSpPr>
            <p:spPr bwMode="auto">
              <a:xfrm>
                <a:off x="4215" y="691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6189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6214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215" name="AutoShape 257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6190" name="Rectangle 258"/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6191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6212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3" y="2569"/>
                  <a:ext cx="724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213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694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6192" name="Rectangle 262"/>
              <p:cNvSpPr>
                <a:spLocks noChangeArrowheads="1"/>
              </p:cNvSpPr>
              <p:nvPr/>
            </p:nvSpPr>
            <p:spPr bwMode="auto">
              <a:xfrm>
                <a:off x="4220" y="1359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193" name="Rectangle 263"/>
              <p:cNvSpPr>
                <a:spLocks noChangeArrowheads="1"/>
              </p:cNvSpPr>
              <p:nvPr/>
            </p:nvSpPr>
            <p:spPr bwMode="auto">
              <a:xfrm>
                <a:off x="4230" y="1657"/>
                <a:ext cx="595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6194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6210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211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8" y="2585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6195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6196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6208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7" y="2570"/>
                  <a:ext cx="723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209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6" y="2588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6197" name="Rectangle 271"/>
              <p:cNvSpPr>
                <a:spLocks noChangeArrowheads="1"/>
              </p:cNvSpPr>
              <p:nvPr/>
            </p:nvSpPr>
            <p:spPr bwMode="auto">
              <a:xfrm>
                <a:off x="5249" y="428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198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99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200" name="Oval 274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9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1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202" name="AutoShape 276"/>
              <p:cNvSpPr>
                <a:spLocks noChangeArrowheads="1"/>
              </p:cNvSpPr>
              <p:nvPr/>
            </p:nvSpPr>
            <p:spPr bwMode="auto">
              <a:xfrm>
                <a:off x="4142" y="2684"/>
                <a:ext cx="1199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3" name="AutoShape 277"/>
              <p:cNvSpPr>
                <a:spLocks noChangeArrowheads="1"/>
              </p:cNvSpPr>
              <p:nvPr/>
            </p:nvSpPr>
            <p:spPr bwMode="auto">
              <a:xfrm>
                <a:off x="4205" y="2713"/>
                <a:ext cx="1073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4" name="Oval 278"/>
              <p:cNvSpPr>
                <a:spLocks noChangeArrowheads="1"/>
              </p:cNvSpPr>
              <p:nvPr/>
            </p:nvSpPr>
            <p:spPr bwMode="auto">
              <a:xfrm>
                <a:off x="4308" y="2385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5" name="Oval 279"/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1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6" name="Oval 280"/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56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7" name="Rectangle 281"/>
              <p:cNvSpPr>
                <a:spLocks noChangeArrowheads="1"/>
              </p:cNvSpPr>
              <p:nvPr/>
            </p:nvSpPr>
            <p:spPr bwMode="auto">
              <a:xfrm>
                <a:off x="5063" y="1836"/>
                <a:ext cx="83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grpSp>
          <p:nvGrpSpPr>
            <p:cNvPr id="35847" name="Group 542"/>
            <p:cNvGrpSpPr>
              <a:grpSpLocks/>
            </p:cNvGrpSpPr>
            <p:nvPr/>
          </p:nvGrpSpPr>
          <p:grpSpPr bwMode="auto">
            <a:xfrm>
              <a:off x="2738316" y="5097174"/>
              <a:ext cx="963728" cy="834421"/>
              <a:chOff x="-44" y="1473"/>
              <a:chExt cx="981" cy="1105"/>
            </a:xfrm>
          </p:grpSpPr>
          <p:pic>
            <p:nvPicPr>
              <p:cNvPr id="36182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183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35848" name="Picture 7" descr="Bo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2385" y="5902036"/>
              <a:ext cx="533264" cy="54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849" name="Group 2"/>
            <p:cNvGrpSpPr>
              <a:grpSpLocks/>
            </p:cNvGrpSpPr>
            <p:nvPr/>
          </p:nvGrpSpPr>
          <p:grpSpPr bwMode="auto">
            <a:xfrm>
              <a:off x="6350500" y="1954842"/>
              <a:ext cx="1698222" cy="1355547"/>
              <a:chOff x="3510611" y="3438810"/>
              <a:chExt cx="1698222" cy="1355547"/>
            </a:xfrm>
          </p:grpSpPr>
          <p:sp>
            <p:nvSpPr>
              <p:cNvPr id="36115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2147483647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2147483647 h 10000"/>
                  <a:gd name="T8" fmla="*/ 2147483647 w 10000"/>
                  <a:gd name="T9" fmla="*/ 2147483647 h 10000"/>
                  <a:gd name="T10" fmla="*/ 2147483647 w 10000"/>
                  <a:gd name="T11" fmla="*/ 2147483647 h 10000"/>
                  <a:gd name="T12" fmla="*/ 2147483647 w 10000"/>
                  <a:gd name="T13" fmla="*/ 2147483647 h 10000"/>
                  <a:gd name="T14" fmla="*/ 2147483647 w 10000"/>
                  <a:gd name="T15" fmla="*/ 2147483647 h 10000"/>
                  <a:gd name="T16" fmla="*/ 2147483647 w 10000"/>
                  <a:gd name="T17" fmla="*/ 2147483647 h 10000"/>
                  <a:gd name="T18" fmla="*/ 2147483647 w 10000"/>
                  <a:gd name="T19" fmla="*/ 2147483647 h 10000"/>
                  <a:gd name="T20" fmla="*/ 2147483647 w 10000"/>
                  <a:gd name="T21" fmla="*/ 2147483647 h 10000"/>
                  <a:gd name="T22" fmla="*/ 2147483647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000"/>
                  <a:gd name="T55" fmla="*/ 0 h 10000"/>
                  <a:gd name="T56" fmla="*/ 10000 w 10000"/>
                  <a:gd name="T57" fmla="*/ 10000 h 100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6116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36150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51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5" y="431"/>
                  <a:ext cx="1046" cy="227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52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53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54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1" y="694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55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180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70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81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7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56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4" y="1022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57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178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0" y="2572"/>
                    <a:ext cx="734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79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91"/>
                    <a:ext cx="70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58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1" y="1356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59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4" y="1654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60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176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71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77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8"/>
                    <a:ext cx="694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61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162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174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7"/>
                    <a:ext cx="725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75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94" cy="11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63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1" y="431"/>
                  <a:ext cx="68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64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65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66" name="Oval 274"/>
                <p:cNvSpPr>
                  <a:spLocks noChangeArrowheads="1"/>
                </p:cNvSpPr>
                <p:nvPr/>
              </p:nvSpPr>
              <p:spPr bwMode="auto">
                <a:xfrm>
                  <a:off x="5517" y="2609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67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68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37" y="2680"/>
                  <a:ext cx="120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69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5" y="2710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70" name="Oval 278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71" name="Oval 279"/>
                <p:cNvSpPr>
                  <a:spLocks noChangeArrowheads="1"/>
                </p:cNvSpPr>
                <p:nvPr/>
              </p:nvSpPr>
              <p:spPr bwMode="auto">
                <a:xfrm>
                  <a:off x="4484" y="2382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72" name="Oval 280"/>
                <p:cNvSpPr>
                  <a:spLocks noChangeArrowheads="1"/>
                </p:cNvSpPr>
                <p:nvPr/>
              </p:nvSpPr>
              <p:spPr bwMode="auto">
                <a:xfrm>
                  <a:off x="4663" y="2382"/>
                  <a:ext cx="155" cy="137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73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59" y="1833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36117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36118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19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3" y="432"/>
                  <a:ext cx="1052" cy="227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20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21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22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5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23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148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71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49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8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24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8" y="1023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25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146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73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47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92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26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5" y="135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27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8" y="1655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28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144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72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45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9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29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130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142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8"/>
                    <a:ext cx="725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43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6"/>
                    <a:ext cx="694" cy="11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31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9" y="432"/>
                  <a:ext cx="68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2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33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34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0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5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36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2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7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3" y="2711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8" name="Oval 278"/>
                <p:cNvSpPr>
                  <a:spLocks noChangeArrowheads="1"/>
                </p:cNvSpPr>
                <p:nvPr/>
              </p:nvSpPr>
              <p:spPr bwMode="auto">
                <a:xfrm>
                  <a:off x="4308" y="2383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9" name="Oval 279"/>
                <p:cNvSpPr>
                  <a:spLocks noChangeArrowheads="1"/>
                </p:cNvSpPr>
                <p:nvPr/>
              </p:nvSpPr>
              <p:spPr bwMode="auto">
                <a:xfrm>
                  <a:off x="4488" y="2383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40" name="Oval 280"/>
                <p:cNvSpPr>
                  <a:spLocks noChangeArrowheads="1"/>
                </p:cNvSpPr>
                <p:nvPr/>
              </p:nvSpPr>
              <p:spPr bwMode="auto">
                <a:xfrm>
                  <a:off x="4661" y="2383"/>
                  <a:ext cx="161" cy="137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41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3" y="1834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</p:grpSp>
        <p:grpSp>
          <p:nvGrpSpPr>
            <p:cNvPr id="35850" name="Group 347"/>
            <p:cNvGrpSpPr>
              <a:grpSpLocks/>
            </p:cNvGrpSpPr>
            <p:nvPr/>
          </p:nvGrpSpPr>
          <p:grpSpPr bwMode="auto">
            <a:xfrm>
              <a:off x="6089043" y="3477058"/>
              <a:ext cx="1874050" cy="1355547"/>
              <a:chOff x="3510611" y="3438810"/>
              <a:chExt cx="1698222" cy="1355547"/>
            </a:xfrm>
          </p:grpSpPr>
          <p:sp>
            <p:nvSpPr>
              <p:cNvPr id="36048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2147483647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2147483647 h 10000"/>
                  <a:gd name="T8" fmla="*/ 2147483647 w 10000"/>
                  <a:gd name="T9" fmla="*/ 2147483647 h 10000"/>
                  <a:gd name="T10" fmla="*/ 2147483647 w 10000"/>
                  <a:gd name="T11" fmla="*/ 2147483647 h 10000"/>
                  <a:gd name="T12" fmla="*/ 2147483647 w 10000"/>
                  <a:gd name="T13" fmla="*/ 2147483647 h 10000"/>
                  <a:gd name="T14" fmla="*/ 2147483647 w 10000"/>
                  <a:gd name="T15" fmla="*/ 2147483647 h 10000"/>
                  <a:gd name="T16" fmla="*/ 2147483647 w 10000"/>
                  <a:gd name="T17" fmla="*/ 2147483647 h 10000"/>
                  <a:gd name="T18" fmla="*/ 2147483647 w 10000"/>
                  <a:gd name="T19" fmla="*/ 2147483647 h 10000"/>
                  <a:gd name="T20" fmla="*/ 2147483647 w 10000"/>
                  <a:gd name="T21" fmla="*/ 2147483647 h 10000"/>
                  <a:gd name="T22" fmla="*/ 2147483647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000"/>
                  <a:gd name="T55" fmla="*/ 0 h 10000"/>
                  <a:gd name="T56" fmla="*/ 10000 w 10000"/>
                  <a:gd name="T57" fmla="*/ 10000 h 100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6049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36083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84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8" y="426"/>
                  <a:ext cx="1043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85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86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87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3" y="68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88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113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5"/>
                    <a:ext cx="721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14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1" y="2582"/>
                    <a:ext cx="686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89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5" y="101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90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111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7"/>
                    <a:ext cx="728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12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6"/>
                    <a:ext cx="69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91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9" y="135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92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4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93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109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7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10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3"/>
                    <a:ext cx="692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94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095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107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08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2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96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1" y="426"/>
                  <a:ext cx="67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97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98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99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0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0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01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1"/>
                  <a:ext cx="1200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2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8" y="2711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3" name="Oval 278"/>
                <p:cNvSpPr>
                  <a:spLocks noChangeArrowheads="1"/>
                </p:cNvSpPr>
                <p:nvPr/>
              </p:nvSpPr>
              <p:spPr bwMode="auto">
                <a:xfrm>
                  <a:off x="4309" y="2383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4" name="Oval 279"/>
                <p:cNvSpPr>
                  <a:spLocks noChangeArrowheads="1"/>
                </p:cNvSpPr>
                <p:nvPr/>
              </p:nvSpPr>
              <p:spPr bwMode="auto">
                <a:xfrm>
                  <a:off x="4488" y="2383"/>
                  <a:ext cx="157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5" name="Oval 280"/>
                <p:cNvSpPr>
                  <a:spLocks noChangeArrowheads="1"/>
                </p:cNvSpPr>
                <p:nvPr/>
              </p:nvSpPr>
              <p:spPr bwMode="auto">
                <a:xfrm>
                  <a:off x="4662" y="2377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6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0" y="1834"/>
                  <a:ext cx="84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36050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36051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52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9" y="427"/>
                  <a:ext cx="1043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53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54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55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0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56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081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9" y="2566"/>
                    <a:ext cx="721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82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2583"/>
                    <a:ext cx="686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57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6" y="101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58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079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8"/>
                    <a:ext cx="728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80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7"/>
                    <a:ext cx="69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59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20" y="135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60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32" y="1656"/>
                  <a:ext cx="594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61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077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78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92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62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063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075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69"/>
                    <a:ext cx="72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76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7"/>
                    <a:ext cx="692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64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2" y="427"/>
                  <a:ext cx="67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65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66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67" name="Oval 274"/>
                <p:cNvSpPr>
                  <a:spLocks noChangeArrowheads="1"/>
                </p:cNvSpPr>
                <p:nvPr/>
              </p:nvSpPr>
              <p:spPr bwMode="auto">
                <a:xfrm>
                  <a:off x="5516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68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69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2" y="2683"/>
                  <a:ext cx="1200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0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9" y="2712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1" name="Oval 278"/>
                <p:cNvSpPr>
                  <a:spLocks noChangeArrowheads="1"/>
                </p:cNvSpPr>
                <p:nvPr/>
              </p:nvSpPr>
              <p:spPr bwMode="auto">
                <a:xfrm>
                  <a:off x="4310" y="2384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2" name="Oval 279"/>
                <p:cNvSpPr>
                  <a:spLocks noChangeArrowheads="1"/>
                </p:cNvSpPr>
                <p:nvPr/>
              </p:nvSpPr>
              <p:spPr bwMode="auto">
                <a:xfrm>
                  <a:off x="4489" y="2384"/>
                  <a:ext cx="157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3" name="Oval 280"/>
                <p:cNvSpPr>
                  <a:spLocks noChangeArrowheads="1"/>
                </p:cNvSpPr>
                <p:nvPr/>
              </p:nvSpPr>
              <p:spPr bwMode="auto">
                <a:xfrm>
                  <a:off x="4663" y="2378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4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2" y="1835"/>
                  <a:ext cx="84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</p:grpSp>
        <p:grpSp>
          <p:nvGrpSpPr>
            <p:cNvPr id="35851" name="Group 415"/>
            <p:cNvGrpSpPr>
              <a:grpSpLocks/>
            </p:cNvGrpSpPr>
            <p:nvPr/>
          </p:nvGrpSpPr>
          <p:grpSpPr bwMode="auto">
            <a:xfrm>
              <a:off x="6113006" y="4999274"/>
              <a:ext cx="1698222" cy="1355547"/>
              <a:chOff x="3510611" y="3438810"/>
              <a:chExt cx="1698222" cy="1355547"/>
            </a:xfrm>
          </p:grpSpPr>
          <p:sp>
            <p:nvSpPr>
              <p:cNvPr id="35981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2147483647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2147483647 h 10000"/>
                  <a:gd name="T8" fmla="*/ 2147483647 w 10000"/>
                  <a:gd name="T9" fmla="*/ 2147483647 h 10000"/>
                  <a:gd name="T10" fmla="*/ 2147483647 w 10000"/>
                  <a:gd name="T11" fmla="*/ 2147483647 h 10000"/>
                  <a:gd name="T12" fmla="*/ 2147483647 w 10000"/>
                  <a:gd name="T13" fmla="*/ 2147483647 h 10000"/>
                  <a:gd name="T14" fmla="*/ 2147483647 w 10000"/>
                  <a:gd name="T15" fmla="*/ 2147483647 h 10000"/>
                  <a:gd name="T16" fmla="*/ 2147483647 w 10000"/>
                  <a:gd name="T17" fmla="*/ 2147483647 h 10000"/>
                  <a:gd name="T18" fmla="*/ 2147483647 w 10000"/>
                  <a:gd name="T19" fmla="*/ 2147483647 h 10000"/>
                  <a:gd name="T20" fmla="*/ 2147483647 w 10000"/>
                  <a:gd name="T21" fmla="*/ 2147483647 h 10000"/>
                  <a:gd name="T22" fmla="*/ 2147483647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000"/>
                  <a:gd name="T55" fmla="*/ 0 h 10000"/>
                  <a:gd name="T56" fmla="*/ 10000 w 10000"/>
                  <a:gd name="T57" fmla="*/ 10000 h 100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982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36016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17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3" y="427"/>
                  <a:ext cx="1052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18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19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20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0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21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046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6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47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3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22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7" y="101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23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044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45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7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24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5" y="135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25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7" y="1656"/>
                  <a:ext cx="600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26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042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7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43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4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27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028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040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9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41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7"/>
                    <a:ext cx="694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29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9" y="427"/>
                  <a:ext cx="68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0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31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32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3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34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2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5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3" y="2712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6" name="Oval 278"/>
                <p:cNvSpPr>
                  <a:spLocks noChangeArrowheads="1"/>
                </p:cNvSpPr>
                <p:nvPr/>
              </p:nvSpPr>
              <p:spPr bwMode="auto">
                <a:xfrm>
                  <a:off x="4308" y="2384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7" name="Oval 279"/>
                <p:cNvSpPr>
                  <a:spLocks noChangeArrowheads="1"/>
                </p:cNvSpPr>
                <p:nvPr/>
              </p:nvSpPr>
              <p:spPr bwMode="auto">
                <a:xfrm>
                  <a:off x="4487" y="2384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8" name="Oval 280"/>
                <p:cNvSpPr>
                  <a:spLocks noChangeArrowheads="1"/>
                </p:cNvSpPr>
                <p:nvPr/>
              </p:nvSpPr>
              <p:spPr bwMode="auto">
                <a:xfrm>
                  <a:off x="4661" y="2378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9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3" y="1835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35983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35984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85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1" y="428"/>
                  <a:ext cx="1052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86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87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88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3" y="691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5989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014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67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15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4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5990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5" y="101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5991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012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9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13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8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5992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3" y="135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93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5" y="1657"/>
                  <a:ext cx="600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5994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010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8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11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5995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5996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008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70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09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8"/>
                    <a:ext cx="694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5997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6" y="428"/>
                  <a:ext cx="68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98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99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00" name="Oval 274"/>
                <p:cNvSpPr>
                  <a:spLocks noChangeArrowheads="1"/>
                </p:cNvSpPr>
                <p:nvPr/>
              </p:nvSpPr>
              <p:spPr bwMode="auto">
                <a:xfrm>
                  <a:off x="5513" y="2612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1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02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39" y="2684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3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1" y="2713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4" name="Oval 278"/>
                <p:cNvSpPr>
                  <a:spLocks noChangeArrowheads="1"/>
                </p:cNvSpPr>
                <p:nvPr/>
              </p:nvSpPr>
              <p:spPr bwMode="auto">
                <a:xfrm>
                  <a:off x="4306" y="2385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5" name="Oval 279"/>
                <p:cNvSpPr>
                  <a:spLocks noChangeArrowheads="1"/>
                </p:cNvSpPr>
                <p:nvPr/>
              </p:nvSpPr>
              <p:spPr bwMode="auto">
                <a:xfrm>
                  <a:off x="4485" y="2385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6" name="Oval 280"/>
                <p:cNvSpPr>
                  <a:spLocks noChangeArrowheads="1"/>
                </p:cNvSpPr>
                <p:nvPr/>
              </p:nvSpPr>
              <p:spPr bwMode="auto">
                <a:xfrm>
                  <a:off x="4659" y="2379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7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1" y="1836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</p:grpSp>
        <p:cxnSp>
          <p:nvCxnSpPr>
            <p:cNvPr id="35852" name="Straight Arrow Connector 484"/>
            <p:cNvCxnSpPr>
              <a:cxnSpLocks noChangeShapeType="1"/>
            </p:cNvCxnSpPr>
            <p:nvPr/>
          </p:nvCxnSpPr>
          <p:spPr bwMode="auto">
            <a:xfrm>
              <a:off x="1084578" y="3909684"/>
              <a:ext cx="1804883" cy="14890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35853" name="Group 61440"/>
            <p:cNvGrpSpPr>
              <a:grpSpLocks/>
            </p:cNvGrpSpPr>
            <p:nvPr/>
          </p:nvGrpSpPr>
          <p:grpSpPr bwMode="auto">
            <a:xfrm>
              <a:off x="1471823" y="4151999"/>
              <a:ext cx="317511" cy="369332"/>
              <a:chOff x="1614533" y="4280420"/>
              <a:chExt cx="317511" cy="369332"/>
            </a:xfrm>
          </p:grpSpPr>
          <p:sp>
            <p:nvSpPr>
              <p:cNvPr id="35979" name="Oval 486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5980" name="TextBox 487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35854" name="TextBox 488"/>
            <p:cNvSpPr txBox="1">
              <a:spLocks noChangeArrowheads="1"/>
            </p:cNvSpPr>
            <p:nvPr/>
          </p:nvSpPr>
          <p:spPr bwMode="auto">
            <a:xfrm>
              <a:off x="506825" y="4630583"/>
              <a:ext cx="2033467" cy="64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1. Bob manages      Netflix account</a:t>
              </a:r>
            </a:p>
          </p:txBody>
        </p:sp>
        <p:sp>
          <p:nvSpPr>
            <p:cNvPr id="35855" name="TextBox 490"/>
            <p:cNvSpPr txBox="1">
              <a:spLocks noChangeArrowheads="1"/>
            </p:cNvSpPr>
            <p:nvPr/>
          </p:nvSpPr>
          <p:spPr bwMode="auto">
            <a:xfrm>
              <a:off x="154421" y="2614376"/>
              <a:ext cx="2033467" cy="64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Netflix registration,</a:t>
              </a:r>
            </a:p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accounting servers</a:t>
              </a:r>
            </a:p>
          </p:txBody>
        </p:sp>
        <p:sp>
          <p:nvSpPr>
            <p:cNvPr id="35856" name="Freeform 1287"/>
            <p:cNvSpPr>
              <a:spLocks/>
            </p:cNvSpPr>
            <p:nvPr/>
          </p:nvSpPr>
          <p:spPr bwMode="auto">
            <a:xfrm>
              <a:off x="2266011" y="1575222"/>
              <a:ext cx="3133006" cy="1506865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000"/>
                <a:gd name="T55" fmla="*/ 0 h 10000"/>
                <a:gd name="T56" fmla="*/ 10000 w 10000"/>
                <a:gd name="T57" fmla="*/ 10000 h 1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000" h="10000">
                  <a:moveTo>
                    <a:pt x="6270" y="126"/>
                  </a:moveTo>
                  <a:cubicBezTo>
                    <a:pt x="5642" y="245"/>
                    <a:pt x="4469" y="528"/>
                    <a:pt x="3738" y="756"/>
                  </a:cubicBezTo>
                  <a:cubicBezTo>
                    <a:pt x="3007" y="984"/>
                    <a:pt x="2405" y="1322"/>
                    <a:pt x="1887" y="1495"/>
                  </a:cubicBezTo>
                  <a:cubicBezTo>
                    <a:pt x="1369" y="1668"/>
                    <a:pt x="1195" y="1105"/>
                    <a:pt x="629" y="1793"/>
                  </a:cubicBezTo>
                  <a:cubicBezTo>
                    <a:pt x="63" y="2481"/>
                    <a:pt x="218" y="3574"/>
                    <a:pt x="128" y="4417"/>
                  </a:cubicBezTo>
                  <a:cubicBezTo>
                    <a:pt x="39" y="5260"/>
                    <a:pt x="-87" y="6368"/>
                    <a:pt x="89" y="6848"/>
                  </a:cubicBezTo>
                  <a:cubicBezTo>
                    <a:pt x="265" y="7328"/>
                    <a:pt x="491" y="7223"/>
                    <a:pt x="1207" y="7298"/>
                  </a:cubicBezTo>
                  <a:cubicBezTo>
                    <a:pt x="1924" y="7374"/>
                    <a:pt x="3641" y="7133"/>
                    <a:pt x="4406" y="7298"/>
                  </a:cubicBezTo>
                  <a:cubicBezTo>
                    <a:pt x="5171" y="7463"/>
                    <a:pt x="5298" y="7868"/>
                    <a:pt x="5779" y="8288"/>
                  </a:cubicBezTo>
                  <a:cubicBezTo>
                    <a:pt x="6260" y="8709"/>
                    <a:pt x="6848" y="9549"/>
                    <a:pt x="7290" y="9819"/>
                  </a:cubicBezTo>
                  <a:cubicBezTo>
                    <a:pt x="7731" y="10089"/>
                    <a:pt x="8124" y="10014"/>
                    <a:pt x="8448" y="9879"/>
                  </a:cubicBezTo>
                  <a:cubicBezTo>
                    <a:pt x="8771" y="9744"/>
                    <a:pt x="9056" y="9549"/>
                    <a:pt x="9252" y="9008"/>
                  </a:cubicBezTo>
                  <a:cubicBezTo>
                    <a:pt x="9448" y="8469"/>
                    <a:pt x="9537" y="7418"/>
                    <a:pt x="9644" y="6639"/>
                  </a:cubicBezTo>
                  <a:cubicBezTo>
                    <a:pt x="9752" y="5858"/>
                    <a:pt x="9851" y="5168"/>
                    <a:pt x="9899" y="4327"/>
                  </a:cubicBezTo>
                  <a:cubicBezTo>
                    <a:pt x="9949" y="3486"/>
                    <a:pt x="10076" y="2256"/>
                    <a:pt x="9939" y="1566"/>
                  </a:cubicBezTo>
                  <a:cubicBezTo>
                    <a:pt x="9802" y="876"/>
                    <a:pt x="9478" y="471"/>
                    <a:pt x="9075" y="216"/>
                  </a:cubicBezTo>
                  <a:cubicBezTo>
                    <a:pt x="8674" y="-39"/>
                    <a:pt x="7997" y="20"/>
                    <a:pt x="7525" y="5"/>
                  </a:cubicBezTo>
                  <a:cubicBezTo>
                    <a:pt x="7055" y="-9"/>
                    <a:pt x="6898" y="5"/>
                    <a:pt x="6270" y="126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5857" name="Group 249"/>
            <p:cNvGrpSpPr>
              <a:grpSpLocks/>
            </p:cNvGrpSpPr>
            <p:nvPr/>
          </p:nvGrpSpPr>
          <p:grpSpPr bwMode="auto">
            <a:xfrm>
              <a:off x="2511660" y="1938896"/>
              <a:ext cx="365511" cy="637577"/>
              <a:chOff x="4140" y="429"/>
              <a:chExt cx="1425" cy="2396"/>
            </a:xfrm>
          </p:grpSpPr>
          <p:sp>
            <p:nvSpPr>
              <p:cNvPr id="35947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48" name="Rectangle 251"/>
              <p:cNvSpPr>
                <a:spLocks noChangeArrowheads="1"/>
              </p:cNvSpPr>
              <p:nvPr/>
            </p:nvSpPr>
            <p:spPr bwMode="auto">
              <a:xfrm>
                <a:off x="4202" y="432"/>
                <a:ext cx="1052" cy="2279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49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50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51" name="Rectangle 254"/>
              <p:cNvSpPr>
                <a:spLocks noChangeArrowheads="1"/>
              </p:cNvSpPr>
              <p:nvPr/>
            </p:nvSpPr>
            <p:spPr bwMode="auto">
              <a:xfrm>
                <a:off x="4214" y="694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52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977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78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7" y="2588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53" name="Rectangle 258"/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54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975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4" y="2573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76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9" y="2591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55" name="Rectangle 262"/>
              <p:cNvSpPr>
                <a:spLocks noChangeArrowheads="1"/>
              </p:cNvSpPr>
              <p:nvPr/>
            </p:nvSpPr>
            <p:spPr bwMode="auto">
              <a:xfrm>
                <a:off x="4214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56" name="Rectangle 263"/>
              <p:cNvSpPr>
                <a:spLocks noChangeArrowheads="1"/>
              </p:cNvSpPr>
              <p:nvPr/>
            </p:nvSpPr>
            <p:spPr bwMode="auto">
              <a:xfrm>
                <a:off x="4227" y="1655"/>
                <a:ext cx="60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57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973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74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9" y="2588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58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959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971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5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72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1" y="2586"/>
                  <a:ext cx="694" cy="1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60" name="Rectangle 271"/>
              <p:cNvSpPr>
                <a:spLocks noChangeArrowheads="1"/>
              </p:cNvSpPr>
              <p:nvPr/>
            </p:nvSpPr>
            <p:spPr bwMode="auto">
              <a:xfrm>
                <a:off x="5248" y="432"/>
                <a:ext cx="68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1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62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63" name="Oval 274"/>
              <p:cNvSpPr>
                <a:spLocks noChangeArrowheads="1"/>
              </p:cNvSpPr>
              <p:nvPr/>
            </p:nvSpPr>
            <p:spPr bwMode="auto">
              <a:xfrm>
                <a:off x="5514" y="2609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4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65" name="AutoShape 276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6" name="AutoShape 277"/>
              <p:cNvSpPr>
                <a:spLocks noChangeArrowheads="1"/>
              </p:cNvSpPr>
              <p:nvPr/>
            </p:nvSpPr>
            <p:spPr bwMode="auto">
              <a:xfrm>
                <a:off x="4202" y="2711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7" name="Oval 278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8" name="Oval 279"/>
              <p:cNvSpPr>
                <a:spLocks noChangeArrowheads="1"/>
              </p:cNvSpPr>
              <p:nvPr/>
            </p:nvSpPr>
            <p:spPr bwMode="auto">
              <a:xfrm>
                <a:off x="4487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1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9" name="Oval 280"/>
              <p:cNvSpPr>
                <a:spLocks noChangeArrowheads="1"/>
              </p:cNvSpPr>
              <p:nvPr/>
            </p:nvSpPr>
            <p:spPr bwMode="auto">
              <a:xfrm>
                <a:off x="4660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70" name="Rectangle 281"/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grpSp>
          <p:nvGrpSpPr>
            <p:cNvPr id="35858" name="Group 249"/>
            <p:cNvGrpSpPr>
              <a:grpSpLocks/>
            </p:cNvGrpSpPr>
            <p:nvPr/>
          </p:nvGrpSpPr>
          <p:grpSpPr bwMode="auto">
            <a:xfrm>
              <a:off x="3948428" y="2105565"/>
              <a:ext cx="365511" cy="637577"/>
              <a:chOff x="4140" y="429"/>
              <a:chExt cx="1425" cy="2396"/>
            </a:xfrm>
          </p:grpSpPr>
          <p:sp>
            <p:nvSpPr>
              <p:cNvPr id="35915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16" name="Rectangle 251"/>
              <p:cNvSpPr>
                <a:spLocks noChangeArrowheads="1"/>
              </p:cNvSpPr>
              <p:nvPr/>
            </p:nvSpPr>
            <p:spPr bwMode="auto">
              <a:xfrm>
                <a:off x="4201" y="432"/>
                <a:ext cx="1052" cy="2279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17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18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19" name="Rectangle 254"/>
              <p:cNvSpPr>
                <a:spLocks noChangeArrowheads="1"/>
              </p:cNvSpPr>
              <p:nvPr/>
            </p:nvSpPr>
            <p:spPr bwMode="auto">
              <a:xfrm>
                <a:off x="4214" y="694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20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945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0" y="2571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46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21" name="Rectangle 258"/>
              <p:cNvSpPr>
                <a:spLocks noChangeArrowheads="1"/>
              </p:cNvSpPr>
              <p:nvPr/>
            </p:nvSpPr>
            <p:spPr bwMode="auto">
              <a:xfrm>
                <a:off x="4226" y="1023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22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943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3" y="2573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44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8" y="2591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23" name="Rectangle 262"/>
              <p:cNvSpPr>
                <a:spLocks noChangeArrowheads="1"/>
              </p:cNvSpPr>
              <p:nvPr/>
            </p:nvSpPr>
            <p:spPr bwMode="auto">
              <a:xfrm>
                <a:off x="4214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24" name="Rectangle 263"/>
              <p:cNvSpPr>
                <a:spLocks noChangeArrowheads="1"/>
              </p:cNvSpPr>
              <p:nvPr/>
            </p:nvSpPr>
            <p:spPr bwMode="auto">
              <a:xfrm>
                <a:off x="4226" y="1655"/>
                <a:ext cx="60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25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941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2" y="2572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42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26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927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939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5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40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1" y="2586"/>
                  <a:ext cx="694" cy="1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28" name="Rectangle 271"/>
              <p:cNvSpPr>
                <a:spLocks noChangeArrowheads="1"/>
              </p:cNvSpPr>
              <p:nvPr/>
            </p:nvSpPr>
            <p:spPr bwMode="auto">
              <a:xfrm>
                <a:off x="5247" y="432"/>
                <a:ext cx="68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29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30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31" name="Oval 274"/>
              <p:cNvSpPr>
                <a:spLocks noChangeArrowheads="1"/>
              </p:cNvSpPr>
              <p:nvPr/>
            </p:nvSpPr>
            <p:spPr bwMode="auto">
              <a:xfrm>
                <a:off x="5513" y="2610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2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33" name="AutoShape 276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4" name="AutoShape 277"/>
              <p:cNvSpPr>
                <a:spLocks noChangeArrowheads="1"/>
              </p:cNvSpPr>
              <p:nvPr/>
            </p:nvSpPr>
            <p:spPr bwMode="auto">
              <a:xfrm>
                <a:off x="4201" y="2711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5" name="Oval 278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6" name="Oval 279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1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7" name="Oval 280"/>
              <p:cNvSpPr>
                <a:spLocks noChangeArrowheads="1"/>
              </p:cNvSpPr>
              <p:nvPr/>
            </p:nvSpPr>
            <p:spPr bwMode="auto">
              <a:xfrm>
                <a:off x="4659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8" name="Rectangle 281"/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grpSp>
          <p:nvGrpSpPr>
            <p:cNvPr id="35859" name="Group 249"/>
            <p:cNvGrpSpPr>
              <a:grpSpLocks/>
            </p:cNvGrpSpPr>
            <p:nvPr/>
          </p:nvGrpSpPr>
          <p:grpSpPr bwMode="auto">
            <a:xfrm>
              <a:off x="4486140" y="2372117"/>
              <a:ext cx="365511" cy="637577"/>
              <a:chOff x="4140" y="429"/>
              <a:chExt cx="1425" cy="2396"/>
            </a:xfrm>
          </p:grpSpPr>
          <p:sp>
            <p:nvSpPr>
              <p:cNvPr id="35883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84" name="Rectangle 251"/>
              <p:cNvSpPr>
                <a:spLocks noChangeArrowheads="1"/>
              </p:cNvSpPr>
              <p:nvPr/>
            </p:nvSpPr>
            <p:spPr bwMode="auto">
              <a:xfrm>
                <a:off x="4203" y="427"/>
                <a:ext cx="1052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885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86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87" name="Rectangle 254"/>
              <p:cNvSpPr>
                <a:spLocks noChangeArrowheads="1"/>
              </p:cNvSpPr>
              <p:nvPr/>
            </p:nvSpPr>
            <p:spPr bwMode="auto">
              <a:xfrm>
                <a:off x="4215" y="689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888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913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2" y="2565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14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889" name="Rectangle 258"/>
              <p:cNvSpPr>
                <a:spLocks noChangeArrowheads="1"/>
              </p:cNvSpPr>
              <p:nvPr/>
            </p:nvSpPr>
            <p:spPr bwMode="auto">
              <a:xfrm>
                <a:off x="4228" y="101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890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911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5" y="2567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12" name="AutoShape 2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891" name="Rectangle 262"/>
              <p:cNvSpPr>
                <a:spLocks noChangeArrowheads="1"/>
              </p:cNvSpPr>
              <p:nvPr/>
            </p:nvSpPr>
            <p:spPr bwMode="auto">
              <a:xfrm>
                <a:off x="4215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892" name="Rectangle 263"/>
              <p:cNvSpPr>
                <a:spLocks noChangeArrowheads="1"/>
              </p:cNvSpPr>
              <p:nvPr/>
            </p:nvSpPr>
            <p:spPr bwMode="auto">
              <a:xfrm>
                <a:off x="4228" y="1656"/>
                <a:ext cx="600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893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909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10" name="AutoShape 266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894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895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907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08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3" y="2586"/>
                  <a:ext cx="694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896" name="Rectangle 271"/>
              <p:cNvSpPr>
                <a:spLocks noChangeArrowheads="1"/>
              </p:cNvSpPr>
              <p:nvPr/>
            </p:nvSpPr>
            <p:spPr bwMode="auto">
              <a:xfrm>
                <a:off x="5249" y="427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897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98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99" name="Oval 274"/>
              <p:cNvSpPr>
                <a:spLocks noChangeArrowheads="1"/>
              </p:cNvSpPr>
              <p:nvPr/>
            </p:nvSpPr>
            <p:spPr bwMode="auto">
              <a:xfrm>
                <a:off x="5515" y="2610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0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01" name="AutoShape 276"/>
              <p:cNvSpPr>
                <a:spLocks noChangeArrowheads="1"/>
              </p:cNvSpPr>
              <p:nvPr/>
            </p:nvSpPr>
            <p:spPr bwMode="auto">
              <a:xfrm>
                <a:off x="4141" y="2682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2" name="AutoShape 277"/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3" name="Oval 278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4" name="Oval 279"/>
              <p:cNvSpPr>
                <a:spLocks noChangeArrowheads="1"/>
              </p:cNvSpPr>
              <p:nvPr/>
            </p:nvSpPr>
            <p:spPr bwMode="auto">
              <a:xfrm>
                <a:off x="4488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1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5" name="Oval 280"/>
              <p:cNvSpPr>
                <a:spLocks noChangeArrowheads="1"/>
              </p:cNvSpPr>
              <p:nvPr/>
            </p:nvSpPr>
            <p:spPr bwMode="auto">
              <a:xfrm>
                <a:off x="4661" y="2377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6" name="Rectangle 281"/>
              <p:cNvSpPr>
                <a:spLocks noChangeArrowheads="1"/>
              </p:cNvSpPr>
              <p:nvPr/>
            </p:nvSpPr>
            <p:spPr bwMode="auto">
              <a:xfrm>
                <a:off x="5063" y="1835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5860" name="TextBox 491"/>
            <p:cNvSpPr txBox="1">
              <a:spLocks noChangeArrowheads="1"/>
            </p:cNvSpPr>
            <p:nvPr/>
          </p:nvSpPr>
          <p:spPr bwMode="auto">
            <a:xfrm>
              <a:off x="3094296" y="1711052"/>
              <a:ext cx="1501686" cy="366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Amazon cloud</a:t>
              </a:r>
            </a:p>
          </p:txBody>
        </p:sp>
        <p:sp>
          <p:nvSpPr>
            <p:cNvPr id="35861" name="TextBox 492"/>
            <p:cNvSpPr txBox="1">
              <a:spLocks noChangeArrowheads="1"/>
            </p:cNvSpPr>
            <p:nvPr/>
          </p:nvSpPr>
          <p:spPr bwMode="auto">
            <a:xfrm>
              <a:off x="6828944" y="2048758"/>
              <a:ext cx="1500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CDN </a:t>
              </a:r>
            </a:p>
          </p:txBody>
        </p:sp>
        <p:sp>
          <p:nvSpPr>
            <p:cNvPr id="35862" name="TextBox 493"/>
            <p:cNvSpPr txBox="1">
              <a:spLocks noChangeArrowheads="1"/>
            </p:cNvSpPr>
            <p:nvPr/>
          </p:nvSpPr>
          <p:spPr bwMode="auto">
            <a:xfrm>
              <a:off x="6653116" y="3542437"/>
              <a:ext cx="1500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CDN </a:t>
              </a:r>
            </a:p>
          </p:txBody>
        </p:sp>
        <p:sp>
          <p:nvSpPr>
            <p:cNvPr id="35863" name="TextBox 494"/>
            <p:cNvSpPr txBox="1">
              <a:spLocks noChangeArrowheads="1"/>
            </p:cNvSpPr>
            <p:nvPr/>
          </p:nvSpPr>
          <p:spPr bwMode="auto">
            <a:xfrm>
              <a:off x="6648497" y="5063988"/>
              <a:ext cx="1500099" cy="36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CDN </a:t>
              </a:r>
            </a:p>
          </p:txBody>
        </p:sp>
        <p:cxnSp>
          <p:nvCxnSpPr>
            <p:cNvPr id="35864" name="Straight Arrow Connector 495"/>
            <p:cNvCxnSpPr>
              <a:cxnSpLocks noChangeShapeType="1"/>
            </p:cNvCxnSpPr>
            <p:nvPr/>
          </p:nvCxnSpPr>
          <p:spPr bwMode="auto">
            <a:xfrm flipH="1">
              <a:off x="3239464" y="2732008"/>
              <a:ext cx="7361" cy="237626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35865" name="Group 500"/>
            <p:cNvGrpSpPr>
              <a:grpSpLocks/>
            </p:cNvGrpSpPr>
            <p:nvPr/>
          </p:nvGrpSpPr>
          <p:grpSpPr bwMode="auto">
            <a:xfrm>
              <a:off x="3079842" y="3705105"/>
              <a:ext cx="317511" cy="366162"/>
              <a:chOff x="1614533" y="4280420"/>
              <a:chExt cx="317511" cy="366162"/>
            </a:xfrm>
          </p:grpSpPr>
          <p:sp>
            <p:nvSpPr>
              <p:cNvPr id="35881" name="Oval 501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5882" name="TextBox 502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1161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35866" name="TextBox 503"/>
            <p:cNvSpPr txBox="1">
              <a:spLocks noChangeArrowheads="1"/>
            </p:cNvSpPr>
            <p:nvPr/>
          </p:nvSpPr>
          <p:spPr bwMode="auto">
            <a:xfrm>
              <a:off x="1814847" y="3398633"/>
              <a:ext cx="2033467" cy="64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2. Bob browses</a:t>
              </a:r>
            </a:p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Netflix video</a:t>
              </a:r>
            </a:p>
          </p:txBody>
        </p:sp>
        <p:cxnSp>
          <p:nvCxnSpPr>
            <p:cNvPr id="35867" name="Straight Arrow Connector 504"/>
            <p:cNvCxnSpPr>
              <a:cxnSpLocks noChangeShapeType="1"/>
            </p:cNvCxnSpPr>
            <p:nvPr/>
          </p:nvCxnSpPr>
          <p:spPr bwMode="auto">
            <a:xfrm flipH="1">
              <a:off x="3553421" y="2827332"/>
              <a:ext cx="2784" cy="235228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35868" name="Group 506"/>
            <p:cNvGrpSpPr>
              <a:grpSpLocks/>
            </p:cNvGrpSpPr>
            <p:nvPr/>
          </p:nvGrpSpPr>
          <p:grpSpPr bwMode="auto">
            <a:xfrm>
              <a:off x="3379531" y="3862063"/>
              <a:ext cx="317511" cy="366162"/>
              <a:chOff x="1614533" y="4280420"/>
              <a:chExt cx="317511" cy="366162"/>
            </a:xfrm>
          </p:grpSpPr>
          <p:sp>
            <p:nvSpPr>
              <p:cNvPr id="35879" name="Oval 507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5880" name="TextBox 508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1161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35869" name="TextBox 509"/>
            <p:cNvSpPr txBox="1">
              <a:spLocks noChangeArrowheads="1"/>
            </p:cNvSpPr>
            <p:nvPr/>
          </p:nvSpPr>
          <p:spPr bwMode="auto">
            <a:xfrm>
              <a:off x="3565756" y="3038256"/>
              <a:ext cx="1785831" cy="9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3. Manifest file</a:t>
              </a:r>
            </a:p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returned for </a:t>
              </a:r>
            </a:p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requested video</a:t>
              </a:r>
            </a:p>
          </p:txBody>
        </p:sp>
        <p:grpSp>
          <p:nvGrpSpPr>
            <p:cNvPr id="35870" name="Right Arrow 61445"/>
            <p:cNvGrpSpPr>
              <a:grpSpLocks/>
            </p:cNvGrpSpPr>
            <p:nvPr/>
          </p:nvGrpSpPr>
          <p:grpSpPr bwMode="auto">
            <a:xfrm>
              <a:off x="3663696" y="4413504"/>
              <a:ext cx="2365248" cy="1121664"/>
              <a:chOff x="3663696" y="4413504"/>
              <a:chExt cx="2365248" cy="1121664"/>
            </a:xfrm>
          </p:grpSpPr>
          <p:pic>
            <p:nvPicPr>
              <p:cNvPr id="35877" name="Right Arrow 61445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63696" y="4413504"/>
                <a:ext cx="2365248" cy="1121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78" name="Text Box 369"/>
              <p:cNvSpPr txBox="1">
                <a:spLocks noChangeArrowheads="1"/>
              </p:cNvSpPr>
              <p:nvPr/>
            </p:nvSpPr>
            <p:spPr bwMode="auto">
              <a:xfrm rot="9527662">
                <a:off x="3684694" y="4852274"/>
                <a:ext cx="2377102" cy="187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</p:grpSp>
        <p:cxnSp>
          <p:nvCxnSpPr>
            <p:cNvPr id="35871" name="Straight Arrow Connector 513"/>
            <p:cNvCxnSpPr>
              <a:cxnSpLocks noChangeShapeType="1"/>
            </p:cNvCxnSpPr>
            <p:nvPr/>
          </p:nvCxnSpPr>
          <p:spPr bwMode="auto">
            <a:xfrm flipV="1">
              <a:off x="3910192" y="4409096"/>
              <a:ext cx="1826660" cy="7277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872" name="TextBox 516"/>
            <p:cNvSpPr txBox="1">
              <a:spLocks noChangeArrowheads="1"/>
            </p:cNvSpPr>
            <p:nvPr/>
          </p:nvSpPr>
          <p:spPr bwMode="auto">
            <a:xfrm>
              <a:off x="4132460" y="5259259"/>
              <a:ext cx="1785831" cy="64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4. DASH streaming</a:t>
              </a:r>
            </a:p>
          </p:txBody>
        </p:sp>
        <p:cxnSp>
          <p:nvCxnSpPr>
            <p:cNvPr id="35873" name="Straight Arrow Connector 517"/>
            <p:cNvCxnSpPr>
              <a:cxnSpLocks noChangeShapeType="1"/>
            </p:cNvCxnSpPr>
            <p:nvPr/>
          </p:nvCxnSpPr>
          <p:spPr bwMode="auto">
            <a:xfrm>
              <a:off x="4966230" y="2497061"/>
              <a:ext cx="1312912" cy="1426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35874" name="Straight Arrow Connector 521"/>
            <p:cNvCxnSpPr>
              <a:cxnSpLocks noChangeShapeType="1"/>
            </p:cNvCxnSpPr>
            <p:nvPr/>
          </p:nvCxnSpPr>
          <p:spPr bwMode="auto">
            <a:xfrm>
              <a:off x="5009043" y="2539868"/>
              <a:ext cx="1108541" cy="11940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35875" name="Straight Arrow Connector 523"/>
            <p:cNvCxnSpPr>
              <a:cxnSpLocks noChangeShapeType="1"/>
            </p:cNvCxnSpPr>
            <p:nvPr/>
          </p:nvCxnSpPr>
          <p:spPr bwMode="auto">
            <a:xfrm>
              <a:off x="4966230" y="2554137"/>
              <a:ext cx="1493853" cy="25638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35876" name="TextBox 527"/>
            <p:cNvSpPr txBox="1">
              <a:spLocks noChangeArrowheads="1"/>
            </p:cNvSpPr>
            <p:nvPr/>
          </p:nvSpPr>
          <p:spPr bwMode="auto">
            <a:xfrm>
              <a:off x="4849967" y="1568171"/>
              <a:ext cx="2033466" cy="9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upload copies of multiple versions of video to CDNs</a:t>
              </a:r>
            </a:p>
          </p:txBody>
        </p:sp>
      </p:grpSp>
      <p:sp>
        <p:nvSpPr>
          <p:cNvPr id="374" name="Footer Placeholder 3">
            <a:extLst>
              <a:ext uri="{FF2B5EF4-FFF2-40B4-BE49-F238E27FC236}">
                <a16:creationId xmlns:a16="http://schemas.microsoft.com/office/drawing/2014/main" id="{9D4DA8B8-95B9-4879-83DF-1BF83D7E7EFC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75" name="Footer Placeholder 3">
            <a:extLst>
              <a:ext uri="{FF2B5EF4-FFF2-40B4-BE49-F238E27FC236}">
                <a16:creationId xmlns:a16="http://schemas.microsoft.com/office/drawing/2014/main" id="{5031B679-BFC6-48E4-BF72-A36C6E68AABE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76" name="Footer Placeholder 3">
            <a:extLst>
              <a:ext uri="{FF2B5EF4-FFF2-40B4-BE49-F238E27FC236}">
                <a16:creationId xmlns:a16="http://schemas.microsoft.com/office/drawing/2014/main" id="{FC1BD6DE-6551-43EE-9DD0-03D9DC122388}"/>
              </a:ext>
            </a:extLst>
          </p:cNvPr>
          <p:cNvSpPr txBox="1">
            <a:spLocks/>
          </p:cNvSpPr>
          <p:nvPr/>
        </p:nvSpPr>
        <p:spPr bwMode="auto">
          <a:xfrm>
            <a:off x="2619478" y="6571822"/>
            <a:ext cx="624474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Netflix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Δίκτυα κέντρων δεδομένων</a:t>
            </a:r>
          </a:p>
        </p:txBody>
      </p:sp>
      <p:sp>
        <p:nvSpPr>
          <p:cNvPr id="449540" name="4 - TextBox"/>
          <p:cNvSpPr txBox="1">
            <a:spLocks noChangeArrowheads="1"/>
          </p:cNvSpPr>
          <p:nvPr/>
        </p:nvSpPr>
        <p:spPr bwMode="auto">
          <a:xfrm>
            <a:off x="0" y="1524000"/>
            <a:ext cx="497751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>
                <a:latin typeface="Gill Sans Nova" panose="020B0602020104020203" pitchFamily="34" charset="0"/>
              </a:rPr>
              <a:t> 10δες με 100δες χιλιάδες υπολογιστών, συχνά στενά συνδεδεμένων, σε κοντινή απόσταση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>
                <a:latin typeface="Gill Sans Nova" panose="020B0602020104020203" pitchFamily="34" charset="0"/>
              </a:rPr>
              <a:t> </a:t>
            </a:r>
            <a:r>
              <a:rPr lang="en-US" sz="1600" i="0">
                <a:latin typeface="Gill Sans Nova" panose="020B0602020104020203" pitchFamily="34" charset="0"/>
              </a:rPr>
              <a:t>e-business </a:t>
            </a:r>
            <a:r>
              <a:rPr lang="el-GR" sz="1600" i="0">
                <a:latin typeface="Gill Sans Nova" panose="020B0602020104020203" pitchFamily="34" charset="0"/>
              </a:rPr>
              <a:t>(π.χ. </a:t>
            </a:r>
            <a:r>
              <a:rPr lang="en-US" sz="1600" i="0">
                <a:latin typeface="Gill Sans Nova" panose="020B0602020104020203" pitchFamily="34" charset="0"/>
              </a:rPr>
              <a:t>Amazon)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>
                <a:latin typeface="Gill Sans Nova" panose="020B0602020104020203" pitchFamily="34" charset="0"/>
              </a:rPr>
              <a:t> servers </a:t>
            </a:r>
            <a:r>
              <a:rPr lang="el-GR" sz="1600" i="0">
                <a:latin typeface="Gill Sans Nova" panose="020B0602020104020203" pitchFamily="34" charset="0"/>
              </a:rPr>
              <a:t>περιεχομένου (π.χ. </a:t>
            </a:r>
            <a:r>
              <a:rPr lang="en-US" sz="1600" i="0">
                <a:latin typeface="Gill Sans Nova" panose="020B0602020104020203" pitchFamily="34" charset="0"/>
              </a:rPr>
              <a:t>YouTube, Akamai, Apple, Microsoft)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>
                <a:latin typeface="Gill Sans Nova" panose="020B0602020104020203" pitchFamily="34" charset="0"/>
              </a:rPr>
              <a:t> </a:t>
            </a:r>
            <a:r>
              <a:rPr lang="el-GR" sz="1600" i="0">
                <a:latin typeface="Gill Sans Nova" panose="020B0602020104020203" pitchFamily="34" charset="0"/>
              </a:rPr>
              <a:t>μηχανές αναζήτησης, εξόρυξη δεδομένων (π.χ. </a:t>
            </a:r>
            <a:r>
              <a:rPr lang="en-US" sz="1600" i="0">
                <a:latin typeface="Gill Sans Nova" panose="020B0602020104020203" pitchFamily="34" charset="0"/>
              </a:rPr>
              <a:t>Google)</a:t>
            </a:r>
            <a:endParaRPr lang="el-GR" sz="1600" i="0">
              <a:latin typeface="Gill Sans Nova" panose="020B0602020104020203" pitchFamily="34" charset="0"/>
            </a:endParaRPr>
          </a:p>
        </p:txBody>
      </p:sp>
      <p:sp>
        <p:nvSpPr>
          <p:cNvPr id="449541" name="5 - TextBox"/>
          <p:cNvSpPr txBox="1">
            <a:spLocks noChangeArrowheads="1"/>
          </p:cNvSpPr>
          <p:nvPr/>
        </p:nvSpPr>
        <p:spPr bwMode="auto">
          <a:xfrm>
            <a:off x="-70968" y="4198382"/>
            <a:ext cx="5311471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>
                <a:latin typeface="Gill Sans Nova" panose="020B0602020104020203" pitchFamily="34" charset="0"/>
              </a:rPr>
              <a:t> </a:t>
            </a:r>
            <a:r>
              <a:rPr lang="el-GR" b="1" i="0">
                <a:latin typeface="Gill Sans Nova" panose="020B0602020104020203" pitchFamily="34" charset="0"/>
              </a:rPr>
              <a:t>προκλήσεις: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>
                <a:latin typeface="Gill Sans Nova" panose="020B0602020104020203" pitchFamily="34" charset="0"/>
              </a:rPr>
              <a:t> πολλαπλές εφαρμογές, κάθε μία εξυπηρετεί τεράστιο αριθμό πελατών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>
                <a:latin typeface="Gill Sans Nova" panose="020B0602020104020203" pitchFamily="34" charset="0"/>
              </a:rPr>
              <a:t> διαχείριση/εξισορρόπηση φόρτου, αποφυγή επεξεργασίας, δικτύωση, συμφόρηση δεδομένων</a:t>
            </a:r>
          </a:p>
        </p:txBody>
      </p:sp>
      <p:pic>
        <p:nvPicPr>
          <p:cNvPr id="44954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503" y="1583166"/>
            <a:ext cx="35274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9543" name="TextBox 3"/>
          <p:cNvSpPr txBox="1">
            <a:spLocks noChangeArrowheads="1"/>
          </p:cNvSpPr>
          <p:nvPr/>
        </p:nvSpPr>
        <p:spPr bwMode="auto">
          <a:xfrm>
            <a:off x="3448258" y="4178970"/>
            <a:ext cx="54933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100" i="0">
                <a:latin typeface="Arial" charset="0"/>
                <a:cs typeface="Arial" charset="0"/>
              </a:rPr>
              <a:t>Inside a 40-ft Microsoft container,</a:t>
            </a:r>
            <a:r>
              <a:rPr lang="el-GR" sz="1100" i="0">
                <a:latin typeface="Arial" charset="0"/>
                <a:cs typeface="Arial" charset="0"/>
              </a:rPr>
              <a:t> </a:t>
            </a:r>
            <a:r>
              <a:rPr lang="en-US" sz="1100" i="0">
                <a:latin typeface="Arial" charset="0"/>
                <a:cs typeface="Arial" charset="0"/>
              </a:rPr>
              <a:t>Chicago data center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C88CD24-1E1E-492B-B77B-C3DAFCCD04B4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741C3B2-316D-4ACF-8250-C1D301F55143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0484B06-D01A-4414-B352-109A05870CD0}"/>
              </a:ext>
            </a:extLst>
          </p:cNvPr>
          <p:cNvSpPr txBox="1">
            <a:spLocks/>
          </p:cNvSpPr>
          <p:nvPr/>
        </p:nvSpPr>
        <p:spPr bwMode="auto">
          <a:xfrm>
            <a:off x="2619477" y="6571822"/>
            <a:ext cx="921886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Data center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12725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" y="3012959"/>
            <a:ext cx="191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61681" y="1606434"/>
            <a:ext cx="3515017" cy="1805262"/>
            <a:chOff x="5105363" y="524250"/>
            <a:chExt cx="3514186" cy="1805123"/>
          </a:xfrm>
        </p:grpSpPr>
        <p:sp>
          <p:nvSpPr>
            <p:cNvPr id="17421" name="TextBox 5"/>
            <p:cNvSpPr txBox="1">
              <a:spLocks noChangeArrowheads="1"/>
            </p:cNvSpPr>
            <p:nvPr/>
          </p:nvSpPr>
          <p:spPr bwMode="auto">
            <a:xfrm>
              <a:off x="5105363" y="1770032"/>
              <a:ext cx="2026758" cy="366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 Narrow" pitchFamily="34" charset="0"/>
                  <a:ea typeface="MS PGothic" pitchFamily="34" charset="-128"/>
                </a:rPr>
                <a:t>……………………...…</a:t>
              </a:r>
            </a:p>
          </p:txBody>
        </p:sp>
        <p:sp>
          <p:nvSpPr>
            <p:cNvPr id="17422" name="TextBox 8"/>
            <p:cNvSpPr txBox="1">
              <a:spLocks noChangeArrowheads="1"/>
            </p:cNvSpPr>
            <p:nvPr/>
          </p:nvSpPr>
          <p:spPr bwMode="auto">
            <a:xfrm>
              <a:off x="5808751" y="524250"/>
              <a:ext cx="2810798" cy="138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400" i="1">
                  <a:solidFill>
                    <a:srgbClr val="C00000"/>
                  </a:solidFill>
                  <a:latin typeface="Arial" charset="0"/>
                  <a:cs typeface="Arial" charset="0"/>
                </a:rPr>
                <a:t>παράδειγμα χωρικής κωδικοποίησης</a:t>
              </a:r>
              <a:r>
                <a:rPr lang="en-US" sz="1400" i="1">
                  <a:solidFill>
                    <a:srgbClr val="C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: </a:t>
              </a:r>
              <a:r>
                <a:rPr lang="el-GR" sz="1400">
                  <a:latin typeface="Arial" charset="0"/>
                  <a:cs typeface="Arial" charset="0"/>
                </a:rPr>
                <a:t>αντί να στείλει</a:t>
              </a:r>
              <a:r>
                <a:rPr lang="en-US" sz="1400" i="1">
                  <a:latin typeface="Arial" charset="0"/>
                  <a:ea typeface="MS PGothic" pitchFamily="34" charset="-128"/>
                </a:rPr>
                <a:t> N </a:t>
              </a:r>
              <a:r>
                <a:rPr lang="el-GR" sz="1400">
                  <a:latin typeface="Arial" charset="0"/>
                  <a:cs typeface="Arial" charset="0"/>
                </a:rPr>
                <a:t>τιμές ίδιου χρώματος</a:t>
              </a:r>
              <a:r>
                <a:rPr lang="en-US" sz="1400">
                  <a:latin typeface="Arial" charset="0"/>
                  <a:ea typeface="MS PGothic" pitchFamily="34" charset="-128"/>
                </a:rPr>
                <a:t> (</a:t>
              </a:r>
              <a:r>
                <a:rPr lang="el-GR" sz="1400">
                  <a:latin typeface="Arial" charset="0"/>
                  <a:cs typeface="Arial" charset="0"/>
                </a:rPr>
                <a:t>όλα μωβ</a:t>
              </a:r>
              <a:r>
                <a:rPr lang="en-US" sz="1400">
                  <a:latin typeface="Arial" charset="0"/>
                  <a:ea typeface="MS PGothic" pitchFamily="34" charset="-128"/>
                </a:rPr>
                <a:t>), </a:t>
              </a:r>
              <a:r>
                <a:rPr lang="el-GR" sz="1400">
                  <a:latin typeface="Arial" charset="0"/>
                  <a:cs typeface="Arial" charset="0"/>
                </a:rPr>
                <a:t>στέλνει μόνο 2 τιμές</a:t>
              </a:r>
              <a:r>
                <a:rPr lang="en-US" sz="1400">
                  <a:latin typeface="Arial" charset="0"/>
                  <a:ea typeface="MS PGothic" pitchFamily="34" charset="-128"/>
                </a:rPr>
                <a:t>: </a:t>
              </a:r>
              <a:r>
                <a:rPr lang="el-GR" sz="1400">
                  <a:latin typeface="Arial" charset="0"/>
                  <a:cs typeface="Arial" charset="0"/>
                </a:rPr>
                <a:t>τιμή χρώματος</a:t>
              </a:r>
              <a:r>
                <a:rPr lang="en-US" sz="1400">
                  <a:latin typeface="Arial" charset="0"/>
                  <a:ea typeface="MS PGothic" pitchFamily="34" charset="-128"/>
                </a:rPr>
                <a:t> (</a:t>
              </a:r>
              <a:r>
                <a:rPr lang="el-GR" sz="1400" i="1">
                  <a:latin typeface="Arial" charset="0"/>
                  <a:cs typeface="Arial" charset="0"/>
                </a:rPr>
                <a:t>μωβ</a:t>
              </a:r>
              <a:r>
                <a:rPr lang="en-US" sz="1400" i="1">
                  <a:latin typeface="Arial" charset="0"/>
                  <a:ea typeface="MS PGothic" pitchFamily="34" charset="-128"/>
                </a:rPr>
                <a:t>)  </a:t>
              </a:r>
              <a:r>
                <a:rPr lang="el-GR" sz="1400" i="1">
                  <a:latin typeface="Arial" charset="0"/>
                  <a:cs typeface="Arial" charset="0"/>
                </a:rPr>
                <a:t>και αριθμό επαναλαμβανόμενων τιμών</a:t>
              </a:r>
              <a:r>
                <a:rPr lang="en-US" sz="1400" i="1">
                  <a:latin typeface="Arial" charset="0"/>
                  <a:ea typeface="MS PGothic" pitchFamily="34" charset="-128"/>
                </a:rPr>
                <a:t> (</a:t>
              </a:r>
              <a:r>
                <a:rPr lang="en-US" sz="1400">
                  <a:latin typeface="Arial" charset="0"/>
                  <a:ea typeface="MS PGothic" pitchFamily="34" charset="-128"/>
                </a:rPr>
                <a:t>N)</a:t>
              </a:r>
            </a:p>
          </p:txBody>
        </p:sp>
        <p:sp>
          <p:nvSpPr>
            <p:cNvPr id="17423" name="TextBox 13"/>
            <p:cNvSpPr txBox="1">
              <a:spLocks noChangeArrowheads="1"/>
            </p:cNvSpPr>
            <p:nvPr/>
          </p:nvSpPr>
          <p:spPr bwMode="auto">
            <a:xfrm>
              <a:off x="5107471" y="1962689"/>
              <a:ext cx="2026758" cy="366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 Narrow" pitchFamily="34" charset="0"/>
                  <a:ea typeface="MS PGothic" pitchFamily="34" charset="-128"/>
                </a:rPr>
                <a:t>……………………...…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514" y="3044984"/>
            <a:ext cx="191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4512" y="5144972"/>
            <a:ext cx="1071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πλαίσιο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 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86119" y="5296218"/>
            <a:ext cx="1331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πλαίσιο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 i+1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16053" y="1581150"/>
            <a:ext cx="2278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i="1">
                <a:solidFill>
                  <a:srgbClr val="C00000"/>
                </a:solidFill>
                <a:latin typeface="Arial" charset="0"/>
                <a:cs typeface="Arial" charset="0"/>
              </a:rPr>
              <a:t>παράδειγμα χρονικής κωδικοποίησης:</a:t>
            </a:r>
            <a:r>
              <a:rPr lang="en-US" sz="1400" i="1">
                <a:solidFill>
                  <a:srgbClr val="C00000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l-GR" sz="1400">
                <a:latin typeface="Arial" charset="0"/>
                <a:cs typeface="Arial" charset="0"/>
              </a:rPr>
              <a:t>αντί να στείλει ολόκληρο το πλαίσιο στο</a:t>
            </a:r>
            <a:r>
              <a:rPr lang="en-US" sz="1400">
                <a:latin typeface="Arial" charset="0"/>
                <a:ea typeface="MS PGothic" pitchFamily="34" charset="-128"/>
              </a:rPr>
              <a:t> i+1, </a:t>
            </a:r>
            <a:r>
              <a:rPr lang="el-GR" sz="1400">
                <a:latin typeface="Arial" charset="0"/>
                <a:cs typeface="Arial" charset="0"/>
              </a:rPr>
              <a:t>στέλνει μόνο τις διαφορές από το πλαίσιο</a:t>
            </a:r>
            <a:r>
              <a:rPr lang="en-US" sz="1400">
                <a:latin typeface="Arial" charset="0"/>
                <a:ea typeface="MS PGothic" pitchFamily="34" charset="-128"/>
              </a:rPr>
              <a:t> </a:t>
            </a:r>
            <a:r>
              <a:rPr lang="en-US" sz="1400" err="1">
                <a:latin typeface="Arial" charset="0"/>
                <a:ea typeface="MS PGothic" pitchFamily="34" charset="-128"/>
              </a:rPr>
              <a:t>i</a:t>
            </a:r>
            <a:endParaRPr lang="en-US" sz="1400">
              <a:latin typeface="Arial" charset="0"/>
              <a:ea typeface="MS PGothic" pitchFamily="34" charset="-128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F99491A-94B1-437D-A523-4B193CBB3461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6183CB2-D9D3-4085-907C-632139A41184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8778E05-3ECA-4E36-875F-EF65C09CF416}"/>
              </a:ext>
            </a:extLst>
          </p:cNvPr>
          <p:cNvSpPr/>
          <p:nvPr/>
        </p:nvSpPr>
        <p:spPr bwMode="auto">
          <a:xfrm>
            <a:off x="198783" y="3130550"/>
            <a:ext cx="8558672" cy="31533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5056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Δίκτυα κέντρων δεδομένων</a:t>
            </a:r>
          </a:p>
        </p:txBody>
      </p:sp>
      <p:cxnSp>
        <p:nvCxnSpPr>
          <p:cNvPr id="5" name="Straight Connector 507"/>
          <p:cNvCxnSpPr>
            <a:stCxn id="463963" idx="3"/>
            <a:endCxn id="450673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68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46396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6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6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6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396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569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46395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5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5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6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396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cxnSp>
        <p:nvCxnSpPr>
          <p:cNvPr id="21" name="Straight Connector 497"/>
          <p:cNvCxnSpPr>
            <a:stCxn id="46396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75" name="TextBox 546"/>
          <p:cNvSpPr txBox="1">
            <a:spLocks noChangeArrowheads="1"/>
          </p:cNvSpPr>
          <p:nvPr/>
        </p:nvSpPr>
        <p:spPr bwMode="auto">
          <a:xfrm>
            <a:off x="6908800" y="5600700"/>
            <a:ext cx="1065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Server racks</a:t>
            </a:r>
          </a:p>
        </p:txBody>
      </p:sp>
      <p:sp>
        <p:nvSpPr>
          <p:cNvPr id="450576" name="TextBox 554"/>
          <p:cNvSpPr txBox="1">
            <a:spLocks noChangeArrowheads="1"/>
          </p:cNvSpPr>
          <p:nvPr/>
        </p:nvSpPr>
        <p:spPr bwMode="auto">
          <a:xfrm>
            <a:off x="6894513" y="5143500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TOR switches</a:t>
            </a:r>
          </a:p>
        </p:txBody>
      </p:sp>
      <p:sp>
        <p:nvSpPr>
          <p:cNvPr id="450577" name="TextBox 431"/>
          <p:cNvSpPr txBox="1">
            <a:spLocks noChangeArrowheads="1"/>
          </p:cNvSpPr>
          <p:nvPr/>
        </p:nvSpPr>
        <p:spPr bwMode="auto">
          <a:xfrm>
            <a:off x="6985000" y="4008438"/>
            <a:ext cx="1590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Tier-1 switches</a:t>
            </a:r>
          </a:p>
        </p:txBody>
      </p:sp>
      <p:sp>
        <p:nvSpPr>
          <p:cNvPr id="450578" name="TextBox 432"/>
          <p:cNvSpPr txBox="1">
            <a:spLocks noChangeArrowheads="1"/>
          </p:cNvSpPr>
          <p:nvPr/>
        </p:nvSpPr>
        <p:spPr bwMode="auto">
          <a:xfrm>
            <a:off x="6892925" y="4654550"/>
            <a:ext cx="1590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Tier-2 switches</a:t>
            </a:r>
          </a:p>
        </p:txBody>
      </p:sp>
      <p:grpSp>
        <p:nvGrpSpPr>
          <p:cNvPr id="450579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63925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21 w 354"/>
                <a:gd name="T1" fmla="*/ 0 h 2742"/>
                <a:gd name="T2" fmla="*/ 118 w 354"/>
                <a:gd name="T3" fmla="*/ 137 h 2742"/>
                <a:gd name="T4" fmla="*/ 115 w 354"/>
                <a:gd name="T5" fmla="*/ 1054 h 2742"/>
                <a:gd name="T6" fmla="*/ 0 w 354"/>
                <a:gd name="T7" fmla="*/ 1102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6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27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2 w 211"/>
                <a:gd name="T1" fmla="*/ 0 h 2537"/>
                <a:gd name="T2" fmla="*/ 65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8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107 w 328"/>
                <a:gd name="T3" fmla="*/ 50 h 226"/>
                <a:gd name="T4" fmla="*/ 105 w 328"/>
                <a:gd name="T5" fmla="*/ 89 h 226"/>
                <a:gd name="T6" fmla="*/ 0 w 328"/>
                <a:gd name="T7" fmla="*/ 4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9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0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3955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6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1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2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3953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4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3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34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5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3951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2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6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114 w 328"/>
                <a:gd name="T3" fmla="*/ 50 h 226"/>
                <a:gd name="T4" fmla="*/ 112 w 328"/>
                <a:gd name="T5" fmla="*/ 89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3937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3949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0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8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39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97 w 296"/>
                <a:gd name="T3" fmla="*/ 57 h 256"/>
                <a:gd name="T4" fmla="*/ 99 w 296"/>
                <a:gd name="T5" fmla="*/ 101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0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00 w 304"/>
                <a:gd name="T3" fmla="*/ 68 h 288"/>
                <a:gd name="T4" fmla="*/ 94 w 304"/>
                <a:gd name="T5" fmla="*/ 121 h 288"/>
                <a:gd name="T6" fmla="*/ 2 w 304"/>
                <a:gd name="T7" fmla="*/ 5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1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2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98 w 306"/>
                <a:gd name="T5" fmla="*/ 44 h 240"/>
                <a:gd name="T6" fmla="*/ 96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3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4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5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6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0">
                <a:solidFill>
                  <a:srgbClr val="FF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63947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8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50580" name="TextBox 465"/>
          <p:cNvSpPr txBox="1">
            <a:spLocks noChangeArrowheads="1"/>
          </p:cNvSpPr>
          <p:nvPr/>
        </p:nvSpPr>
        <p:spPr bwMode="auto">
          <a:xfrm>
            <a:off x="6753225" y="3398838"/>
            <a:ext cx="1592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Load </a:t>
            </a:r>
          </a:p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balancer</a:t>
            </a:r>
          </a:p>
        </p:txBody>
      </p:sp>
      <p:grpSp>
        <p:nvGrpSpPr>
          <p:cNvPr id="450581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3893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21 w 354"/>
                <a:gd name="T1" fmla="*/ 0 h 2742"/>
                <a:gd name="T2" fmla="*/ 118 w 354"/>
                <a:gd name="T3" fmla="*/ 137 h 2742"/>
                <a:gd name="T4" fmla="*/ 115 w 354"/>
                <a:gd name="T5" fmla="*/ 1054 h 2742"/>
                <a:gd name="T6" fmla="*/ 0 w 354"/>
                <a:gd name="T7" fmla="*/ 1102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4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895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2 w 211"/>
                <a:gd name="T1" fmla="*/ 0 h 2537"/>
                <a:gd name="T2" fmla="*/ 65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6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107 w 328"/>
                <a:gd name="T3" fmla="*/ 50 h 226"/>
                <a:gd name="T4" fmla="*/ 105 w 328"/>
                <a:gd name="T5" fmla="*/ 89 h 226"/>
                <a:gd name="T6" fmla="*/ 0 w 328"/>
                <a:gd name="T7" fmla="*/ 4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7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898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3923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4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899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00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3921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2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1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02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03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3919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0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4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114 w 328"/>
                <a:gd name="T3" fmla="*/ 50 h 226"/>
                <a:gd name="T4" fmla="*/ 112 w 328"/>
                <a:gd name="T5" fmla="*/ 89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3905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3917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18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6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07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97 w 296"/>
                <a:gd name="T3" fmla="*/ 57 h 256"/>
                <a:gd name="T4" fmla="*/ 99 w 296"/>
                <a:gd name="T5" fmla="*/ 101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08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00 w 304"/>
                <a:gd name="T3" fmla="*/ 68 h 288"/>
                <a:gd name="T4" fmla="*/ 94 w 304"/>
                <a:gd name="T5" fmla="*/ 121 h 288"/>
                <a:gd name="T6" fmla="*/ 2 w 304"/>
                <a:gd name="T7" fmla="*/ 5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09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0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98 w 306"/>
                <a:gd name="T5" fmla="*/ 44 h 240"/>
                <a:gd name="T6" fmla="*/ 96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11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2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3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4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0">
                <a:solidFill>
                  <a:srgbClr val="FF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63915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6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cxnSp>
        <p:nvCxnSpPr>
          <p:cNvPr id="97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105"/>
          <p:cNvCxnSpPr>
            <a:stCxn id="450672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109"/>
          <p:cNvCxnSpPr>
            <a:endCxn id="451390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8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45154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3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4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6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9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575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6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7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8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9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0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1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2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3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" name="Straight Connector 561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3872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54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54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5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65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5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567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05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45148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82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3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5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8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51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7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1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5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1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3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1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9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7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5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3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1" name="Straight Connector 679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99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49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49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5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07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5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509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64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45143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241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2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4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6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7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45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6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4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2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0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8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6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4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2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0" name="Straight Connector 738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58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43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43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4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4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449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4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451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23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45137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300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1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3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5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6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40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5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3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1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9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7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5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3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1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19" name="Straight Connector 797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1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17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37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37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3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91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392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393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82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7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818"/>
          <p:cNvCxnSpPr>
            <a:stCxn id="450667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820"/>
          <p:cNvCxnSpPr>
            <a:endCxn id="451158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9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45131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363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4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5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6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9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34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8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6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4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2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0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8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6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4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2" name="Straight Connector 1039"/>
                <p:cNvCxnSpPr/>
                <p:nvPr/>
              </p:nvCxnSpPr>
              <p:spPr>
                <a:xfrm flipV="1">
                  <a:off x="7026209" y="2846432"/>
                  <a:ext cx="10444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0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31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31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33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3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33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334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335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345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45125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422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3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5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7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8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28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7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5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3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1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9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7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5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3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1" name="Straight Connector 981"/>
                <p:cNvCxnSpPr/>
                <p:nvPr/>
              </p:nvCxnSpPr>
              <p:spPr>
                <a:xfrm flipV="1">
                  <a:off x="7026209" y="2846432"/>
                  <a:ext cx="104448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39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25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25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27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7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75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27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277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404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45119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481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2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3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4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5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6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7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22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6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2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4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2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2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0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8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6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4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2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0" name="Straight Connector 923"/>
                <p:cNvCxnSpPr/>
                <p:nvPr/>
              </p:nvCxnSpPr>
              <p:spPr>
                <a:xfrm flipV="1">
                  <a:off x="7026209" y="2846432"/>
                  <a:ext cx="10444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98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20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20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2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17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2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219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463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45114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40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1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2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3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5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6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16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5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3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1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9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7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5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3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1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59" name="Straight Connector 865"/>
                <p:cNvCxnSpPr/>
                <p:nvPr/>
              </p:nvCxnSpPr>
              <p:spPr>
                <a:xfrm flipV="1">
                  <a:off x="7026209" y="2846432"/>
                  <a:ext cx="104448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57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14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14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15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5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59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16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161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22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77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1065"/>
          <p:cNvCxnSpPr>
            <a:stCxn id="450662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1067"/>
          <p:cNvCxnSpPr>
            <a:endCxn id="450926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0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45108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03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4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5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6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7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8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9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11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8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9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6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4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2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0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8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6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4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2" name="Straight Connector 1286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2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0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08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08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09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0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01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102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103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85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45102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2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3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5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6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7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8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05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7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5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3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4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1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9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0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7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8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5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3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1" name="Straight Connector 1228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9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02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02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04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04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043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044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045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644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45096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1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2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3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4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5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6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7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99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6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4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2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0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8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6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4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2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0" name="Straight Connector 1170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8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96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96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98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8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8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98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98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03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45090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80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1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2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3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4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5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6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93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5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6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3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3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4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3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1" name="Straight Connector 1124"/>
                <p:cNvCxnSpPr/>
                <p:nvPr/>
              </p:nvCxnSpPr>
              <p:spPr>
                <a:xfrm flipV="1">
                  <a:off x="7028464" y="2846446"/>
                  <a:ext cx="101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2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9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0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7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5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3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1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9" name="Straight Connector 1112"/>
                <p:cNvCxnSpPr/>
                <p:nvPr/>
              </p:nvCxnSpPr>
              <p:spPr>
                <a:xfrm flipV="1">
                  <a:off x="7019350" y="284643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Straight Connector 1113"/>
                <p:cNvCxnSpPr/>
                <p:nvPr/>
              </p:nvCxnSpPr>
              <p:spPr>
                <a:xfrm flipV="1">
                  <a:off x="6581564" y="2938951"/>
                  <a:ext cx="44378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7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91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91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92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2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9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27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2370 w 169"/>
                    <a:gd name="T5" fmla="*/ 47436 h 224"/>
                    <a:gd name="T6" fmla="*/ 122370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928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092 w 280"/>
                    <a:gd name="T3" fmla="*/ 44754 h 63"/>
                    <a:gd name="T4" fmla="*/ 408950 w 280"/>
                    <a:gd name="T5" fmla="*/ 0 h 63"/>
                    <a:gd name="T6" fmla="*/ 522858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929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8684 w 293"/>
                    <a:gd name="T3" fmla="*/ 573 h 93"/>
                    <a:gd name="T4" fmla="*/ 199901 w 293"/>
                    <a:gd name="T5" fmla="*/ 53316 h 93"/>
                    <a:gd name="T6" fmla="*/ 300364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62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7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1312"/>
          <p:cNvCxnSpPr>
            <a:stCxn id="450657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1314"/>
          <p:cNvCxnSpPr>
            <a:endCxn id="450694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1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45085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3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4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5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6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7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8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9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87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1541"/>
                <p:cNvCxnSpPr/>
                <p:nvPr/>
              </p:nvCxnSpPr>
              <p:spPr>
                <a:xfrm flipV="1">
                  <a:off x="7027272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1542"/>
                <p:cNvCxnSpPr/>
                <p:nvPr/>
              </p:nvCxnSpPr>
              <p:spPr>
                <a:xfrm flipV="1">
                  <a:off x="6582629" y="2933323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2" name="Straight Connector 1533"/>
                <p:cNvCxnSpPr/>
                <p:nvPr/>
              </p:nvCxnSpPr>
              <p:spPr>
                <a:xfrm flipV="1">
                  <a:off x="7026209" y="2846793"/>
                  <a:ext cx="104446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0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85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85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86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6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1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69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5 w 169"/>
                    <a:gd name="T5" fmla="*/ 47363 h 224"/>
                    <a:gd name="T6" fmla="*/ 125475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870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871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0 w 293"/>
                    <a:gd name="T5" fmla="*/ 53235 h 93"/>
                    <a:gd name="T6" fmla="*/ 302617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825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6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45079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2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3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4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5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6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7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8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82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7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5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6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3" name="Straight Connector 1487"/>
                <p:cNvCxnSpPr/>
                <p:nvPr/>
              </p:nvCxnSpPr>
              <p:spPr>
                <a:xfrm flipV="1">
                  <a:off x="7028464" y="2845851"/>
                  <a:ext cx="101950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1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9" name="Straight Connector 1483"/>
                <p:cNvCxnSpPr/>
                <p:nvPr/>
              </p:nvCxnSpPr>
              <p:spPr>
                <a:xfrm flipV="1">
                  <a:off x="7029423" y="2845643"/>
                  <a:ext cx="110945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Straight Connector 1484"/>
                <p:cNvCxnSpPr/>
                <p:nvPr/>
              </p:nvCxnSpPr>
              <p:spPr>
                <a:xfrm flipV="1">
                  <a:off x="6582641" y="293332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7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5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3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1" name="Straight Connector 1475"/>
                <p:cNvCxnSpPr/>
                <p:nvPr/>
              </p:nvCxnSpPr>
              <p:spPr>
                <a:xfrm flipV="1">
                  <a:off x="7019350" y="2846793"/>
                  <a:ext cx="110945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Straight Connector 1476"/>
                <p:cNvCxnSpPr/>
                <p:nvPr/>
              </p:nvCxnSpPr>
              <p:spPr>
                <a:xfrm flipV="1">
                  <a:off x="6581564" y="2939171"/>
                  <a:ext cx="44378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3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19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79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79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80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1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6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11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2372 w 169"/>
                    <a:gd name="T5" fmla="*/ 47363 h 224"/>
                    <a:gd name="T6" fmla="*/ 122372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812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092 w 280"/>
                    <a:gd name="T3" fmla="*/ 44685 h 63"/>
                    <a:gd name="T4" fmla="*/ 408948 w 280"/>
                    <a:gd name="T5" fmla="*/ 0 h 63"/>
                    <a:gd name="T6" fmla="*/ 52285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813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8684 w 293"/>
                    <a:gd name="T3" fmla="*/ 572 h 93"/>
                    <a:gd name="T4" fmla="*/ 199902 w 293"/>
                    <a:gd name="T5" fmla="*/ 53235 h 93"/>
                    <a:gd name="T6" fmla="*/ 300366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884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45073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1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2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3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4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6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7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76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1425"/>
                <p:cNvCxnSpPr/>
                <p:nvPr/>
              </p:nvCxnSpPr>
              <p:spPr>
                <a:xfrm flipV="1">
                  <a:off x="7027272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1426"/>
                <p:cNvCxnSpPr/>
                <p:nvPr/>
              </p:nvCxnSpPr>
              <p:spPr>
                <a:xfrm flipV="1">
                  <a:off x="6582629" y="2933323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1417"/>
                <p:cNvCxnSpPr/>
                <p:nvPr/>
              </p:nvCxnSpPr>
              <p:spPr>
                <a:xfrm flipV="1">
                  <a:off x="7026209" y="2846793"/>
                  <a:ext cx="104446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78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73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73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75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75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1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753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5 w 169"/>
                    <a:gd name="T5" fmla="*/ 47363 h 224"/>
                    <a:gd name="T6" fmla="*/ 125475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754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755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0 w 293"/>
                    <a:gd name="T5" fmla="*/ 53235 h 93"/>
                    <a:gd name="T6" fmla="*/ 302617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943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45067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0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1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2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3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5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6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70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5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3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1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2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9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7" name="Straight Connector 1367"/>
                <p:cNvCxnSpPr/>
                <p:nvPr/>
              </p:nvCxnSpPr>
              <p:spPr>
                <a:xfrm flipV="1">
                  <a:off x="7027273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Straight Connector 1368"/>
                <p:cNvCxnSpPr/>
                <p:nvPr/>
              </p:nvCxnSpPr>
              <p:spPr>
                <a:xfrm flipV="1">
                  <a:off x="6582627" y="2933323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5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3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4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1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2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9" name="Straight Connector 1359"/>
                <p:cNvCxnSpPr/>
                <p:nvPr/>
              </p:nvCxnSpPr>
              <p:spPr>
                <a:xfrm flipV="1">
                  <a:off x="7026209" y="2846793"/>
                  <a:ext cx="104448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7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67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67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69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69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2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695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6 w 169"/>
                    <a:gd name="T5" fmla="*/ 47363 h 224"/>
                    <a:gd name="T6" fmla="*/ 125476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696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697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1 w 293"/>
                    <a:gd name="T5" fmla="*/ 53235 h 93"/>
                    <a:gd name="T6" fmla="*/ 302618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002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0614" name="TextBox 1556"/>
          <p:cNvSpPr txBox="1">
            <a:spLocks noChangeArrowheads="1"/>
          </p:cNvSpPr>
          <p:nvPr/>
        </p:nvSpPr>
        <p:spPr bwMode="auto">
          <a:xfrm flipH="1">
            <a:off x="2959100" y="4105275"/>
            <a:ext cx="542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B</a:t>
            </a:r>
          </a:p>
        </p:txBody>
      </p:sp>
      <p:grpSp>
        <p:nvGrpSpPr>
          <p:cNvPr id="450615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45067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7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7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7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7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6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45066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7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7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7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45066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6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6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8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45065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5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5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6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6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50619" name="TextBox 27"/>
          <p:cNvSpPr txBox="1">
            <a:spLocks noChangeArrowheads="1"/>
          </p:cNvSpPr>
          <p:nvPr/>
        </p:nvSpPr>
        <p:spPr bwMode="auto">
          <a:xfrm>
            <a:off x="666750" y="4614863"/>
            <a:ext cx="31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450620" name="TextBox 1557"/>
          <p:cNvSpPr txBox="1">
            <a:spLocks noChangeArrowheads="1"/>
          </p:cNvSpPr>
          <p:nvPr/>
        </p:nvSpPr>
        <p:spPr bwMode="auto">
          <a:xfrm>
            <a:off x="2219325" y="4648200"/>
            <a:ext cx="31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C</a:t>
            </a:r>
          </a:p>
        </p:txBody>
      </p:sp>
      <p:cxnSp>
        <p:nvCxnSpPr>
          <p:cNvPr id="1084" name="Straight Connector 543"/>
          <p:cNvCxnSpPr/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Straight Connector 541"/>
          <p:cNvCxnSpPr>
            <a:stCxn id="450655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23" name="Group 271"/>
          <p:cNvGrpSpPr>
            <a:grpSpLocks/>
          </p:cNvGrpSpPr>
          <p:nvPr/>
        </p:nvGrpSpPr>
        <p:grpSpPr bwMode="auto">
          <a:xfrm>
            <a:off x="3563938" y="2844800"/>
            <a:ext cx="1066800" cy="393700"/>
            <a:chOff x="4396" y="1245"/>
            <a:chExt cx="672" cy="248"/>
          </a:xfrm>
        </p:grpSpPr>
        <p:sp>
          <p:nvSpPr>
            <p:cNvPr id="45064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5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5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52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55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56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53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54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0624" name="TextBox 13"/>
          <p:cNvSpPr txBox="1">
            <a:spLocks noChangeArrowheads="1"/>
          </p:cNvSpPr>
          <p:nvPr/>
        </p:nvSpPr>
        <p:spPr bwMode="auto">
          <a:xfrm>
            <a:off x="3548063" y="3138488"/>
            <a:ext cx="118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Border router</a:t>
            </a:r>
          </a:p>
        </p:txBody>
      </p:sp>
      <p:grpSp>
        <p:nvGrpSpPr>
          <p:cNvPr id="450625" name="Group 271"/>
          <p:cNvGrpSpPr>
            <a:grpSpLocks/>
          </p:cNvGrpSpPr>
          <p:nvPr/>
        </p:nvGrpSpPr>
        <p:grpSpPr bwMode="auto">
          <a:xfrm>
            <a:off x="4911725" y="3286125"/>
            <a:ext cx="1066800" cy="393700"/>
            <a:chOff x="4396" y="1245"/>
            <a:chExt cx="672" cy="248"/>
          </a:xfrm>
        </p:grpSpPr>
        <p:sp>
          <p:nvSpPr>
            <p:cNvPr id="45064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4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4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44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47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48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45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46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0626" name="Group 271"/>
          <p:cNvGrpSpPr>
            <a:grpSpLocks/>
          </p:cNvGrpSpPr>
          <p:nvPr/>
        </p:nvGrpSpPr>
        <p:grpSpPr bwMode="auto">
          <a:xfrm>
            <a:off x="2168525" y="3286125"/>
            <a:ext cx="1066800" cy="393700"/>
            <a:chOff x="4396" y="1245"/>
            <a:chExt cx="672" cy="248"/>
          </a:xfrm>
        </p:grpSpPr>
        <p:sp>
          <p:nvSpPr>
            <p:cNvPr id="45063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3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3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36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39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40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37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38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0627" name="TextBox 545"/>
          <p:cNvSpPr txBox="1">
            <a:spLocks noChangeArrowheads="1"/>
          </p:cNvSpPr>
          <p:nvPr/>
        </p:nvSpPr>
        <p:spPr bwMode="auto">
          <a:xfrm>
            <a:off x="3051175" y="3522663"/>
            <a:ext cx="1169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Access router</a:t>
            </a:r>
          </a:p>
        </p:txBody>
      </p:sp>
      <p:sp>
        <p:nvSpPr>
          <p:cNvPr id="450628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378531 w 1292"/>
              <a:gd name="T1" fmla="*/ 3365 h 1255"/>
              <a:gd name="T2" fmla="*/ 55433 w 1292"/>
              <a:gd name="T3" fmla="*/ 75466 h 1255"/>
              <a:gd name="T4" fmla="*/ 45931 w 1292"/>
              <a:gd name="T5" fmla="*/ 251394 h 1255"/>
              <a:gd name="T6" fmla="*/ 83942 w 1292"/>
              <a:gd name="T7" fmla="*/ 398481 h 1255"/>
              <a:gd name="T8" fmla="*/ 388034 w 1292"/>
              <a:gd name="T9" fmla="*/ 418670 h 1255"/>
              <a:gd name="T10" fmla="*/ 1024727 w 1292"/>
              <a:gd name="T11" fmla="*/ 542685 h 1255"/>
              <a:gd name="T12" fmla="*/ 1575894 w 1292"/>
              <a:gd name="T13" fmla="*/ 594598 h 1255"/>
              <a:gd name="T14" fmla="*/ 1898992 w 1292"/>
              <a:gd name="T15" fmla="*/ 490771 h 1255"/>
              <a:gd name="T16" fmla="*/ 2013027 w 1292"/>
              <a:gd name="T17" fmla="*/ 213901 h 1255"/>
              <a:gd name="T18" fmla="*/ 1908495 w 1292"/>
              <a:gd name="T19" fmla="*/ 101423 h 1255"/>
              <a:gd name="T20" fmla="*/ 1186276 w 1292"/>
              <a:gd name="T21" fmla="*/ 55278 h 1255"/>
              <a:gd name="T22" fmla="*/ 378531 w 1292"/>
              <a:gd name="T23" fmla="*/ 3365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Internet</a:t>
            </a:r>
          </a:p>
        </p:txBody>
      </p:sp>
      <p:sp>
        <p:nvSpPr>
          <p:cNvPr id="1116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17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18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50632" name="1118 - TextBox"/>
          <p:cNvSpPr txBox="1">
            <a:spLocks noChangeArrowheads="1"/>
          </p:cNvSpPr>
          <p:nvPr/>
        </p:nvSpPr>
        <p:spPr bwMode="auto">
          <a:xfrm>
            <a:off x="3587761" y="1108634"/>
            <a:ext cx="58261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400" b="1" i="0" err="1">
                <a:solidFill>
                  <a:srgbClr val="C00000"/>
                </a:solidFill>
                <a:latin typeface="Gill Sans Nova" panose="020B0602020104020203" pitchFamily="34" charset="0"/>
              </a:rPr>
              <a:t>εξισορροπητής</a:t>
            </a:r>
            <a:r>
              <a:rPr lang="el-GR" sz="2400" b="1" i="0">
                <a:solidFill>
                  <a:srgbClr val="C00000"/>
                </a:solidFill>
                <a:latin typeface="Gill Sans Nova" panose="020B0602020104020203" pitchFamily="34" charset="0"/>
              </a:rPr>
              <a:t> φόρτου: </a:t>
            </a:r>
            <a:r>
              <a:rPr lang="el-GR" i="0">
                <a:solidFill>
                  <a:srgbClr val="000099"/>
                </a:solidFill>
                <a:latin typeface="Gill Sans Nova" panose="020B0602020104020203" pitchFamily="34" charset="0"/>
              </a:rPr>
              <a:t>δρομολόγηση επιπέδου εφαρμογής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i="0">
                <a:solidFill>
                  <a:schemeClr val="tx2"/>
                </a:solidFill>
                <a:latin typeface="Gill Sans Nova" panose="020B0602020104020203" pitchFamily="34" charset="0"/>
              </a:rPr>
              <a:t> </a:t>
            </a:r>
            <a:r>
              <a:rPr lang="el-GR" sz="1600" i="0">
                <a:solidFill>
                  <a:schemeClr val="tx2"/>
                </a:solidFill>
                <a:latin typeface="Gill Sans Nova" panose="020B0602020104020203" pitchFamily="34" charset="0"/>
              </a:rPr>
              <a:t>λαμβάνει εξωτερικές αιτήσεις πελατών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>
                <a:solidFill>
                  <a:schemeClr val="tx2"/>
                </a:solidFill>
                <a:latin typeface="Gill Sans Nova" panose="020B0602020104020203" pitchFamily="34" charset="0"/>
              </a:rPr>
              <a:t> </a:t>
            </a:r>
            <a:r>
              <a:rPr lang="el-GR" sz="1600" i="0">
                <a:solidFill>
                  <a:schemeClr val="tx2"/>
                </a:solidFill>
                <a:latin typeface="Gill Sans Nova" panose="020B0602020104020203" pitchFamily="34" charset="0"/>
              </a:rPr>
              <a:t>κατευθύνει το φόρτο στο </a:t>
            </a:r>
            <a:r>
              <a:rPr lang="en-US" sz="1600" i="0">
                <a:solidFill>
                  <a:schemeClr val="tx2"/>
                </a:solidFill>
                <a:latin typeface="Gill Sans Nova" panose="020B0602020104020203" pitchFamily="34" charset="0"/>
              </a:rPr>
              <a:t>data center</a:t>
            </a:r>
            <a:endParaRPr lang="el-GR" sz="1600" i="0">
              <a:solidFill>
                <a:schemeClr val="tx2"/>
              </a:solidFill>
              <a:latin typeface="Gill Sans Nova" panose="020B0602020104020203" pitchFamily="34" charset="0"/>
            </a:endParaRP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>
                <a:solidFill>
                  <a:schemeClr val="tx2"/>
                </a:solidFill>
                <a:latin typeface="Gill Sans Nova" panose="020B0602020104020203" pitchFamily="34" charset="0"/>
              </a:rPr>
              <a:t> </a:t>
            </a:r>
            <a:r>
              <a:rPr lang="el-GR" sz="1600" i="0">
                <a:solidFill>
                  <a:schemeClr val="tx2"/>
                </a:solidFill>
                <a:latin typeface="Gill Sans Nova" panose="020B0602020104020203" pitchFamily="34" charset="0"/>
              </a:rPr>
              <a:t>επιστρέφει αποτελέσματα στον εξωτερικό πελάτη (κρύβοντας τα εσωτερικά του </a:t>
            </a:r>
            <a:r>
              <a:rPr lang="en-US" sz="1600" i="0">
                <a:solidFill>
                  <a:schemeClr val="tx2"/>
                </a:solidFill>
                <a:latin typeface="Gill Sans Nova" panose="020B0602020104020203" pitchFamily="34" charset="0"/>
              </a:rPr>
              <a:t>data center </a:t>
            </a:r>
            <a:r>
              <a:rPr lang="el-GR" sz="1600" i="0">
                <a:solidFill>
                  <a:schemeClr val="tx2"/>
                </a:solidFill>
                <a:latin typeface="Gill Sans Nova" panose="020B0602020104020203" pitchFamily="34" charset="0"/>
              </a:rPr>
              <a:t>από τον πελάτη)</a:t>
            </a:r>
            <a:endParaRPr lang="el-GR" i="0">
              <a:solidFill>
                <a:schemeClr val="tx2"/>
              </a:solidFill>
              <a:latin typeface="Gill Sans Nova" panose="020B0602020104020203" pitchFamily="34" charset="0"/>
            </a:endParaRPr>
          </a:p>
        </p:txBody>
      </p:sp>
      <p:sp>
        <p:nvSpPr>
          <p:cNvPr id="1120" name="Footer Placeholder 3">
            <a:extLst>
              <a:ext uri="{FF2B5EF4-FFF2-40B4-BE49-F238E27FC236}">
                <a16:creationId xmlns:a16="http://schemas.microsoft.com/office/drawing/2014/main" id="{5084CAD3-8700-477B-B4F0-45CCDEF4B61A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21" name="Footer Placeholder 3">
            <a:extLst>
              <a:ext uri="{FF2B5EF4-FFF2-40B4-BE49-F238E27FC236}">
                <a16:creationId xmlns:a16="http://schemas.microsoft.com/office/drawing/2014/main" id="{34E0F1C8-13E0-4727-935E-A4B38D4B82FF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22" name="Footer Placeholder 3">
            <a:extLst>
              <a:ext uri="{FF2B5EF4-FFF2-40B4-BE49-F238E27FC236}">
                <a16:creationId xmlns:a16="http://schemas.microsoft.com/office/drawing/2014/main" id="{2A2C5297-5BC2-4476-A76D-AE0DFBD1CF23}"/>
              </a:ext>
            </a:extLst>
          </p:cNvPr>
          <p:cNvSpPr txBox="1">
            <a:spLocks/>
          </p:cNvSpPr>
          <p:nvPr/>
        </p:nvSpPr>
        <p:spPr bwMode="auto">
          <a:xfrm>
            <a:off x="2619477" y="6571822"/>
            <a:ext cx="921886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Data center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2" name="TextBox 465">
            <a:extLst>
              <a:ext uri="{FF2B5EF4-FFF2-40B4-BE49-F238E27FC236}">
                <a16:creationId xmlns:a16="http://schemas.microsoft.com/office/drawing/2014/main" id="{C0B06366-B7DF-4A9F-9439-511603389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7" y="3393713"/>
            <a:ext cx="1592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Load </a:t>
            </a:r>
          </a:p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balancer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Δίκτυα κέντρων δεδομένων</a:t>
            </a:r>
          </a:p>
        </p:txBody>
      </p:sp>
      <p:grpSp>
        <p:nvGrpSpPr>
          <p:cNvPr id="451588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451590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464913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4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5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916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4917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51591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46490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0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91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491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51592" name="TextBox 546"/>
            <p:cNvSpPr txBox="1">
              <a:spLocks noChangeArrowheads="1"/>
            </p:cNvSpPr>
            <p:nvPr/>
          </p:nvSpPr>
          <p:spPr bwMode="auto">
            <a:xfrm>
              <a:off x="7042811" y="3997312"/>
              <a:ext cx="1063512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Server racks</a:t>
              </a:r>
            </a:p>
          </p:txBody>
        </p:sp>
        <p:sp>
          <p:nvSpPr>
            <p:cNvPr id="451593" name="TextBox 554"/>
            <p:cNvSpPr txBox="1">
              <a:spLocks noChangeArrowheads="1"/>
            </p:cNvSpPr>
            <p:nvPr/>
          </p:nvSpPr>
          <p:spPr bwMode="auto">
            <a:xfrm>
              <a:off x="7026938" y="3540288"/>
              <a:ext cx="1144466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TOR switches</a:t>
              </a:r>
            </a:p>
          </p:txBody>
        </p:sp>
        <p:sp>
          <p:nvSpPr>
            <p:cNvPr id="451594" name="TextBox 431"/>
            <p:cNvSpPr txBox="1">
              <a:spLocks noChangeArrowheads="1"/>
            </p:cNvSpPr>
            <p:nvPr/>
          </p:nvSpPr>
          <p:spPr bwMode="auto">
            <a:xfrm>
              <a:off x="7026938" y="1893096"/>
              <a:ext cx="1592093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Tier-1 switches</a:t>
              </a:r>
            </a:p>
          </p:txBody>
        </p:sp>
        <p:sp>
          <p:nvSpPr>
            <p:cNvPr id="451595" name="TextBox 432"/>
            <p:cNvSpPr txBox="1">
              <a:spLocks noChangeArrowheads="1"/>
            </p:cNvSpPr>
            <p:nvPr/>
          </p:nvSpPr>
          <p:spPr bwMode="auto">
            <a:xfrm>
              <a:off x="7025350" y="2730974"/>
              <a:ext cx="1592094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Tier-2 switches</a:t>
              </a:r>
            </a:p>
          </p:txBody>
        </p:sp>
        <p:grpSp>
          <p:nvGrpSpPr>
            <p:cNvPr id="451596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452374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64903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64904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64905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4906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64907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91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105"/>
              <p:cNvCxnSpPr>
                <a:stCxn id="464903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109"/>
              <p:cNvCxnSpPr>
                <a:endCxn id="452400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2379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557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9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9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9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8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99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000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585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9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0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6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7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22374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8" name="Straight Connector 576"/>
                    <p:cNvCxnSpPr/>
                    <p:nvPr/>
                  </p:nvCxnSpPr>
                  <p:spPr>
                    <a:xfrm flipV="1">
                      <a:off x="6581557" y="29333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7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5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6" name="Straight Connector 574"/>
                    <p:cNvCxnSpPr/>
                    <p:nvPr/>
                  </p:nvCxnSpPr>
                  <p:spPr>
                    <a:xfrm flipV="1">
                      <a:off x="6582036" y="293329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8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3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4" name="Straight Connector 572"/>
                    <p:cNvCxnSpPr/>
                    <p:nvPr/>
                  </p:nvCxnSpPr>
                  <p:spPr>
                    <a:xfrm flipV="1">
                      <a:off x="6582516" y="293322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9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1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2" name="Straight Connector 570"/>
                    <p:cNvCxnSpPr/>
                    <p:nvPr/>
                  </p:nvCxnSpPr>
                  <p:spPr>
                    <a:xfrm flipV="1">
                      <a:off x="6582995" y="293315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0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9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0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1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7" name="Straight Connector 565"/>
                    <p:cNvCxnSpPr/>
                    <p:nvPr/>
                  </p:nvCxnSpPr>
                  <p:spPr>
                    <a:xfrm flipV="1">
                      <a:off x="7028679" y="284059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8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2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5" name="Straight Connector 563"/>
                    <p:cNvCxnSpPr/>
                    <p:nvPr/>
                  </p:nvCxnSpPr>
                  <p:spPr>
                    <a:xfrm flipV="1">
                      <a:off x="7029158" y="284052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6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3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3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4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4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1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2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558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559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57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7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7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7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7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976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7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8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9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0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1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2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3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4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5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6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7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8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0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499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36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37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8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39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0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41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42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527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71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2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28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9" name="Straight Connector 693"/>
                    <p:cNvCxnSpPr/>
                    <p:nvPr/>
                  </p:nvCxnSpPr>
                  <p:spPr>
                    <a:xfrm flipV="1">
                      <a:off x="7038668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" name="Straight Connector 694"/>
                    <p:cNvCxnSpPr/>
                    <p:nvPr/>
                  </p:nvCxnSpPr>
                  <p:spPr>
                    <a:xfrm flipV="1">
                      <a:off x="6582008" y="2933370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29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7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" name="Straight Connector 692"/>
                    <p:cNvCxnSpPr/>
                    <p:nvPr/>
                  </p:nvCxnSpPr>
                  <p:spPr>
                    <a:xfrm flipV="1">
                      <a:off x="6582488" y="293330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0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5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6" name="Straight Connector 690"/>
                    <p:cNvCxnSpPr/>
                    <p:nvPr/>
                  </p:nvCxnSpPr>
                  <p:spPr>
                    <a:xfrm flipV="1">
                      <a:off x="6582967" y="293323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1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3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4" name="Straight Connector 688"/>
                    <p:cNvCxnSpPr/>
                    <p:nvPr/>
                  </p:nvCxnSpPr>
                  <p:spPr>
                    <a:xfrm flipV="1">
                      <a:off x="6583447" y="293316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2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1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2" name="Straight Connector 686"/>
                    <p:cNvCxnSpPr/>
                    <p:nvPr/>
                  </p:nvCxnSpPr>
                  <p:spPr>
                    <a:xfrm flipV="1">
                      <a:off x="6592881" y="293935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3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9" name="Straight Connector 683"/>
                    <p:cNvCxnSpPr/>
                    <p:nvPr/>
                  </p:nvCxnSpPr>
                  <p:spPr>
                    <a:xfrm flipV="1">
                      <a:off x="7029128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0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4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7" name="Straight Connector 681"/>
                    <p:cNvCxnSpPr/>
                    <p:nvPr/>
                  </p:nvCxnSpPr>
                  <p:spPr>
                    <a:xfrm flipV="1">
                      <a:off x="7029607" y="2840525"/>
                      <a:ext cx="12237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8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5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5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6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6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3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4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500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501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5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918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9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0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1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2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3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4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5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0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1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441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78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79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0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1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2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3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4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469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13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4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0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11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" name="Straight Connector 753"/>
                    <p:cNvCxnSpPr/>
                    <p:nvPr/>
                  </p:nvCxnSpPr>
                  <p:spPr>
                    <a:xfrm flipV="1">
                      <a:off x="6581409" y="293337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1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9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0" name="Straight Connector 751"/>
                    <p:cNvCxnSpPr/>
                    <p:nvPr/>
                  </p:nvCxnSpPr>
                  <p:spPr>
                    <a:xfrm flipV="1">
                      <a:off x="6581888" y="29333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2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7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8" name="Straight Connector 749"/>
                    <p:cNvCxnSpPr/>
                    <p:nvPr/>
                  </p:nvCxnSpPr>
                  <p:spPr>
                    <a:xfrm flipV="1">
                      <a:off x="6582367" y="29332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3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5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6" name="Straight Connector 747"/>
                    <p:cNvCxnSpPr/>
                    <p:nvPr/>
                  </p:nvCxnSpPr>
                  <p:spPr>
                    <a:xfrm flipV="1">
                      <a:off x="6582847" y="293316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4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3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4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5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1" name="Straight Connector 742"/>
                    <p:cNvCxnSpPr/>
                    <p:nvPr/>
                  </p:nvCxnSpPr>
                  <p:spPr>
                    <a:xfrm flipV="1">
                      <a:off x="7028530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2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6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9" name="Straight Connector 740"/>
                    <p:cNvCxnSpPr/>
                    <p:nvPr/>
                  </p:nvCxnSpPr>
                  <p:spPr>
                    <a:xfrm flipV="1">
                      <a:off x="7029010" y="284052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0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7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7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8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8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5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6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442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443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45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5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5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6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6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860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1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2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3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4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5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6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7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8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9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2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383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20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1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2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3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4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25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6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411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5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" name="Straight Connector 814"/>
                    <p:cNvCxnSpPr/>
                    <p:nvPr/>
                  </p:nvCxnSpPr>
                  <p:spPr>
                    <a:xfrm flipV="1">
                      <a:off x="6571374" y="2938138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2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3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" name="Straight Connector 812"/>
                    <p:cNvCxnSpPr/>
                    <p:nvPr/>
                  </p:nvCxnSpPr>
                  <p:spPr>
                    <a:xfrm flipV="1">
                      <a:off x="6580811" y="293337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3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1" name="Straight Connector 809"/>
                    <p:cNvCxnSpPr/>
                    <p:nvPr/>
                  </p:nvCxnSpPr>
                  <p:spPr>
                    <a:xfrm flipV="1">
                      <a:off x="7017058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2" name="Straight Connector 810"/>
                    <p:cNvCxnSpPr/>
                    <p:nvPr/>
                  </p:nvCxnSpPr>
                  <p:spPr>
                    <a:xfrm flipV="1">
                      <a:off x="6581290" y="2933300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4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9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0" name="Straight Connector 808"/>
                    <p:cNvCxnSpPr/>
                    <p:nvPr/>
                  </p:nvCxnSpPr>
                  <p:spPr>
                    <a:xfrm flipV="1">
                      <a:off x="6581770" y="293323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5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7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8" name="Straight Connector 806"/>
                    <p:cNvCxnSpPr/>
                    <p:nvPr/>
                  </p:nvCxnSpPr>
                  <p:spPr>
                    <a:xfrm flipV="1">
                      <a:off x="6582249" y="293316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6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5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6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7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3" name="Straight Connector 801"/>
                    <p:cNvCxnSpPr/>
                    <p:nvPr/>
                  </p:nvCxnSpPr>
                  <p:spPr>
                    <a:xfrm flipV="1">
                      <a:off x="7027930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4" name="Straight Connector 802"/>
                    <p:cNvCxnSpPr/>
                    <p:nvPr/>
                  </p:nvCxnSpPr>
                  <p:spPr>
                    <a:xfrm flipV="1">
                      <a:off x="6571271" y="293928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8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1" name="Straight Connector 799"/>
                    <p:cNvCxnSpPr/>
                    <p:nvPr/>
                  </p:nvCxnSpPr>
                  <p:spPr>
                    <a:xfrm flipV="1">
                      <a:off x="7028410" y="284052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2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9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39" name="Straight Connector 797"/>
                    <p:cNvCxnSpPr/>
                    <p:nvPr/>
                  </p:nvCxnSpPr>
                  <p:spPr>
                    <a:xfrm flipV="1">
                      <a:off x="7016952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0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20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37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384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385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39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0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0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0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0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802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4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0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1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4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7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452128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2369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370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85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371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372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8 w 280"/>
                    <a:gd name="T5" fmla="*/ 0 h 63"/>
                    <a:gd name="T6" fmla="*/ 509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2373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8 w 293"/>
                    <a:gd name="T3" fmla="*/ 1 h 93"/>
                    <a:gd name="T4" fmla="*/ 197 w 293"/>
                    <a:gd name="T5" fmla="*/ 93 h 93"/>
                    <a:gd name="T6" fmla="*/ 296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45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818"/>
              <p:cNvCxnSpPr>
                <a:stCxn id="452369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820"/>
              <p:cNvCxnSpPr>
                <a:endCxn id="452154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2133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311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48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49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0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51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2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3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54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339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83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4" name="Straight Connector 1056"/>
                    <p:cNvCxnSpPr/>
                    <p:nvPr/>
                  </p:nvCxnSpPr>
                  <p:spPr>
                    <a:xfrm flipV="1">
                      <a:off x="6570853" y="293862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0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81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2" name="Straight Connector 1054"/>
                    <p:cNvCxnSpPr/>
                    <p:nvPr/>
                  </p:nvCxnSpPr>
                  <p:spPr>
                    <a:xfrm flipV="1">
                      <a:off x="6571335" y="2938557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1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9" name="Straight Connector 1051"/>
                    <p:cNvCxnSpPr/>
                    <p:nvPr/>
                  </p:nvCxnSpPr>
                  <p:spPr>
                    <a:xfrm flipV="1">
                      <a:off x="7016537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0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2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7" name="Straight Connector 1049"/>
                    <p:cNvCxnSpPr/>
                    <p:nvPr/>
                  </p:nvCxnSpPr>
                  <p:spPr>
                    <a:xfrm flipV="1">
                      <a:off x="7017016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8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3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5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6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4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3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4" name="Straight Connector 1046"/>
                    <p:cNvCxnSpPr/>
                    <p:nvPr/>
                  </p:nvCxnSpPr>
                  <p:spPr>
                    <a:xfrm flipV="1">
                      <a:off x="6582209" y="29445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5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1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2" name="Straight Connector 1044"/>
                    <p:cNvCxnSpPr/>
                    <p:nvPr/>
                  </p:nvCxnSpPr>
                  <p:spPr>
                    <a:xfrm flipV="1">
                      <a:off x="6570750" y="294447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6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9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0" name="Straight Connector 1042"/>
                    <p:cNvCxnSpPr/>
                    <p:nvPr/>
                  </p:nvCxnSpPr>
                  <p:spPr>
                    <a:xfrm flipV="1">
                      <a:off x="6571229" y="2944405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7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7" name="Straight Connector 1039"/>
                    <p:cNvCxnSpPr/>
                    <p:nvPr/>
                  </p:nvCxnSpPr>
                  <p:spPr>
                    <a:xfrm flipV="1">
                      <a:off x="7016431" y="285190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8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8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5" name="Straight Connector 1037"/>
                    <p:cNvCxnSpPr/>
                    <p:nvPr/>
                  </p:nvCxnSpPr>
                  <p:spPr>
                    <a:xfrm flipV="1">
                      <a:off x="7016911" y="285184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6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312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313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32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32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32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33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261 w 280"/>
                        <a:gd name="T3" fmla="*/ 44708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33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730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6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7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8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2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4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253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90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1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2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3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4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5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6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281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5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6" name="Straight Connector 998"/>
                    <p:cNvCxnSpPr/>
                    <p:nvPr/>
                  </p:nvCxnSpPr>
                  <p:spPr>
                    <a:xfrm flipV="1">
                      <a:off x="6571305" y="2938628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2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3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4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3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1" name="Straight Connector 993"/>
                    <p:cNvCxnSpPr/>
                    <p:nvPr/>
                  </p:nvCxnSpPr>
                  <p:spPr>
                    <a:xfrm flipV="1">
                      <a:off x="7016986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2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4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9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0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5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7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8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6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5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6" name="Straight Connector 988"/>
                    <p:cNvCxnSpPr/>
                    <p:nvPr/>
                  </p:nvCxnSpPr>
                  <p:spPr>
                    <a:xfrm flipV="1">
                      <a:off x="6582659" y="294454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7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3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4" name="Straight Connector 986"/>
                    <p:cNvCxnSpPr/>
                    <p:nvPr/>
                  </p:nvCxnSpPr>
                  <p:spPr>
                    <a:xfrm flipV="1">
                      <a:off x="6571199" y="294447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8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1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2" name="Straight Connector 984"/>
                    <p:cNvCxnSpPr/>
                    <p:nvPr/>
                  </p:nvCxnSpPr>
                  <p:spPr>
                    <a:xfrm flipV="1">
                      <a:off x="6580634" y="294440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9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09" name="Straight Connector 981"/>
                    <p:cNvCxnSpPr/>
                    <p:nvPr/>
                  </p:nvCxnSpPr>
                  <p:spPr>
                    <a:xfrm flipV="1">
                      <a:off x="7016883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0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90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07" name="Straight Connector 979"/>
                    <p:cNvCxnSpPr/>
                    <p:nvPr/>
                  </p:nvCxnSpPr>
                  <p:spPr>
                    <a:xfrm flipV="1">
                      <a:off x="7026315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8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254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255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26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7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7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7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261 w 280"/>
                        <a:gd name="T3" fmla="*/ 44708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7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72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9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5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195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32" name="Rectangle 904"/>
                  <p:cNvSpPr/>
                  <p:nvPr/>
                </p:nvSpPr>
                <p:spPr>
                  <a:xfrm>
                    <a:off x="6508368" y="3062348"/>
                    <a:ext cx="459646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3" name="Straight Connector 905"/>
                  <p:cNvCxnSpPr/>
                  <p:nvPr/>
                </p:nvCxnSpPr>
                <p:spPr>
                  <a:xfrm flipV="1">
                    <a:off x="6848625" y="3062348"/>
                    <a:ext cx="122374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4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5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6" name="Rectangle 908"/>
                  <p:cNvSpPr/>
                  <p:nvPr/>
                </p:nvSpPr>
                <p:spPr>
                  <a:xfrm>
                    <a:off x="6815794" y="3703060"/>
                    <a:ext cx="143266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37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8" name="Straight Connector 910"/>
                  <p:cNvCxnSpPr/>
                  <p:nvPr/>
                </p:nvCxnSpPr>
                <p:spPr>
                  <a:xfrm flipV="1">
                    <a:off x="6848625" y="3804884"/>
                    <a:ext cx="122374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223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7" name="Straight Connector 939"/>
                    <p:cNvCxnSpPr/>
                    <p:nvPr/>
                  </p:nvCxnSpPr>
                  <p:spPr>
                    <a:xfrm flipV="1">
                      <a:off x="7039305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8" name="Straight Connector 940"/>
                    <p:cNvCxnSpPr/>
                    <p:nvPr/>
                  </p:nvCxnSpPr>
                  <p:spPr>
                    <a:xfrm flipV="1">
                      <a:off x="6570705" y="2938628"/>
                      <a:ext cx="47457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4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5" name="Straight Connector 937"/>
                    <p:cNvCxnSpPr/>
                    <p:nvPr/>
                  </p:nvCxnSpPr>
                  <p:spPr>
                    <a:xfrm flipV="1">
                      <a:off x="7039786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6" name="Straight Connector 938"/>
                    <p:cNvCxnSpPr/>
                    <p:nvPr/>
                  </p:nvCxnSpPr>
                  <p:spPr>
                    <a:xfrm flipV="1">
                      <a:off x="6571186" y="2938559"/>
                      <a:ext cx="47457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5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3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4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6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1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2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7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9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22372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0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8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7" name="Straight Connector 929"/>
                    <p:cNvCxnSpPr/>
                    <p:nvPr/>
                  </p:nvCxnSpPr>
                  <p:spPr>
                    <a:xfrm flipV="1">
                      <a:off x="7038720" y="284585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8" name="Straight Connector 930"/>
                    <p:cNvCxnSpPr/>
                    <p:nvPr/>
                  </p:nvCxnSpPr>
                  <p:spPr>
                    <a:xfrm flipV="1">
                      <a:off x="6582061" y="294454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9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5" name="Straight Connector 927"/>
                    <p:cNvCxnSpPr/>
                    <p:nvPr/>
                  </p:nvCxnSpPr>
                  <p:spPr>
                    <a:xfrm flipV="1">
                      <a:off x="7039200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6" name="Straight Connector 928"/>
                    <p:cNvCxnSpPr/>
                    <p:nvPr/>
                  </p:nvCxnSpPr>
                  <p:spPr>
                    <a:xfrm flipV="1">
                      <a:off x="6570602" y="2944476"/>
                      <a:ext cx="47456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0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3" name="Straight Connector 925"/>
                    <p:cNvCxnSpPr/>
                    <p:nvPr/>
                  </p:nvCxnSpPr>
                  <p:spPr>
                    <a:xfrm flipV="1">
                      <a:off x="7039679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4" name="Straight Connector 926"/>
                    <p:cNvCxnSpPr/>
                    <p:nvPr/>
                  </p:nvCxnSpPr>
                  <p:spPr>
                    <a:xfrm flipV="1">
                      <a:off x="6571081" y="2944407"/>
                      <a:ext cx="47456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1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1" name="Straight Connector 923"/>
                    <p:cNvCxnSpPr/>
                    <p:nvPr/>
                  </p:nvCxnSpPr>
                  <p:spPr>
                    <a:xfrm flipV="1">
                      <a:off x="7028222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2" name="Straight Connector 924"/>
                    <p:cNvCxnSpPr/>
                    <p:nvPr/>
                  </p:nvCxnSpPr>
                  <p:spPr>
                    <a:xfrm flipV="1">
                      <a:off x="6571562" y="2939637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2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49" name="Straight Connector 921"/>
                    <p:cNvCxnSpPr/>
                    <p:nvPr/>
                  </p:nvCxnSpPr>
                  <p:spPr>
                    <a:xfrm flipV="1">
                      <a:off x="7028701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0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196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197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21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1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97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1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1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749 w 280"/>
                        <a:gd name="T3" fmla="*/ 44708 h 63"/>
                        <a:gd name="T4" fmla="*/ 412837 w 280"/>
                        <a:gd name="T5" fmla="*/ 0 h 63"/>
                        <a:gd name="T6" fmla="*/ 527828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1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14" name="Straight Connector 886"/>
                  <p:cNvCxnSpPr/>
                  <p:nvPr/>
                </p:nvCxnSpPr>
                <p:spPr>
                  <a:xfrm flipH="1">
                    <a:off x="7010496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Straight Connector 887"/>
                  <p:cNvCxnSpPr/>
                  <p:nvPr/>
                </p:nvCxnSpPr>
                <p:spPr>
                  <a:xfrm>
                    <a:off x="6888689" y="230442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6" name="Straight Connector 888"/>
                  <p:cNvCxnSpPr/>
                  <p:nvPr/>
                </p:nvCxnSpPr>
                <p:spPr>
                  <a:xfrm>
                    <a:off x="6884999" y="236865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7" name="Straight Connector 889"/>
                  <p:cNvCxnSpPr/>
                  <p:nvPr/>
                </p:nvCxnSpPr>
                <p:spPr>
                  <a:xfrm>
                    <a:off x="688130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8" name="Straight Connector 890"/>
                  <p:cNvCxnSpPr/>
                  <p:nvPr/>
                </p:nvCxnSpPr>
                <p:spPr>
                  <a:xfrm>
                    <a:off x="6881307" y="250964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9" name="Straight Connector 891"/>
                  <p:cNvCxnSpPr/>
                  <p:nvPr/>
                </p:nvCxnSpPr>
                <p:spPr>
                  <a:xfrm>
                    <a:off x="6877617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892"/>
                  <p:cNvCxnSpPr/>
                  <p:nvPr/>
                </p:nvCxnSpPr>
                <p:spPr>
                  <a:xfrm>
                    <a:off x="6877617" y="263809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1" name="Straight Connector 893"/>
                  <p:cNvCxnSpPr/>
                  <p:nvPr/>
                </p:nvCxnSpPr>
                <p:spPr>
                  <a:xfrm>
                    <a:off x="6873925" y="270702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2" name="Straight Connector 894"/>
                  <p:cNvCxnSpPr/>
                  <p:nvPr/>
                </p:nvCxnSpPr>
                <p:spPr>
                  <a:xfrm>
                    <a:off x="6881307" y="277595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Straight Connector 895"/>
                  <p:cNvCxnSpPr/>
                  <p:nvPr/>
                </p:nvCxnSpPr>
                <p:spPr>
                  <a:xfrm>
                    <a:off x="6884999" y="284331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4" name="Straight Connector 896"/>
                  <p:cNvCxnSpPr/>
                  <p:nvPr/>
                </p:nvCxnSpPr>
                <p:spPr>
                  <a:xfrm>
                    <a:off x="688130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5" name="Straight Connector 897"/>
                  <p:cNvCxnSpPr/>
                  <p:nvPr/>
                </p:nvCxnSpPr>
                <p:spPr>
                  <a:xfrm>
                    <a:off x="6888689" y="297646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Straight Connector 898"/>
                  <p:cNvCxnSpPr/>
                  <p:nvPr/>
                </p:nvCxnSpPr>
                <p:spPr>
                  <a:xfrm flipH="1">
                    <a:off x="6888689" y="2132105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6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137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74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5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6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7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8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9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80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165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9" name="Straight Connector 881"/>
                    <p:cNvCxnSpPr/>
                    <p:nvPr/>
                  </p:nvCxnSpPr>
                  <p:spPr>
                    <a:xfrm flipV="1">
                      <a:off x="7038705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0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6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7" name="Straight Connector 879"/>
                    <p:cNvCxnSpPr/>
                    <p:nvPr/>
                  </p:nvCxnSpPr>
                  <p:spPr>
                    <a:xfrm flipV="1">
                      <a:off x="7039187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8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7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5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6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8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3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4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9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1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2" name="Straight Connector 874"/>
                    <p:cNvCxnSpPr/>
                    <p:nvPr/>
                  </p:nvCxnSpPr>
                  <p:spPr>
                    <a:xfrm flipV="1">
                      <a:off x="6592919" y="2938350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0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9" name="Straight Connector 871"/>
                    <p:cNvCxnSpPr/>
                    <p:nvPr/>
                  </p:nvCxnSpPr>
                  <p:spPr>
                    <a:xfrm flipV="1">
                      <a:off x="7038123" y="2845854"/>
                      <a:ext cx="10446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0" name="Straight Connector 872"/>
                    <p:cNvCxnSpPr/>
                    <p:nvPr/>
                  </p:nvCxnSpPr>
                  <p:spPr>
                    <a:xfrm flipV="1">
                      <a:off x="6593400" y="294454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1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7" name="Straight Connector 869"/>
                    <p:cNvCxnSpPr/>
                    <p:nvPr/>
                  </p:nvCxnSpPr>
                  <p:spPr>
                    <a:xfrm flipV="1">
                      <a:off x="7038602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8" name="Straight Connector 870"/>
                    <p:cNvCxnSpPr/>
                    <p:nvPr/>
                  </p:nvCxnSpPr>
                  <p:spPr>
                    <a:xfrm flipV="1">
                      <a:off x="6581941" y="294447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2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5" name="Straight Connector 867"/>
                    <p:cNvCxnSpPr/>
                    <p:nvPr/>
                  </p:nvCxnSpPr>
                  <p:spPr>
                    <a:xfrm flipV="1">
                      <a:off x="7039081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6" name="Straight Connector 868"/>
                    <p:cNvCxnSpPr/>
                    <p:nvPr/>
                  </p:nvCxnSpPr>
                  <p:spPr>
                    <a:xfrm flipV="1">
                      <a:off x="6582420" y="2944407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3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3" name="Straight Connector 865"/>
                    <p:cNvCxnSpPr/>
                    <p:nvPr/>
                  </p:nvCxnSpPr>
                  <p:spPr>
                    <a:xfrm flipV="1">
                      <a:off x="7027624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4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4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1" name="Straight Connector 863"/>
                    <p:cNvCxnSpPr/>
                    <p:nvPr/>
                  </p:nvCxnSpPr>
                  <p:spPr>
                    <a:xfrm flipV="1">
                      <a:off x="7028103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2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138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139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15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15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15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15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8285 w 280"/>
                        <a:gd name="T3" fmla="*/ 44708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15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556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7" name="Straight Connector 829"/>
                  <p:cNvCxnSpPr/>
                  <p:nvPr/>
                </p:nvCxnSpPr>
                <p:spPr>
                  <a:xfrm>
                    <a:off x="6887950" y="2304424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830"/>
                  <p:cNvCxnSpPr/>
                  <p:nvPr/>
                </p:nvCxnSpPr>
                <p:spPr>
                  <a:xfrm>
                    <a:off x="6884257" y="2368652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9" name="Straight Connector 831"/>
                  <p:cNvCxnSpPr/>
                  <p:nvPr/>
                </p:nvCxnSpPr>
                <p:spPr>
                  <a:xfrm>
                    <a:off x="6884257" y="2445412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832"/>
                  <p:cNvCxnSpPr/>
                  <p:nvPr/>
                </p:nvCxnSpPr>
                <p:spPr>
                  <a:xfrm>
                    <a:off x="6880567" y="2509640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833"/>
                  <p:cNvCxnSpPr/>
                  <p:nvPr/>
                </p:nvCxnSpPr>
                <p:spPr>
                  <a:xfrm>
                    <a:off x="6876875" y="257073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2" name="Straight Connector 834"/>
                  <p:cNvCxnSpPr/>
                  <p:nvPr/>
                </p:nvCxnSpPr>
                <p:spPr>
                  <a:xfrm>
                    <a:off x="6876875" y="263809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3" name="Straight Connector 835"/>
                  <p:cNvCxnSpPr/>
                  <p:nvPr/>
                </p:nvCxnSpPr>
                <p:spPr>
                  <a:xfrm>
                    <a:off x="6873185" y="2707023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4" name="Straight Connector 836"/>
                  <p:cNvCxnSpPr/>
                  <p:nvPr/>
                </p:nvCxnSpPr>
                <p:spPr>
                  <a:xfrm>
                    <a:off x="6880567" y="277595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5" name="Straight Connector 837"/>
                  <p:cNvCxnSpPr/>
                  <p:nvPr/>
                </p:nvCxnSpPr>
                <p:spPr>
                  <a:xfrm>
                    <a:off x="6884257" y="284331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838"/>
                  <p:cNvCxnSpPr/>
                  <p:nvPr/>
                </p:nvCxnSpPr>
                <p:spPr>
                  <a:xfrm>
                    <a:off x="6884257" y="2912238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7" name="Straight Connector 839"/>
                  <p:cNvCxnSpPr/>
                  <p:nvPr/>
                </p:nvCxnSpPr>
                <p:spPr>
                  <a:xfrm>
                    <a:off x="6887950" y="297646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8" name="Straight Connector 840"/>
                  <p:cNvCxnSpPr/>
                  <p:nvPr/>
                </p:nvCxnSpPr>
                <p:spPr>
                  <a:xfrm flipH="1">
                    <a:off x="6887950" y="2132105"/>
                    <a:ext cx="12549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8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451882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2123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124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125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126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2127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99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1065"/>
              <p:cNvCxnSpPr>
                <a:stCxn id="452123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1067"/>
              <p:cNvCxnSpPr>
                <a:endCxn id="451908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887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065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02" name="Rectangle 1267"/>
                  <p:cNvSpPr/>
                  <p:nvPr/>
                </p:nvSpPr>
                <p:spPr>
                  <a:xfrm>
                    <a:off x="6510771" y="3056893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3" name="Straight Connector 1268"/>
                  <p:cNvCxnSpPr/>
                  <p:nvPr/>
                </p:nvCxnSpPr>
                <p:spPr>
                  <a:xfrm flipV="1">
                    <a:off x="6848042" y="3056893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4" name="Rectangle 1269"/>
                  <p:cNvSpPr/>
                  <p:nvPr/>
                </p:nvSpPr>
                <p:spPr>
                  <a:xfrm>
                    <a:off x="6477938" y="3066292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5" name="Straight Connector 1270"/>
                  <p:cNvCxnSpPr/>
                  <p:nvPr/>
                </p:nvCxnSpPr>
                <p:spPr>
                  <a:xfrm flipV="1">
                    <a:off x="6397352" y="3056893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6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7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8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093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7" name="Straight Connector 1302"/>
                    <p:cNvCxnSpPr/>
                    <p:nvPr/>
                  </p:nvCxnSpPr>
                  <p:spPr>
                    <a:xfrm flipV="1">
                      <a:off x="7038722" y="2845447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8" name="Straight Connector 1303"/>
                    <p:cNvCxnSpPr/>
                    <p:nvPr/>
                  </p:nvCxnSpPr>
                  <p:spPr>
                    <a:xfrm flipV="1">
                      <a:off x="6582061" y="2933173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4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5" name="Straight Connector 1300"/>
                    <p:cNvCxnSpPr/>
                    <p:nvPr/>
                  </p:nvCxnSpPr>
                  <p:spPr>
                    <a:xfrm flipV="1">
                      <a:off x="7039204" y="2845378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6" name="Straight Connector 1301"/>
                    <p:cNvCxnSpPr/>
                    <p:nvPr/>
                  </p:nvCxnSpPr>
                  <p:spPr>
                    <a:xfrm flipV="1">
                      <a:off x="6582542" y="293310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5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3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4" name="Straight Connector 1299"/>
                    <p:cNvCxnSpPr/>
                    <p:nvPr/>
                  </p:nvCxnSpPr>
                  <p:spPr>
                    <a:xfrm flipV="1">
                      <a:off x="6583022" y="29330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6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1" name="Straight Connector 1296"/>
                    <p:cNvCxnSpPr/>
                    <p:nvPr/>
                  </p:nvCxnSpPr>
                  <p:spPr>
                    <a:xfrm flipV="1">
                      <a:off x="7028224" y="28405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2" name="Straight Connector 1297"/>
                    <p:cNvCxnSpPr/>
                    <p:nvPr/>
                  </p:nvCxnSpPr>
                  <p:spPr>
                    <a:xfrm flipV="1">
                      <a:off x="6583501" y="29329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7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9" name="Straight Connector 1294"/>
                    <p:cNvCxnSpPr/>
                    <p:nvPr/>
                  </p:nvCxnSpPr>
                  <p:spPr>
                    <a:xfrm flipV="1">
                      <a:off x="7028703" y="284046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0" name="Straight Connector 1295"/>
                    <p:cNvCxnSpPr/>
                    <p:nvPr/>
                  </p:nvCxnSpPr>
                  <p:spPr>
                    <a:xfrm flipV="1">
                      <a:off x="6592936" y="293289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8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7" name="Straight Connector 1292"/>
                    <p:cNvCxnSpPr/>
                    <p:nvPr/>
                  </p:nvCxnSpPr>
                  <p:spPr>
                    <a:xfrm flipV="1">
                      <a:off x="7038138" y="2840399"/>
                      <a:ext cx="104466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8" name="Straight Connector 1293"/>
                    <p:cNvCxnSpPr/>
                    <p:nvPr/>
                  </p:nvCxnSpPr>
                  <p:spPr>
                    <a:xfrm flipV="1">
                      <a:off x="6593417" y="293909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9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5" name="Straight Connector 1290"/>
                    <p:cNvCxnSpPr/>
                    <p:nvPr/>
                  </p:nvCxnSpPr>
                  <p:spPr>
                    <a:xfrm flipV="1">
                      <a:off x="7038617" y="2840329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6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0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3" name="Straight Connector 1288"/>
                    <p:cNvCxnSpPr/>
                    <p:nvPr/>
                  </p:nvCxnSpPr>
                  <p:spPr>
                    <a:xfrm flipV="1">
                      <a:off x="7039096" y="284026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4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1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1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2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2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19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0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066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067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08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8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8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8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8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484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Straight Connector 1250"/>
                  <p:cNvCxnSpPr/>
                  <p:nvPr/>
                </p:nvCxnSpPr>
                <p:spPr>
                  <a:xfrm>
                    <a:off x="6887968" y="2303669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Straight Connector 1251"/>
                  <p:cNvCxnSpPr/>
                  <p:nvPr/>
                </p:nvCxnSpPr>
                <p:spPr>
                  <a:xfrm>
                    <a:off x="6884278" y="236789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1252"/>
                  <p:cNvCxnSpPr/>
                  <p:nvPr/>
                </p:nvCxnSpPr>
                <p:spPr>
                  <a:xfrm>
                    <a:off x="6884278" y="244465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1253"/>
                  <p:cNvCxnSpPr/>
                  <p:nvPr/>
                </p:nvCxnSpPr>
                <p:spPr>
                  <a:xfrm>
                    <a:off x="6880586" y="2508884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1254"/>
                  <p:cNvCxnSpPr/>
                  <p:nvPr/>
                </p:nvCxnSpPr>
                <p:spPr>
                  <a:xfrm>
                    <a:off x="6876896" y="256997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1255"/>
                  <p:cNvCxnSpPr/>
                  <p:nvPr/>
                </p:nvCxnSpPr>
                <p:spPr>
                  <a:xfrm>
                    <a:off x="6876896" y="2637340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1256"/>
                  <p:cNvCxnSpPr/>
                  <p:nvPr/>
                </p:nvCxnSpPr>
                <p:spPr>
                  <a:xfrm>
                    <a:off x="6873204" y="270626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Connector 1257"/>
                  <p:cNvCxnSpPr/>
                  <p:nvPr/>
                </p:nvCxnSpPr>
                <p:spPr>
                  <a:xfrm>
                    <a:off x="6880586" y="2775195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Straight Connector 1258"/>
                  <p:cNvCxnSpPr/>
                  <p:nvPr/>
                </p:nvCxnSpPr>
                <p:spPr>
                  <a:xfrm>
                    <a:off x="6884278" y="284255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1259"/>
                  <p:cNvCxnSpPr/>
                  <p:nvPr/>
                </p:nvCxnSpPr>
                <p:spPr>
                  <a:xfrm>
                    <a:off x="6884278" y="2911483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Straight Connector 1260"/>
                  <p:cNvCxnSpPr/>
                  <p:nvPr/>
                </p:nvCxnSpPr>
                <p:spPr>
                  <a:xfrm>
                    <a:off x="6887968" y="297571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Straight Connector 1261"/>
                  <p:cNvCxnSpPr/>
                  <p:nvPr/>
                </p:nvCxnSpPr>
                <p:spPr>
                  <a:xfrm flipH="1">
                    <a:off x="6887968" y="2131351"/>
                    <a:ext cx="12549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88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007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444" name="Rectangle 1209"/>
                  <p:cNvSpPr/>
                  <p:nvPr/>
                </p:nvSpPr>
                <p:spPr>
                  <a:xfrm>
                    <a:off x="6520175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45" name="Straight Connector 1210"/>
                  <p:cNvCxnSpPr/>
                  <p:nvPr/>
                </p:nvCxnSpPr>
                <p:spPr>
                  <a:xfrm flipV="1">
                    <a:off x="6857447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6" name="Rectangle 1211"/>
                  <p:cNvSpPr/>
                  <p:nvPr/>
                </p:nvSpPr>
                <p:spPr>
                  <a:xfrm>
                    <a:off x="6487342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47" name="Straight Connector 1212"/>
                  <p:cNvCxnSpPr/>
                  <p:nvPr/>
                </p:nvCxnSpPr>
                <p:spPr>
                  <a:xfrm flipV="1">
                    <a:off x="6406756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8" name="Rectangle 1213"/>
                  <p:cNvSpPr/>
                  <p:nvPr/>
                </p:nvSpPr>
                <p:spPr>
                  <a:xfrm>
                    <a:off x="6827600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49" name="Rectangle 1214"/>
                  <p:cNvSpPr/>
                  <p:nvPr/>
                </p:nvSpPr>
                <p:spPr>
                  <a:xfrm>
                    <a:off x="6415709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50" name="Straight Connector 1215"/>
                  <p:cNvCxnSpPr/>
                  <p:nvPr/>
                </p:nvCxnSpPr>
                <p:spPr>
                  <a:xfrm flipV="1">
                    <a:off x="6857447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035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9" name="Straight Connector 1244"/>
                    <p:cNvCxnSpPr/>
                    <p:nvPr/>
                  </p:nvCxnSpPr>
                  <p:spPr>
                    <a:xfrm flipV="1">
                      <a:off x="7039172" y="284544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0" name="Straight Connector 1245"/>
                    <p:cNvCxnSpPr/>
                    <p:nvPr/>
                  </p:nvCxnSpPr>
                  <p:spPr>
                    <a:xfrm flipV="1">
                      <a:off x="6582512" y="2933175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6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7" name="Straight Connector 1242"/>
                    <p:cNvCxnSpPr/>
                    <p:nvPr/>
                  </p:nvCxnSpPr>
                  <p:spPr>
                    <a:xfrm flipV="1">
                      <a:off x="7039653" y="284538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8" name="Straight Connector 1243"/>
                    <p:cNvCxnSpPr/>
                    <p:nvPr/>
                  </p:nvCxnSpPr>
                  <p:spPr>
                    <a:xfrm flipV="1">
                      <a:off x="6582993" y="293310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7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5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6" name="Straight Connector 1241"/>
                    <p:cNvCxnSpPr/>
                    <p:nvPr/>
                  </p:nvCxnSpPr>
                  <p:spPr>
                    <a:xfrm flipV="1">
                      <a:off x="6583473" y="293303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8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3" name="Straight Connector 1238"/>
                    <p:cNvCxnSpPr/>
                    <p:nvPr/>
                  </p:nvCxnSpPr>
                  <p:spPr>
                    <a:xfrm flipV="1">
                      <a:off x="7028673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4" name="Straight Connector 1239"/>
                    <p:cNvCxnSpPr/>
                    <p:nvPr/>
                  </p:nvCxnSpPr>
                  <p:spPr>
                    <a:xfrm flipV="1">
                      <a:off x="6592906" y="293296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9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1" name="Straight Connector 1236"/>
                    <p:cNvCxnSpPr/>
                    <p:nvPr/>
                  </p:nvCxnSpPr>
                  <p:spPr>
                    <a:xfrm flipV="1">
                      <a:off x="7038107" y="2840471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2" name="Straight Connector 1237"/>
                    <p:cNvCxnSpPr/>
                    <p:nvPr/>
                  </p:nvCxnSpPr>
                  <p:spPr>
                    <a:xfrm flipV="1">
                      <a:off x="6593385" y="293289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0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9" name="Straight Connector 1234"/>
                    <p:cNvCxnSpPr/>
                    <p:nvPr/>
                  </p:nvCxnSpPr>
                  <p:spPr>
                    <a:xfrm flipV="1">
                      <a:off x="7038589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0" name="Straight Connector 1235"/>
                    <p:cNvCxnSpPr/>
                    <p:nvPr/>
                  </p:nvCxnSpPr>
                  <p:spPr>
                    <a:xfrm flipV="1">
                      <a:off x="6593866" y="293909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1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7" name="Straight Connector 1232"/>
                    <p:cNvCxnSpPr/>
                    <p:nvPr/>
                  </p:nvCxnSpPr>
                  <p:spPr>
                    <a:xfrm flipV="1">
                      <a:off x="7039068" y="284033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8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2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5" name="Straight Connector 1230"/>
                    <p:cNvCxnSpPr/>
                    <p:nvPr/>
                  </p:nvCxnSpPr>
                  <p:spPr>
                    <a:xfrm flipV="1">
                      <a:off x="7039548" y="284026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6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3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3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4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4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1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2" name="Straight Connector 1227"/>
                    <p:cNvCxnSpPr/>
                    <p:nvPr/>
                  </p:nvCxnSpPr>
                  <p:spPr>
                    <a:xfrm flipV="1">
                      <a:off x="6592802" y="293881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008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009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02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2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2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2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2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426" name="Straight Connector 1191"/>
                  <p:cNvCxnSpPr/>
                  <p:nvPr/>
                </p:nvCxnSpPr>
                <p:spPr>
                  <a:xfrm flipH="1">
                    <a:off x="7010331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1192"/>
                  <p:cNvCxnSpPr/>
                  <p:nvPr/>
                </p:nvCxnSpPr>
                <p:spPr>
                  <a:xfrm>
                    <a:off x="6888526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1193"/>
                  <p:cNvCxnSpPr/>
                  <p:nvPr/>
                </p:nvCxnSpPr>
                <p:spPr>
                  <a:xfrm>
                    <a:off x="6884834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1194"/>
                  <p:cNvCxnSpPr/>
                  <p:nvPr/>
                </p:nvCxnSpPr>
                <p:spPr>
                  <a:xfrm>
                    <a:off x="6884834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Straight Connector 1195"/>
                  <p:cNvCxnSpPr/>
                  <p:nvPr/>
                </p:nvCxnSpPr>
                <p:spPr>
                  <a:xfrm>
                    <a:off x="6881144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Straight Connector 1196"/>
                  <p:cNvCxnSpPr/>
                  <p:nvPr/>
                </p:nvCxnSpPr>
                <p:spPr>
                  <a:xfrm>
                    <a:off x="687745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Straight Connector 1197"/>
                  <p:cNvCxnSpPr/>
                  <p:nvPr/>
                </p:nvCxnSpPr>
                <p:spPr>
                  <a:xfrm>
                    <a:off x="6877452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" name="Straight Connector 1198"/>
                  <p:cNvCxnSpPr/>
                  <p:nvPr/>
                </p:nvCxnSpPr>
                <p:spPr>
                  <a:xfrm>
                    <a:off x="6873762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4" name="Straight Connector 1199"/>
                  <p:cNvCxnSpPr/>
                  <p:nvPr/>
                </p:nvCxnSpPr>
                <p:spPr>
                  <a:xfrm>
                    <a:off x="6881144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1200"/>
                  <p:cNvCxnSpPr/>
                  <p:nvPr/>
                </p:nvCxnSpPr>
                <p:spPr>
                  <a:xfrm>
                    <a:off x="6884834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Straight Connector 1201"/>
                  <p:cNvCxnSpPr/>
                  <p:nvPr/>
                </p:nvCxnSpPr>
                <p:spPr>
                  <a:xfrm>
                    <a:off x="6884834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Straight Connector 1202"/>
                  <p:cNvCxnSpPr/>
                  <p:nvPr/>
                </p:nvCxnSpPr>
                <p:spPr>
                  <a:xfrm>
                    <a:off x="6888526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Straight Connector 1203"/>
                  <p:cNvCxnSpPr/>
                  <p:nvPr/>
                </p:nvCxnSpPr>
                <p:spPr>
                  <a:xfrm flipH="1">
                    <a:off x="6888526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89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949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386" name="Rectangle 1151"/>
                  <p:cNvSpPr/>
                  <p:nvPr/>
                </p:nvSpPr>
                <p:spPr>
                  <a:xfrm>
                    <a:off x="6510622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87" name="Straight Connector 1152"/>
                  <p:cNvCxnSpPr/>
                  <p:nvPr/>
                </p:nvCxnSpPr>
                <p:spPr>
                  <a:xfrm flipV="1">
                    <a:off x="6847894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8" name="Rectangle 1153"/>
                  <p:cNvSpPr/>
                  <p:nvPr/>
                </p:nvSpPr>
                <p:spPr>
                  <a:xfrm>
                    <a:off x="6477789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89" name="Straight Connector 1154"/>
                  <p:cNvCxnSpPr/>
                  <p:nvPr/>
                </p:nvCxnSpPr>
                <p:spPr>
                  <a:xfrm flipV="1">
                    <a:off x="6397203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0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1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92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977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21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22374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2" name="Straight Connector 1187"/>
                    <p:cNvCxnSpPr/>
                    <p:nvPr/>
                  </p:nvCxnSpPr>
                  <p:spPr>
                    <a:xfrm flipV="1">
                      <a:off x="6581912" y="2933175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78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9" name="Straight Connector 1184"/>
                    <p:cNvCxnSpPr/>
                    <p:nvPr/>
                  </p:nvCxnSpPr>
                  <p:spPr>
                    <a:xfrm flipV="1">
                      <a:off x="7039055" y="284538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0" name="Straight Connector 1185"/>
                    <p:cNvCxnSpPr/>
                    <p:nvPr/>
                  </p:nvCxnSpPr>
                  <p:spPr>
                    <a:xfrm flipV="1">
                      <a:off x="6582394" y="293310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79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7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8" name="Straight Connector 1183"/>
                    <p:cNvCxnSpPr/>
                    <p:nvPr/>
                  </p:nvCxnSpPr>
                  <p:spPr>
                    <a:xfrm flipV="1">
                      <a:off x="6582873" y="293303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0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5" name="Straight Connector 1180"/>
                    <p:cNvCxnSpPr/>
                    <p:nvPr/>
                  </p:nvCxnSpPr>
                  <p:spPr>
                    <a:xfrm flipV="1">
                      <a:off x="7028075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6" name="Straight Connector 1181"/>
                    <p:cNvCxnSpPr/>
                    <p:nvPr/>
                  </p:nvCxnSpPr>
                  <p:spPr>
                    <a:xfrm flipV="1">
                      <a:off x="6583353" y="29329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1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3" name="Straight Connector 1178"/>
                    <p:cNvCxnSpPr/>
                    <p:nvPr/>
                  </p:nvCxnSpPr>
                  <p:spPr>
                    <a:xfrm flipV="1">
                      <a:off x="7028555" y="284047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Straight Connector 1179"/>
                    <p:cNvCxnSpPr/>
                    <p:nvPr/>
                  </p:nvCxnSpPr>
                  <p:spPr>
                    <a:xfrm flipV="1">
                      <a:off x="6592787" y="293289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2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1" name="Straight Connector 1176"/>
                    <p:cNvCxnSpPr/>
                    <p:nvPr/>
                  </p:nvCxnSpPr>
                  <p:spPr>
                    <a:xfrm flipV="1">
                      <a:off x="7029036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2" name="Straight Connector 1177"/>
                    <p:cNvCxnSpPr/>
                    <p:nvPr/>
                  </p:nvCxnSpPr>
                  <p:spPr>
                    <a:xfrm flipV="1">
                      <a:off x="6593268" y="2939093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3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9" name="Straight Connector 1174"/>
                    <p:cNvCxnSpPr/>
                    <p:nvPr/>
                  </p:nvCxnSpPr>
                  <p:spPr>
                    <a:xfrm flipV="1">
                      <a:off x="7029515" y="2840331"/>
                      <a:ext cx="122372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0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4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7" name="Straight Connector 1172"/>
                    <p:cNvCxnSpPr/>
                    <p:nvPr/>
                  </p:nvCxnSpPr>
                  <p:spPr>
                    <a:xfrm flipV="1">
                      <a:off x="7038948" y="284026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8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5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5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6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3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4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950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951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96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6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6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6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6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368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9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90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891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328" name="Rectangle 1093"/>
                  <p:cNvSpPr/>
                  <p:nvPr/>
                </p:nvSpPr>
                <p:spPr>
                  <a:xfrm>
                    <a:off x="6510022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29" name="Straight Connector 1094"/>
                  <p:cNvCxnSpPr/>
                  <p:nvPr/>
                </p:nvCxnSpPr>
                <p:spPr>
                  <a:xfrm flipV="1">
                    <a:off x="6847296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0" name="Rectangle 1095"/>
                  <p:cNvSpPr/>
                  <p:nvPr/>
                </p:nvSpPr>
                <p:spPr>
                  <a:xfrm>
                    <a:off x="6477192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31" name="Straight Connector 1096"/>
                  <p:cNvCxnSpPr/>
                  <p:nvPr/>
                </p:nvCxnSpPr>
                <p:spPr>
                  <a:xfrm flipV="1">
                    <a:off x="6396603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2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3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34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919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63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4" name="Straight Connector 1129"/>
                    <p:cNvCxnSpPr/>
                    <p:nvPr/>
                  </p:nvCxnSpPr>
                  <p:spPr>
                    <a:xfrm flipV="1">
                      <a:off x="6581315" y="293317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0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61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22372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2" name="Straight Connector 1127"/>
                    <p:cNvCxnSpPr/>
                    <p:nvPr/>
                  </p:nvCxnSpPr>
                  <p:spPr>
                    <a:xfrm flipV="1">
                      <a:off x="6581796" y="293310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1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9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0" name="Straight Connector 1125"/>
                    <p:cNvCxnSpPr/>
                    <p:nvPr/>
                  </p:nvCxnSpPr>
                  <p:spPr>
                    <a:xfrm flipV="1">
                      <a:off x="6582275" y="293303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2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7" name="Straight Connector 1122"/>
                    <p:cNvCxnSpPr/>
                    <p:nvPr/>
                  </p:nvCxnSpPr>
                  <p:spPr>
                    <a:xfrm flipV="1">
                      <a:off x="7027475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Straight Connector 1123"/>
                    <p:cNvCxnSpPr/>
                    <p:nvPr/>
                  </p:nvCxnSpPr>
                  <p:spPr>
                    <a:xfrm flipV="1">
                      <a:off x="6582755" y="29329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3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5" name="Straight Connector 1120"/>
                    <p:cNvCxnSpPr/>
                    <p:nvPr/>
                  </p:nvCxnSpPr>
                  <p:spPr>
                    <a:xfrm flipV="1">
                      <a:off x="7027955" y="284047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6" name="Straight Connector 1121"/>
                    <p:cNvCxnSpPr/>
                    <p:nvPr/>
                  </p:nvCxnSpPr>
                  <p:spPr>
                    <a:xfrm flipV="1">
                      <a:off x="6583234" y="293289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4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3" name="Straight Connector 1118"/>
                    <p:cNvCxnSpPr/>
                    <p:nvPr/>
                  </p:nvCxnSpPr>
                  <p:spPr>
                    <a:xfrm flipV="1">
                      <a:off x="7028436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4" name="Straight Connector 1119"/>
                    <p:cNvCxnSpPr/>
                    <p:nvPr/>
                  </p:nvCxnSpPr>
                  <p:spPr>
                    <a:xfrm flipV="1">
                      <a:off x="6592669" y="2939093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5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1" name="Straight Connector 1116"/>
                    <p:cNvCxnSpPr/>
                    <p:nvPr/>
                  </p:nvCxnSpPr>
                  <p:spPr>
                    <a:xfrm flipV="1">
                      <a:off x="7028916" y="284033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6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9" name="Straight Connector 1114"/>
                    <p:cNvCxnSpPr/>
                    <p:nvPr/>
                  </p:nvCxnSpPr>
                  <p:spPr>
                    <a:xfrm flipV="1">
                      <a:off x="7029395" y="2840262"/>
                      <a:ext cx="12237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0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7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7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8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8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5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892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893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90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0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0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1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1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310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9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451636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1877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878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879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880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881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3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1312"/>
              <p:cNvCxnSpPr>
                <a:stCxn id="451877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314"/>
              <p:cNvCxnSpPr>
                <a:endCxn id="451662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641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819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256" name="Rectangle 1514"/>
                  <p:cNvSpPr/>
                  <p:nvPr/>
                </p:nvSpPr>
                <p:spPr>
                  <a:xfrm>
                    <a:off x="6509502" y="3056544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7" name="Straight Connector 1515"/>
                  <p:cNvCxnSpPr/>
                  <p:nvPr/>
                </p:nvCxnSpPr>
                <p:spPr>
                  <a:xfrm flipV="1">
                    <a:off x="6846775" y="305654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8" name="Rectangle 1516"/>
                  <p:cNvSpPr/>
                  <p:nvPr/>
                </p:nvSpPr>
                <p:spPr>
                  <a:xfrm>
                    <a:off x="6476671" y="3065943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9" name="Straight Connector 1517"/>
                  <p:cNvCxnSpPr/>
                  <p:nvPr/>
                </p:nvCxnSpPr>
                <p:spPr>
                  <a:xfrm flipV="1">
                    <a:off x="6396083" y="305654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0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1" name="Rectangle 1519"/>
                  <p:cNvSpPr/>
                  <p:nvPr/>
                </p:nvSpPr>
                <p:spPr>
                  <a:xfrm>
                    <a:off x="6405038" y="3152103"/>
                    <a:ext cx="444721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62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847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1" name="Straight Connector 1549"/>
                    <p:cNvCxnSpPr/>
                    <p:nvPr/>
                  </p:nvCxnSpPr>
                  <p:spPr>
                    <a:xfrm flipV="1">
                      <a:off x="7028500" y="284039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Straight Connector 1550"/>
                    <p:cNvCxnSpPr/>
                    <p:nvPr/>
                  </p:nvCxnSpPr>
                  <p:spPr>
                    <a:xfrm flipV="1">
                      <a:off x="6580794" y="293282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48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9" name="Straight Connector 1547"/>
                    <p:cNvCxnSpPr/>
                    <p:nvPr/>
                  </p:nvCxnSpPr>
                  <p:spPr>
                    <a:xfrm flipV="1">
                      <a:off x="7028981" y="284032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" name="Straight Connector 1548"/>
                    <p:cNvCxnSpPr/>
                    <p:nvPr/>
                  </p:nvCxnSpPr>
                  <p:spPr>
                    <a:xfrm flipV="1">
                      <a:off x="6581275" y="293275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49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7" name="Straight Connector 1545"/>
                    <p:cNvCxnSpPr/>
                    <p:nvPr/>
                  </p:nvCxnSpPr>
                  <p:spPr>
                    <a:xfrm flipV="1">
                      <a:off x="7026475" y="284025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" name="Straight Connector 1546"/>
                    <p:cNvCxnSpPr/>
                    <p:nvPr/>
                  </p:nvCxnSpPr>
                  <p:spPr>
                    <a:xfrm flipV="1">
                      <a:off x="6581754" y="293268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0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5" name="Straight Connector 1543"/>
                    <p:cNvCxnSpPr/>
                    <p:nvPr/>
                  </p:nvCxnSpPr>
                  <p:spPr>
                    <a:xfrm flipV="1">
                      <a:off x="7026955" y="28401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Straight Connector 1544"/>
                    <p:cNvCxnSpPr/>
                    <p:nvPr/>
                  </p:nvCxnSpPr>
                  <p:spPr>
                    <a:xfrm flipV="1">
                      <a:off x="6582234" y="29326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1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3" name="Straight Connector 1541"/>
                    <p:cNvCxnSpPr/>
                    <p:nvPr/>
                  </p:nvCxnSpPr>
                  <p:spPr>
                    <a:xfrm flipV="1">
                      <a:off x="7027434" y="284012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4" name="Straight Connector 1542"/>
                    <p:cNvCxnSpPr/>
                    <p:nvPr/>
                  </p:nvCxnSpPr>
                  <p:spPr>
                    <a:xfrm flipV="1">
                      <a:off x="6582713" y="293254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2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1" name="Straight Connector 1539"/>
                    <p:cNvCxnSpPr/>
                    <p:nvPr/>
                  </p:nvCxnSpPr>
                  <p:spPr>
                    <a:xfrm flipV="1">
                      <a:off x="7027915" y="284005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3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9" name="Straight Connector 1537"/>
                    <p:cNvCxnSpPr/>
                    <p:nvPr/>
                  </p:nvCxnSpPr>
                  <p:spPr>
                    <a:xfrm flipV="1">
                      <a:off x="7028395" y="283998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0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4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7" name="Straight Connector 1535"/>
                    <p:cNvCxnSpPr/>
                    <p:nvPr/>
                  </p:nvCxnSpPr>
                  <p:spPr>
                    <a:xfrm flipV="1">
                      <a:off x="7028874" y="283991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8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5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5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6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3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820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821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83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83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83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83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83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238" name="Straight Connector 1496"/>
                  <p:cNvCxnSpPr/>
                  <p:nvPr/>
                </p:nvCxnSpPr>
                <p:spPr>
                  <a:xfrm flipH="1">
                    <a:off x="6997134" y="2120035"/>
                    <a:ext cx="11072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1497"/>
                  <p:cNvCxnSpPr/>
                  <p:nvPr/>
                </p:nvCxnSpPr>
                <p:spPr>
                  <a:xfrm>
                    <a:off x="6875327" y="22986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1498"/>
                  <p:cNvCxnSpPr/>
                  <p:nvPr/>
                </p:nvCxnSpPr>
                <p:spPr>
                  <a:xfrm>
                    <a:off x="6871637" y="23628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Connector 1499"/>
                  <p:cNvCxnSpPr/>
                  <p:nvPr/>
                </p:nvCxnSpPr>
                <p:spPr>
                  <a:xfrm>
                    <a:off x="6871637" y="243960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1500"/>
                  <p:cNvCxnSpPr/>
                  <p:nvPr/>
                </p:nvCxnSpPr>
                <p:spPr>
                  <a:xfrm>
                    <a:off x="6867944" y="25038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1501"/>
                  <p:cNvCxnSpPr/>
                  <p:nvPr/>
                </p:nvCxnSpPr>
                <p:spPr>
                  <a:xfrm>
                    <a:off x="6864254" y="2564930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1502"/>
                  <p:cNvCxnSpPr/>
                  <p:nvPr/>
                </p:nvCxnSpPr>
                <p:spPr>
                  <a:xfrm>
                    <a:off x="6864254" y="263229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1503"/>
                  <p:cNvCxnSpPr/>
                  <p:nvPr/>
                </p:nvCxnSpPr>
                <p:spPr>
                  <a:xfrm>
                    <a:off x="6860562" y="270121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1504"/>
                  <p:cNvCxnSpPr/>
                  <p:nvPr/>
                </p:nvCxnSpPr>
                <p:spPr>
                  <a:xfrm>
                    <a:off x="6867944" y="277014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1508"/>
                  <p:cNvCxnSpPr/>
                  <p:nvPr/>
                </p:nvCxnSpPr>
                <p:spPr>
                  <a:xfrm flipH="1">
                    <a:off x="6875327" y="2126301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2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761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98" name="Rectangle 1456"/>
                  <p:cNvSpPr/>
                  <p:nvPr/>
                </p:nvSpPr>
                <p:spPr>
                  <a:xfrm>
                    <a:off x="6509953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99" name="Straight Connector 1457"/>
                  <p:cNvCxnSpPr/>
                  <p:nvPr/>
                </p:nvCxnSpPr>
                <p:spPr>
                  <a:xfrm flipV="1">
                    <a:off x="684722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0" name="Rectangle 1458"/>
                  <p:cNvSpPr/>
                  <p:nvPr/>
                </p:nvSpPr>
                <p:spPr>
                  <a:xfrm>
                    <a:off x="6477120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01" name="Straight Connector 1459"/>
                  <p:cNvCxnSpPr/>
                  <p:nvPr/>
                </p:nvCxnSpPr>
                <p:spPr>
                  <a:xfrm flipV="1">
                    <a:off x="639653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2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3" name="Rectangle 1461"/>
                  <p:cNvSpPr/>
                  <p:nvPr/>
                </p:nvSpPr>
                <p:spPr>
                  <a:xfrm>
                    <a:off x="6405487" y="3152105"/>
                    <a:ext cx="444723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04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789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3" name="Straight Connector 1491"/>
                    <p:cNvCxnSpPr/>
                    <p:nvPr/>
                  </p:nvCxnSpPr>
                  <p:spPr>
                    <a:xfrm flipV="1">
                      <a:off x="7028949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Straight Connector 1492"/>
                    <p:cNvCxnSpPr/>
                    <p:nvPr/>
                  </p:nvCxnSpPr>
                  <p:spPr>
                    <a:xfrm flipV="1">
                      <a:off x="6581243" y="293282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0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1" name="Straight Connector 1489"/>
                    <p:cNvCxnSpPr/>
                    <p:nvPr/>
                  </p:nvCxnSpPr>
                  <p:spPr>
                    <a:xfrm flipV="1">
                      <a:off x="7029431" y="2840331"/>
                      <a:ext cx="12237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1490"/>
                    <p:cNvCxnSpPr/>
                    <p:nvPr/>
                  </p:nvCxnSpPr>
                  <p:spPr>
                    <a:xfrm flipV="1">
                      <a:off x="6581724" y="293275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1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9" name="Straight Connector 1487"/>
                    <p:cNvCxnSpPr/>
                    <p:nvPr/>
                  </p:nvCxnSpPr>
                  <p:spPr>
                    <a:xfrm flipV="1">
                      <a:off x="7026926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Straight Connector 1488"/>
                    <p:cNvCxnSpPr/>
                    <p:nvPr/>
                  </p:nvCxnSpPr>
                  <p:spPr>
                    <a:xfrm flipV="1">
                      <a:off x="6582204" y="293268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2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7" name="Straight Connector 1485"/>
                    <p:cNvCxnSpPr/>
                    <p:nvPr/>
                  </p:nvCxnSpPr>
                  <p:spPr>
                    <a:xfrm flipV="1">
                      <a:off x="7027406" y="28401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1486"/>
                    <p:cNvCxnSpPr/>
                    <p:nvPr/>
                  </p:nvCxnSpPr>
                  <p:spPr>
                    <a:xfrm flipV="1">
                      <a:off x="6582683" y="293261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3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5" name="Straight Connector 1483"/>
                    <p:cNvCxnSpPr/>
                    <p:nvPr/>
                  </p:nvCxnSpPr>
                  <p:spPr>
                    <a:xfrm flipV="1">
                      <a:off x="7027885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1484"/>
                    <p:cNvCxnSpPr/>
                    <p:nvPr/>
                  </p:nvCxnSpPr>
                  <p:spPr>
                    <a:xfrm flipV="1">
                      <a:off x="6583163" y="293254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4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3" name="Straight Connector 1481"/>
                    <p:cNvCxnSpPr/>
                    <p:nvPr/>
                  </p:nvCxnSpPr>
                  <p:spPr>
                    <a:xfrm flipV="1">
                      <a:off x="7028367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1482"/>
                    <p:cNvCxnSpPr/>
                    <p:nvPr/>
                  </p:nvCxnSpPr>
                  <p:spPr>
                    <a:xfrm flipV="1">
                      <a:off x="6592599" y="2938744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5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1" name="Straight Connector 1479"/>
                    <p:cNvCxnSpPr/>
                    <p:nvPr/>
                  </p:nvCxnSpPr>
                  <p:spPr>
                    <a:xfrm flipV="1">
                      <a:off x="7028846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6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9" name="Straight Connector 1477"/>
                    <p:cNvCxnSpPr/>
                    <p:nvPr/>
                  </p:nvCxnSpPr>
                  <p:spPr>
                    <a:xfrm flipV="1">
                      <a:off x="7029325" y="2839913"/>
                      <a:ext cx="122372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7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7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8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5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762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763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77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7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7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8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8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180" name="Straight Connector 1438"/>
                  <p:cNvCxnSpPr/>
                  <p:nvPr/>
                </p:nvCxnSpPr>
                <p:spPr>
                  <a:xfrm flipH="1">
                    <a:off x="6997690" y="2120037"/>
                    <a:ext cx="11074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439"/>
                  <p:cNvCxnSpPr/>
                  <p:nvPr/>
                </p:nvCxnSpPr>
                <p:spPr>
                  <a:xfrm>
                    <a:off x="6875885" y="22986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440"/>
                  <p:cNvCxnSpPr/>
                  <p:nvPr/>
                </p:nvCxnSpPr>
                <p:spPr>
                  <a:xfrm>
                    <a:off x="6872192" y="23628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441"/>
                  <p:cNvCxnSpPr/>
                  <p:nvPr/>
                </p:nvCxnSpPr>
                <p:spPr>
                  <a:xfrm>
                    <a:off x="6872192" y="24396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442"/>
                  <p:cNvCxnSpPr/>
                  <p:nvPr/>
                </p:nvCxnSpPr>
                <p:spPr>
                  <a:xfrm>
                    <a:off x="6868502" y="250383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443"/>
                  <p:cNvCxnSpPr/>
                  <p:nvPr/>
                </p:nvCxnSpPr>
                <p:spPr>
                  <a:xfrm>
                    <a:off x="6864810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444"/>
                  <p:cNvCxnSpPr/>
                  <p:nvPr/>
                </p:nvCxnSpPr>
                <p:spPr>
                  <a:xfrm>
                    <a:off x="6864810" y="263229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445"/>
                  <p:cNvCxnSpPr/>
                  <p:nvPr/>
                </p:nvCxnSpPr>
                <p:spPr>
                  <a:xfrm>
                    <a:off x="6861120" y="27012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446"/>
                  <p:cNvCxnSpPr/>
                  <p:nvPr/>
                </p:nvCxnSpPr>
                <p:spPr>
                  <a:xfrm>
                    <a:off x="6868502" y="2770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450"/>
                  <p:cNvCxnSpPr/>
                  <p:nvPr/>
                </p:nvCxnSpPr>
                <p:spPr>
                  <a:xfrm flipH="1">
                    <a:off x="6875885" y="212630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3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703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0" name="Rectangle 1398"/>
                  <p:cNvSpPr/>
                  <p:nvPr/>
                </p:nvSpPr>
                <p:spPr>
                  <a:xfrm>
                    <a:off x="6509353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1" name="Straight Connector 1399"/>
                  <p:cNvCxnSpPr/>
                  <p:nvPr/>
                </p:nvCxnSpPr>
                <p:spPr>
                  <a:xfrm flipV="1">
                    <a:off x="6846627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2" name="Rectangle 1400"/>
                  <p:cNvSpPr/>
                  <p:nvPr/>
                </p:nvSpPr>
                <p:spPr>
                  <a:xfrm>
                    <a:off x="6476522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3" name="Straight Connector 1401"/>
                  <p:cNvCxnSpPr/>
                  <p:nvPr/>
                </p:nvCxnSpPr>
                <p:spPr>
                  <a:xfrm flipV="1">
                    <a:off x="639593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4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5" name="Rectangle 1403"/>
                  <p:cNvSpPr/>
                  <p:nvPr/>
                </p:nvSpPr>
                <p:spPr>
                  <a:xfrm>
                    <a:off x="6404889" y="3152105"/>
                    <a:ext cx="444721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6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731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5" name="Straight Connector 1433"/>
                    <p:cNvCxnSpPr/>
                    <p:nvPr/>
                  </p:nvCxnSpPr>
                  <p:spPr>
                    <a:xfrm flipV="1">
                      <a:off x="7028351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434"/>
                    <p:cNvCxnSpPr/>
                    <p:nvPr/>
                  </p:nvCxnSpPr>
                  <p:spPr>
                    <a:xfrm flipV="1">
                      <a:off x="6580645" y="293282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2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3" name="Straight Connector 1431"/>
                    <p:cNvCxnSpPr/>
                    <p:nvPr/>
                  </p:nvCxnSpPr>
                  <p:spPr>
                    <a:xfrm flipV="1">
                      <a:off x="7028833" y="28403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432"/>
                    <p:cNvCxnSpPr/>
                    <p:nvPr/>
                  </p:nvCxnSpPr>
                  <p:spPr>
                    <a:xfrm flipV="1">
                      <a:off x="6581126" y="293275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3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1" name="Straight Connector 1429"/>
                    <p:cNvCxnSpPr/>
                    <p:nvPr/>
                  </p:nvCxnSpPr>
                  <p:spPr>
                    <a:xfrm flipV="1">
                      <a:off x="7026327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430"/>
                    <p:cNvCxnSpPr/>
                    <p:nvPr/>
                  </p:nvCxnSpPr>
                  <p:spPr>
                    <a:xfrm flipV="1">
                      <a:off x="6581606" y="293268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4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9" name="Straight Connector 1427"/>
                    <p:cNvCxnSpPr/>
                    <p:nvPr/>
                  </p:nvCxnSpPr>
                  <p:spPr>
                    <a:xfrm flipV="1">
                      <a:off x="7026806" y="28401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428"/>
                    <p:cNvCxnSpPr/>
                    <p:nvPr/>
                  </p:nvCxnSpPr>
                  <p:spPr>
                    <a:xfrm flipV="1">
                      <a:off x="6582085" y="293261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5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7" name="Straight Connector 1425"/>
                    <p:cNvCxnSpPr/>
                    <p:nvPr/>
                  </p:nvCxnSpPr>
                  <p:spPr>
                    <a:xfrm flipV="1">
                      <a:off x="7027285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426"/>
                    <p:cNvCxnSpPr/>
                    <p:nvPr/>
                  </p:nvCxnSpPr>
                  <p:spPr>
                    <a:xfrm flipV="1">
                      <a:off x="6582565" y="29325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6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5" name="Straight Connector 1423"/>
                    <p:cNvCxnSpPr/>
                    <p:nvPr/>
                  </p:nvCxnSpPr>
                  <p:spPr>
                    <a:xfrm flipV="1">
                      <a:off x="7027767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7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3" name="Straight Connector 1421"/>
                    <p:cNvCxnSpPr/>
                    <p:nvPr/>
                  </p:nvCxnSpPr>
                  <p:spPr>
                    <a:xfrm flipV="1">
                      <a:off x="7028246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422"/>
                    <p:cNvCxnSpPr/>
                    <p:nvPr/>
                  </p:nvCxnSpPr>
                  <p:spPr>
                    <a:xfrm flipV="1">
                      <a:off x="6571587" y="293867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8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1" name="Straight Connector 1419"/>
                    <p:cNvCxnSpPr/>
                    <p:nvPr/>
                  </p:nvCxnSpPr>
                  <p:spPr>
                    <a:xfrm flipV="1">
                      <a:off x="7028726" y="28399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9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9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40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7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704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705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71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2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2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2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2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122" name="Straight Connector 1380"/>
                  <p:cNvCxnSpPr/>
                  <p:nvPr/>
                </p:nvCxnSpPr>
                <p:spPr>
                  <a:xfrm flipH="1">
                    <a:off x="6996950" y="2120037"/>
                    <a:ext cx="11072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381"/>
                  <p:cNvCxnSpPr/>
                  <p:nvPr/>
                </p:nvCxnSpPr>
                <p:spPr>
                  <a:xfrm>
                    <a:off x="6875143" y="22986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382"/>
                  <p:cNvCxnSpPr/>
                  <p:nvPr/>
                </p:nvCxnSpPr>
                <p:spPr>
                  <a:xfrm>
                    <a:off x="6871453" y="23628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383"/>
                  <p:cNvCxnSpPr/>
                  <p:nvPr/>
                </p:nvCxnSpPr>
                <p:spPr>
                  <a:xfrm>
                    <a:off x="6871453" y="24396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384"/>
                  <p:cNvCxnSpPr/>
                  <p:nvPr/>
                </p:nvCxnSpPr>
                <p:spPr>
                  <a:xfrm>
                    <a:off x="6867761" y="25038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385"/>
                  <p:cNvCxnSpPr/>
                  <p:nvPr/>
                </p:nvCxnSpPr>
                <p:spPr>
                  <a:xfrm>
                    <a:off x="6864071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386"/>
                  <p:cNvCxnSpPr/>
                  <p:nvPr/>
                </p:nvCxnSpPr>
                <p:spPr>
                  <a:xfrm>
                    <a:off x="6864071" y="263229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387"/>
                  <p:cNvCxnSpPr/>
                  <p:nvPr/>
                </p:nvCxnSpPr>
                <p:spPr>
                  <a:xfrm>
                    <a:off x="6860378" y="27012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388"/>
                  <p:cNvCxnSpPr/>
                  <p:nvPr/>
                </p:nvCxnSpPr>
                <p:spPr>
                  <a:xfrm>
                    <a:off x="6867761" y="277014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92"/>
                  <p:cNvCxnSpPr/>
                  <p:nvPr/>
                </p:nvCxnSpPr>
                <p:spPr>
                  <a:xfrm flipH="1">
                    <a:off x="6875143" y="21263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4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645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2" name="Rectangle 1340"/>
                  <p:cNvSpPr/>
                  <p:nvPr/>
                </p:nvSpPr>
                <p:spPr>
                  <a:xfrm>
                    <a:off x="6508755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3" name="Straight Connector 1341"/>
                  <p:cNvCxnSpPr/>
                  <p:nvPr/>
                </p:nvCxnSpPr>
                <p:spPr>
                  <a:xfrm flipV="1">
                    <a:off x="6846027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Rectangle 1342"/>
                  <p:cNvSpPr/>
                  <p:nvPr/>
                </p:nvSpPr>
                <p:spPr>
                  <a:xfrm>
                    <a:off x="6475922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5" name="Straight Connector 1343"/>
                  <p:cNvCxnSpPr/>
                  <p:nvPr/>
                </p:nvCxnSpPr>
                <p:spPr>
                  <a:xfrm flipV="1">
                    <a:off x="6395336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" name="Rectangle 1345"/>
                  <p:cNvSpPr/>
                  <p:nvPr/>
                </p:nvSpPr>
                <p:spPr>
                  <a:xfrm>
                    <a:off x="6404289" y="3152105"/>
                    <a:ext cx="444723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673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" name="Straight Connector 1375"/>
                    <p:cNvCxnSpPr/>
                    <p:nvPr/>
                  </p:nvCxnSpPr>
                  <p:spPr>
                    <a:xfrm flipV="1">
                      <a:off x="7027752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376"/>
                    <p:cNvCxnSpPr/>
                    <p:nvPr/>
                  </p:nvCxnSpPr>
                  <p:spPr>
                    <a:xfrm flipV="1">
                      <a:off x="6571092" y="293282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4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5" name="Straight Connector 1373"/>
                    <p:cNvCxnSpPr/>
                    <p:nvPr/>
                  </p:nvCxnSpPr>
                  <p:spPr>
                    <a:xfrm flipV="1">
                      <a:off x="7028233" y="28403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374"/>
                    <p:cNvCxnSpPr/>
                    <p:nvPr/>
                  </p:nvCxnSpPr>
                  <p:spPr>
                    <a:xfrm flipV="1">
                      <a:off x="6571574" y="2932757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5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3" name="Straight Connector 1371"/>
                    <p:cNvCxnSpPr/>
                    <p:nvPr/>
                  </p:nvCxnSpPr>
                  <p:spPr>
                    <a:xfrm flipV="1">
                      <a:off x="7016774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1372"/>
                    <p:cNvCxnSpPr/>
                    <p:nvPr/>
                  </p:nvCxnSpPr>
                  <p:spPr>
                    <a:xfrm flipV="1">
                      <a:off x="6581006" y="293268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6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" name="Straight Connector 1369"/>
                    <p:cNvCxnSpPr/>
                    <p:nvPr/>
                  </p:nvCxnSpPr>
                  <p:spPr>
                    <a:xfrm flipV="1">
                      <a:off x="7026208" y="2840191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370"/>
                    <p:cNvCxnSpPr/>
                    <p:nvPr/>
                  </p:nvCxnSpPr>
                  <p:spPr>
                    <a:xfrm flipV="1">
                      <a:off x="6581486" y="293261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7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9" name="Straight Connector 1367"/>
                    <p:cNvCxnSpPr/>
                    <p:nvPr/>
                  </p:nvCxnSpPr>
                  <p:spPr>
                    <a:xfrm flipV="1">
                      <a:off x="7026688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368"/>
                    <p:cNvCxnSpPr/>
                    <p:nvPr/>
                  </p:nvCxnSpPr>
                  <p:spPr>
                    <a:xfrm flipV="1">
                      <a:off x="6581965" y="293254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8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7" name="Straight Connector 1365"/>
                    <p:cNvCxnSpPr/>
                    <p:nvPr/>
                  </p:nvCxnSpPr>
                  <p:spPr>
                    <a:xfrm flipV="1">
                      <a:off x="7027169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9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" name="Straight Connector 1363"/>
                    <p:cNvCxnSpPr/>
                    <p:nvPr/>
                  </p:nvCxnSpPr>
                  <p:spPr>
                    <a:xfrm flipV="1">
                      <a:off x="7027648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364"/>
                    <p:cNvCxnSpPr/>
                    <p:nvPr/>
                  </p:nvCxnSpPr>
                  <p:spPr>
                    <a:xfrm flipV="1">
                      <a:off x="6570987" y="293867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0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" name="Straight Connector 1361"/>
                    <p:cNvCxnSpPr/>
                    <p:nvPr/>
                  </p:nvCxnSpPr>
                  <p:spPr>
                    <a:xfrm flipV="1">
                      <a:off x="7028128" y="28399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362"/>
                    <p:cNvCxnSpPr/>
                    <p:nvPr/>
                  </p:nvCxnSpPr>
                  <p:spPr>
                    <a:xfrm flipV="1">
                      <a:off x="6571466" y="2938605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1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" name="Straight Connector 1359"/>
                    <p:cNvCxnSpPr/>
                    <p:nvPr/>
                  </p:nvCxnSpPr>
                  <p:spPr>
                    <a:xfrm flipV="1">
                      <a:off x="7016670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2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4466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646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647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66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66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66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66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66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4" name="Straight Connector 1322"/>
                  <p:cNvCxnSpPr/>
                  <p:nvPr/>
                </p:nvCxnSpPr>
                <p:spPr>
                  <a:xfrm flipH="1">
                    <a:off x="6996209" y="2120037"/>
                    <a:ext cx="11074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1323"/>
                  <p:cNvCxnSpPr/>
                  <p:nvPr/>
                </p:nvCxnSpPr>
                <p:spPr>
                  <a:xfrm>
                    <a:off x="6874404" y="22986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1324"/>
                  <p:cNvCxnSpPr/>
                  <p:nvPr/>
                </p:nvCxnSpPr>
                <p:spPr>
                  <a:xfrm>
                    <a:off x="6870711" y="23628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1325"/>
                  <p:cNvCxnSpPr/>
                  <p:nvPr/>
                </p:nvCxnSpPr>
                <p:spPr>
                  <a:xfrm>
                    <a:off x="6870711" y="24396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1326"/>
                  <p:cNvCxnSpPr/>
                  <p:nvPr/>
                </p:nvCxnSpPr>
                <p:spPr>
                  <a:xfrm>
                    <a:off x="6867021" y="250383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1327"/>
                  <p:cNvCxnSpPr/>
                  <p:nvPr/>
                </p:nvCxnSpPr>
                <p:spPr>
                  <a:xfrm>
                    <a:off x="6863329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1328"/>
                  <p:cNvCxnSpPr/>
                  <p:nvPr/>
                </p:nvCxnSpPr>
                <p:spPr>
                  <a:xfrm>
                    <a:off x="6863329" y="263229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1329"/>
                  <p:cNvCxnSpPr/>
                  <p:nvPr/>
                </p:nvCxnSpPr>
                <p:spPr>
                  <a:xfrm>
                    <a:off x="6859639" y="27012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1330"/>
                  <p:cNvCxnSpPr/>
                  <p:nvPr/>
                </p:nvCxnSpPr>
                <p:spPr>
                  <a:xfrm>
                    <a:off x="6867021" y="2770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1334"/>
                  <p:cNvCxnSpPr/>
                  <p:nvPr/>
                </p:nvCxnSpPr>
                <p:spPr>
                  <a:xfrm flipH="1">
                    <a:off x="6874404" y="212630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51600" name="TextBox 1558"/>
            <p:cNvSpPr txBox="1">
              <a:spLocks noChangeArrowheads="1"/>
            </p:cNvSpPr>
            <p:nvPr/>
          </p:nvSpPr>
          <p:spPr bwMode="auto">
            <a:xfrm>
              <a:off x="668088" y="4554311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51601" name="TextBox 1559"/>
            <p:cNvSpPr txBox="1">
              <a:spLocks noChangeArrowheads="1"/>
            </p:cNvSpPr>
            <p:nvPr/>
          </p:nvSpPr>
          <p:spPr bwMode="auto">
            <a:xfrm>
              <a:off x="1068096" y="4552724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51602" name="TextBox 1560"/>
            <p:cNvSpPr txBox="1">
              <a:spLocks noChangeArrowheads="1"/>
            </p:cNvSpPr>
            <p:nvPr/>
          </p:nvSpPr>
          <p:spPr bwMode="auto">
            <a:xfrm>
              <a:off x="1466515" y="4551137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51603" name="TextBox 1561"/>
            <p:cNvSpPr txBox="1">
              <a:spLocks noChangeArrowheads="1"/>
            </p:cNvSpPr>
            <p:nvPr/>
          </p:nvSpPr>
          <p:spPr bwMode="auto">
            <a:xfrm>
              <a:off x="1833189" y="4549550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1604" name="TextBox 1562"/>
            <p:cNvSpPr txBox="1">
              <a:spLocks noChangeArrowheads="1"/>
            </p:cNvSpPr>
            <p:nvPr/>
          </p:nvSpPr>
          <p:spPr bwMode="auto">
            <a:xfrm>
              <a:off x="2260181" y="4547963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51605" name="TextBox 1563"/>
            <p:cNvSpPr txBox="1">
              <a:spLocks noChangeArrowheads="1"/>
            </p:cNvSpPr>
            <p:nvPr/>
          </p:nvSpPr>
          <p:spPr bwMode="auto">
            <a:xfrm>
              <a:off x="2631617" y="4546376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51606" name="TextBox 1564"/>
            <p:cNvSpPr txBox="1">
              <a:spLocks noChangeArrowheads="1"/>
            </p:cNvSpPr>
            <p:nvPr/>
          </p:nvSpPr>
          <p:spPr bwMode="auto">
            <a:xfrm>
              <a:off x="3014164" y="4544790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51607" name="TextBox 1565"/>
            <p:cNvSpPr txBox="1">
              <a:spLocks noChangeArrowheads="1"/>
            </p:cNvSpPr>
            <p:nvPr/>
          </p:nvSpPr>
          <p:spPr bwMode="auto">
            <a:xfrm>
              <a:off x="3391949" y="4549550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8</a:t>
              </a:r>
            </a:p>
          </p:txBody>
        </p:sp>
        <p:grpSp>
          <p:nvGrpSpPr>
            <p:cNvPr id="451608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451631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32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33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634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1635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51609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451626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27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28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629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1630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cxnSp>
          <p:nvCxnSpPr>
            <p:cNvPr id="26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581"/>
            <p:cNvCxnSpPr>
              <a:endCxn id="464904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584"/>
            <p:cNvCxnSpPr>
              <a:endCxn id="464904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587"/>
            <p:cNvCxnSpPr>
              <a:stCxn id="464913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589"/>
            <p:cNvCxnSpPr/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88"/>
            <p:cNvCxnSpPr>
              <a:stCxn id="452124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590"/>
            <p:cNvCxnSpPr>
              <a:stCxn id="451878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591"/>
            <p:cNvCxnSpPr>
              <a:stCxn id="451878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589" name="1045 - TextBox"/>
          <p:cNvSpPr txBox="1">
            <a:spLocks noChangeArrowheads="1"/>
          </p:cNvSpPr>
          <p:nvPr/>
        </p:nvSpPr>
        <p:spPr bwMode="auto">
          <a:xfrm>
            <a:off x="241300" y="1332411"/>
            <a:ext cx="86137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>
                <a:latin typeface="Gill Sans Nova" panose="020B0602020104020203" pitchFamily="34" charset="0"/>
              </a:rPr>
              <a:t> </a:t>
            </a:r>
            <a:r>
              <a:rPr lang="el-GR" sz="2000" i="0">
                <a:latin typeface="Gill Sans Nova" panose="020B0602020104020203" pitchFamily="34" charset="0"/>
              </a:rPr>
              <a:t>πλούσια διασύνδεση μεταξύ </a:t>
            </a:r>
            <a:r>
              <a:rPr lang="el-GR" sz="2000" i="0" err="1">
                <a:latin typeface="Gill Sans Nova" panose="020B0602020104020203" pitchFamily="34" charset="0"/>
              </a:rPr>
              <a:t>μεταγωγέων</a:t>
            </a:r>
            <a:r>
              <a:rPr lang="el-GR" sz="2000" i="0">
                <a:latin typeface="Gill Sans Nova" panose="020B0602020104020203" pitchFamily="34" charset="0"/>
              </a:rPr>
              <a:t>, </a:t>
            </a:r>
            <a:r>
              <a:rPr lang="en-US" sz="2000" i="0">
                <a:latin typeface="Gill Sans Nova" panose="020B0602020104020203" pitchFamily="34" charset="0"/>
              </a:rPr>
              <a:t>racks: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>
                <a:latin typeface="Gill Sans Nova" panose="020B0602020104020203" pitchFamily="34" charset="0"/>
              </a:rPr>
              <a:t> αυξημένη απόδοση μεταξύ </a:t>
            </a:r>
            <a:r>
              <a:rPr lang="en-US" sz="2000" i="0">
                <a:latin typeface="Gill Sans Nova" panose="020B0602020104020203" pitchFamily="34" charset="0"/>
              </a:rPr>
              <a:t>racks (</a:t>
            </a:r>
            <a:r>
              <a:rPr lang="el-GR" sz="2000" i="0">
                <a:latin typeface="Gill Sans Nova" panose="020B0602020104020203" pitchFamily="34" charset="0"/>
              </a:rPr>
              <a:t>δυνατότητα πολλαπλών διαδρομών δρομολόγησης)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>
                <a:latin typeface="Gill Sans Nova" panose="020B0602020104020203" pitchFamily="34" charset="0"/>
              </a:rPr>
              <a:t>αυξημένη αξιοπιστία μέσω πλεονασμού</a:t>
            </a:r>
          </a:p>
        </p:txBody>
      </p:sp>
      <p:sp>
        <p:nvSpPr>
          <p:cNvPr id="1047" name="Footer Placeholder 3">
            <a:extLst>
              <a:ext uri="{FF2B5EF4-FFF2-40B4-BE49-F238E27FC236}">
                <a16:creationId xmlns:a16="http://schemas.microsoft.com/office/drawing/2014/main" id="{88D23E3E-B897-405D-9EEE-1AF9C9F23DDF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048" name="Footer Placeholder 3">
            <a:extLst>
              <a:ext uri="{FF2B5EF4-FFF2-40B4-BE49-F238E27FC236}">
                <a16:creationId xmlns:a16="http://schemas.microsoft.com/office/drawing/2014/main" id="{57945E21-355C-4199-82B0-B1FBA58B4F0B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049" name="Footer Placeholder 3">
            <a:extLst>
              <a:ext uri="{FF2B5EF4-FFF2-40B4-BE49-F238E27FC236}">
                <a16:creationId xmlns:a16="http://schemas.microsoft.com/office/drawing/2014/main" id="{A883D3BA-D61B-4CD2-9EB0-3D2C61EE851B}"/>
              </a:ext>
            </a:extLst>
          </p:cNvPr>
          <p:cNvSpPr txBox="1">
            <a:spLocks/>
          </p:cNvSpPr>
          <p:nvPr/>
        </p:nvSpPr>
        <p:spPr bwMode="auto">
          <a:xfrm>
            <a:off x="2619477" y="6571822"/>
            <a:ext cx="921886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Data center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19822F-2F9E-4A26-A687-758F047D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Data Centers</a:t>
            </a:r>
            <a:endParaRPr lang="el-GR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35CA10E-68C6-41BB-AE66-FCD0B4AB01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293" y="1257910"/>
            <a:ext cx="7191632" cy="514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25DA1D5-1379-48BC-91AA-3D78545336B8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1239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E07B0BF-6C0B-45F6-849D-AAF733404C65}"/>
              </a:ext>
            </a:extLst>
          </p:cNvPr>
          <p:cNvSpPr txBox="1">
            <a:spLocks/>
          </p:cNvSpPr>
          <p:nvPr/>
        </p:nvSpPr>
        <p:spPr bwMode="auto">
          <a:xfrm>
            <a:off x="2077765" y="6571239"/>
            <a:ext cx="541713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CDN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0665A76-FD14-447D-823F-6B6DC0A3069E}"/>
              </a:ext>
            </a:extLst>
          </p:cNvPr>
          <p:cNvSpPr txBox="1">
            <a:spLocks/>
          </p:cNvSpPr>
          <p:nvPr/>
        </p:nvSpPr>
        <p:spPr bwMode="auto">
          <a:xfrm>
            <a:off x="2619477" y="6571822"/>
            <a:ext cx="921886" cy="286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Data center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028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CD20F82C-E442-47A9-90D4-49C91516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Ομάδα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377B6E0A-75EF-45A8-9E22-DD7FC9A2D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37854"/>
            <a:ext cx="3913909" cy="4710545"/>
          </a:xfrm>
        </p:spPr>
        <p:txBody>
          <a:bodyPr/>
          <a:lstStyle/>
          <a:p>
            <a:r>
              <a:rPr lang="el-GR"/>
              <a:t>Απαραίτητη η εγγραφή στο μάθημα στο </a:t>
            </a:r>
            <a:r>
              <a:rPr lang="en-US" err="1"/>
              <a:t>eclass</a:t>
            </a:r>
            <a:endParaRPr lang="el-GR"/>
          </a:p>
          <a:p>
            <a:pPr lvl="1"/>
            <a:r>
              <a:rPr lang="el-GR"/>
              <a:t>Χρήση φόρουμ για ερωτήσεις</a:t>
            </a:r>
          </a:p>
          <a:p>
            <a:pPr lvl="1"/>
            <a:r>
              <a:rPr lang="el-GR"/>
              <a:t>Χρήση συστήματος υποβολής εργασιών</a:t>
            </a:r>
            <a:endParaRPr lang="en-US"/>
          </a:p>
          <a:p>
            <a:r>
              <a:rPr lang="el-GR"/>
              <a:t>Έγγραφα</a:t>
            </a:r>
          </a:p>
          <a:p>
            <a:pPr lvl="1"/>
            <a:r>
              <a:rPr lang="el-GR"/>
              <a:t>Απαιτούμενη υποδομή</a:t>
            </a:r>
          </a:p>
          <a:p>
            <a:pPr lvl="1"/>
            <a:r>
              <a:rPr lang="el-GR"/>
              <a:t>Εκφώνηση άσκησης</a:t>
            </a:r>
          </a:p>
          <a:p>
            <a:pPr lvl="1"/>
            <a:r>
              <a:rPr lang="el-GR"/>
              <a:t>Υλικό αναφοράς</a:t>
            </a:r>
          </a:p>
          <a:p>
            <a:pPr lvl="1"/>
            <a:r>
              <a:rPr lang="el-GR"/>
              <a:t>Έντυπο για τη συγγραφή αναφορών</a:t>
            </a:r>
          </a:p>
          <a:p>
            <a:pPr lvl="1"/>
            <a:endParaRPr lang="el-GR"/>
          </a:p>
          <a:p>
            <a:pPr lvl="1"/>
            <a:endParaRPr lang="en-US"/>
          </a:p>
          <a:p>
            <a:endParaRPr lang="en-US"/>
          </a:p>
          <a:p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F570E64-0FAD-4813-93C7-6AAE6B175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09" y="1537854"/>
            <a:ext cx="4404355" cy="2511507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14C51E5-BA0D-454D-B7B0-860904059D6A}"/>
              </a:ext>
            </a:extLst>
          </p:cNvPr>
          <p:cNvSpPr/>
          <p:nvPr/>
        </p:nvSpPr>
        <p:spPr>
          <a:xfrm>
            <a:off x="4572000" y="4964214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>
                <a:highlight>
                  <a:srgbClr val="00FF00"/>
                </a:highlight>
                <a:latin typeface="Gill Sans Nova" panose="020B0602020104020203" pitchFamily="34" charset="0"/>
              </a:rPr>
              <a:t>Pass</a:t>
            </a:r>
            <a:r>
              <a:rPr lang="en-US" b="1">
                <a:latin typeface="Gill Sans Nova" panose="020B0602020104020203" pitchFamily="34" charset="0"/>
              </a:rPr>
              <a:t> | </a:t>
            </a:r>
            <a:r>
              <a:rPr lang="en-US" b="1">
                <a:highlight>
                  <a:srgbClr val="FF0000"/>
                </a:highlight>
                <a:latin typeface="Gill Sans Nova" panose="020B0602020104020203" pitchFamily="34" charset="0"/>
              </a:rPr>
              <a:t>Fail</a:t>
            </a:r>
            <a:endParaRPr lang="el-GR">
              <a:highlight>
                <a:srgbClr val="FF0000"/>
              </a:highlight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825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1A601C-1268-4C02-8FBA-5DFE61C1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u="none"/>
              <a:t>Ομάδα Ασκήσεων: Α1 - Αποθηκευμένο βίντεο συνεχούς ροής</a:t>
            </a:r>
            <a:endParaRPr lang="el-GR" sz="3200" u="none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082359-533B-4F09-BE82-C02DBFF5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55" y="1479665"/>
            <a:ext cx="8535170" cy="5045826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highlight>
                  <a:srgbClr val="00FF00"/>
                </a:highlight>
              </a:rPr>
              <a:t>Άσκηση: A1.3 – </a:t>
            </a:r>
            <a:r>
              <a:rPr lang="el-GR" sz="1600" b="1" dirty="0" err="1">
                <a:highlight>
                  <a:srgbClr val="00FF00"/>
                </a:highlight>
              </a:rPr>
              <a:t>VoD</a:t>
            </a:r>
            <a:r>
              <a:rPr lang="el-GR" sz="1600" b="1" dirty="0">
                <a:highlight>
                  <a:srgbClr val="00FF00"/>
                </a:highlight>
              </a:rPr>
              <a:t>: DASH</a:t>
            </a:r>
            <a:endParaRPr lang="en-US" sz="1600" b="1" dirty="0">
              <a:highlight>
                <a:srgbClr val="00FF00"/>
              </a:highlight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Οι εκπαιδευόμενοι θα ενασχοληθούν με υπηρεσίες παροχής αποθηκευμένου βίντεο σύμφωνα με </a:t>
            </a:r>
            <a:r>
              <a:rPr lang="el-GR" sz="1600" dirty="0" err="1"/>
              <a:t>τo</a:t>
            </a:r>
            <a:r>
              <a:rPr lang="el-GR" sz="1600" dirty="0"/>
              <a:t> πρότυπο MPEG – DASH (</a:t>
            </a:r>
            <a:r>
              <a:rPr lang="el-GR" sz="1600" dirty="0" err="1"/>
              <a:t>Dynamic</a:t>
            </a:r>
            <a:r>
              <a:rPr lang="el-GR" sz="1600" dirty="0"/>
              <a:t> </a:t>
            </a:r>
            <a:r>
              <a:rPr lang="el-GR" sz="1600" dirty="0" err="1"/>
              <a:t>Adaptive</a:t>
            </a:r>
            <a:r>
              <a:rPr lang="el-GR" sz="1600" dirty="0"/>
              <a:t> </a:t>
            </a:r>
            <a:r>
              <a:rPr lang="el-GR" sz="1600" dirty="0" err="1"/>
              <a:t>Streaming</a:t>
            </a:r>
            <a:r>
              <a:rPr lang="el-GR" sz="1600" dirty="0"/>
              <a:t> </a:t>
            </a:r>
            <a:r>
              <a:rPr lang="el-GR" sz="1600" dirty="0" err="1"/>
              <a:t>over</a:t>
            </a:r>
            <a:r>
              <a:rPr lang="el-GR" sz="1600" dirty="0"/>
              <a:t> </a:t>
            </a:r>
            <a:r>
              <a:rPr lang="el-GR" sz="1600" dirty="0" err="1"/>
              <a:t>Http</a:t>
            </a:r>
            <a:r>
              <a:rPr lang="el-GR" sz="1600" dirty="0"/>
              <a:t>).</a:t>
            </a:r>
            <a:endParaRPr lang="en-US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Στόχος είναι να </a:t>
            </a:r>
            <a:r>
              <a:rPr lang="el-GR" sz="1600" dirty="0" err="1"/>
              <a:t>ξατανοήσουν</a:t>
            </a:r>
            <a:r>
              <a:rPr lang="el-GR" sz="1600" dirty="0"/>
              <a:t> πως λειτουργεί η υπηρεσία παροχής αποθηκευμένου βίντεο βασισμένη στο πρότυπο MPEG – DASH.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6873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>
                <a:cs typeface="Comic Sans MS"/>
              </a:rPr>
              <a:t>Τέλος Ενότητας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54797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>
                <a:latin typeface="Comic Sans MS"/>
                <a:cs typeface="Comic Sans MS"/>
              </a:rPr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>
                <a:cs typeface="Comic Sans MS"/>
              </a:rPr>
              <a:t>Copyright </a:t>
            </a:r>
            <a:r>
              <a:rPr lang="el-GR" sz="2000" err="1">
                <a:cs typeface="Comic Sans MS"/>
              </a:rPr>
              <a:t>Εθνικόν</a:t>
            </a:r>
            <a:r>
              <a:rPr lang="el-GR" sz="2000">
                <a:cs typeface="Comic Sans MS"/>
              </a:rPr>
              <a:t> και </a:t>
            </a:r>
            <a:r>
              <a:rPr lang="el-GR" sz="2000" err="1">
                <a:cs typeface="Comic Sans MS"/>
              </a:rPr>
              <a:t>Καποδιστριακόν</a:t>
            </a:r>
            <a:r>
              <a:rPr lang="el-GR" sz="2000">
                <a:cs typeface="Comic Sans MS"/>
              </a:rPr>
              <a:t> </a:t>
            </a:r>
            <a:r>
              <a:rPr lang="el-GR" sz="2000" err="1">
                <a:cs typeface="Comic Sans MS"/>
              </a:rPr>
              <a:t>Πανεπιστήμιον</a:t>
            </a:r>
            <a:r>
              <a:rPr lang="el-GR" sz="2000">
                <a:cs typeface="Comic Sans MS"/>
              </a:rPr>
              <a:t> Αθηνών</a:t>
            </a:r>
            <a:r>
              <a:rPr lang="en-US" sz="2000">
                <a:cs typeface="Comic Sans MS"/>
              </a:rPr>
              <a:t>, </a:t>
            </a:r>
            <a:r>
              <a:rPr lang="el-GR" sz="2000">
                <a:cs typeface="Comic Sans MS"/>
              </a:rPr>
              <a:t>Μεράκος Λάζαρος 2014. «Δίκτυα Επικοινωνιών ΙΙ. Ενότητα </a:t>
            </a:r>
            <a:r>
              <a:rPr lang="en-US" sz="2000">
                <a:cs typeface="Comic Sans MS"/>
              </a:rPr>
              <a:t>4</a:t>
            </a:r>
            <a:r>
              <a:rPr lang="el-GR" sz="2000">
                <a:cs typeface="Comic Sans MS"/>
              </a:rPr>
              <a:t>: Δικτύωση Πολυμέσων». Έκδοση: 1.01. Αθήνα 2014. </a:t>
            </a:r>
            <a:br>
              <a:rPr lang="el-GR" sz="2000">
                <a:cs typeface="Comic Sans MS"/>
              </a:rPr>
            </a:br>
            <a:r>
              <a:rPr lang="el-GR" sz="2000">
                <a:cs typeface="Comic Sans MS"/>
              </a:rPr>
              <a:t>Διαθέσιμο από τη δικτυακή διεύθυνση: </a:t>
            </a:r>
          </a:p>
          <a:p>
            <a:pPr marL="0" indent="0">
              <a:buNone/>
            </a:pPr>
            <a:r>
              <a:rPr lang="en-US" sz="2000">
                <a:cs typeface="Comic Sans MS"/>
                <a:hlinkClick r:id="rId3"/>
              </a:rPr>
              <a:t>http://opencourses.uoa.gr/courses/DI15</a:t>
            </a:r>
            <a:r>
              <a:rPr lang="el-GR" sz="2000">
                <a:cs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806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19074" y="1330036"/>
            <a:ext cx="8924926" cy="496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CBR (Constant Bit Rate): </a:t>
            </a:r>
            <a:r>
              <a:rPr lang="el-GR" sz="2400">
                <a:solidFill>
                  <a:srgbClr val="000000"/>
                </a:solidFill>
                <a:latin typeface="Gill Sans Nova" panose="020B0602020104020203" pitchFamily="34" charset="0"/>
              </a:rPr>
              <a:t>σταθερός ρυθμός κωδικοποίησης </a:t>
            </a:r>
            <a:r>
              <a:rPr lang="en-US" sz="2400">
                <a:solidFill>
                  <a:srgbClr val="000000"/>
                </a:solidFill>
                <a:latin typeface="Gill Sans Nova" panose="020B0602020104020203" pitchFamily="34" charset="0"/>
              </a:rPr>
              <a:t>video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VBR (Variable Bit Rate): </a:t>
            </a:r>
            <a:r>
              <a:rPr lang="el-GR" sz="2400">
                <a:latin typeface="Gill Sans Nova" panose="020B0602020104020203" pitchFamily="34" charset="0"/>
              </a:rPr>
              <a:t>ο</a:t>
            </a:r>
            <a:r>
              <a:rPr lang="el-GR" sz="2400" i="1">
                <a:solidFill>
                  <a:srgbClr val="CC0000"/>
                </a:solidFill>
                <a:latin typeface="Gill Sans Nova" panose="020B0602020104020203" pitchFamily="34" charset="0"/>
              </a:rPr>
              <a:t> </a:t>
            </a:r>
            <a:r>
              <a:rPr lang="el-GR" sz="2400">
                <a:solidFill>
                  <a:srgbClr val="000000"/>
                </a:solidFill>
                <a:latin typeface="Gill Sans Nova" panose="020B0602020104020203" pitchFamily="34" charset="0"/>
              </a:rPr>
              <a:t>ρυθμός κωδικοποίησης </a:t>
            </a:r>
            <a:r>
              <a:rPr lang="en-US" sz="2400">
                <a:solidFill>
                  <a:srgbClr val="000000"/>
                </a:solidFill>
                <a:latin typeface="Gill Sans Nova" panose="020B0602020104020203" pitchFamily="34" charset="0"/>
              </a:rPr>
              <a:t>video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400">
                <a:latin typeface="Gill Sans Nova" panose="020B0602020104020203" pitchFamily="34" charset="0"/>
              </a:rPr>
              <a:t>αλλάζει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400">
                <a:latin typeface="Gill Sans Nova" panose="020B0602020104020203" pitchFamily="34" charset="0"/>
              </a:rPr>
              <a:t>καθώς αλλάζει το ποσό χωρικής, χρονικής κωδικοποίησης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b="1">
                <a:latin typeface="Gill Sans Nova" panose="020B0602020104020203" pitchFamily="34" charset="0"/>
                <a:ea typeface="MS PGothic" pitchFamily="34" charset="-128"/>
              </a:rPr>
              <a:t>K</a:t>
            </a:r>
            <a:r>
              <a:rPr lang="el-GR" sz="2400" b="1" err="1">
                <a:latin typeface="Gill Sans Nova" panose="020B0602020104020203" pitchFamily="34" charset="0"/>
                <a:ea typeface="MS PGothic" pitchFamily="34" charset="-128"/>
              </a:rPr>
              <a:t>ωδικοποιητής</a:t>
            </a:r>
            <a:r>
              <a:rPr lang="el-GR" sz="2400" b="1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(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Encoder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), </a:t>
            </a:r>
            <a:r>
              <a:rPr lang="el-GR" sz="2400" b="1">
                <a:latin typeface="Gill Sans Nova" panose="020B0602020104020203" pitchFamily="34" charset="0"/>
                <a:ea typeface="MS PGothic" pitchFamily="34" charset="-128"/>
              </a:rPr>
              <a:t>αποκωδικοποιητής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 (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Decoder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)</a:t>
            </a:r>
            <a:endParaRPr lang="en-US" sz="240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CB2727"/>
                </a:solidFill>
                <a:latin typeface="Gill Sans Nova" panose="020B0602020104020203" pitchFamily="34" charset="0"/>
              </a:rPr>
              <a:t>K</a:t>
            </a:r>
            <a:r>
              <a:rPr lang="el-GR" sz="2400" b="1" err="1">
                <a:solidFill>
                  <a:srgbClr val="CB2727"/>
                </a:solidFill>
                <a:latin typeface="Gill Sans Nova" panose="020B0602020104020203" pitchFamily="34" charset="0"/>
              </a:rPr>
              <a:t>ωδικοποιήσεις</a:t>
            </a: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 για ταινίες &amp; μεταδόσεις</a:t>
            </a:r>
            <a:endParaRPr lang="en-US" sz="2400" b="1">
              <a:solidFill>
                <a:srgbClr val="CB2727"/>
              </a:solidFill>
              <a:latin typeface="Gill Sans Nova" panose="020B0602020104020203" pitchFamily="34" charset="0"/>
              <a:ea typeface="MS PGothic" pitchFamily="34" charset="-128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b="1">
                <a:latin typeface="Gill Sans Nova" panose="020B0602020104020203" pitchFamily="34" charset="0"/>
                <a:ea typeface="MS PGothic" pitchFamily="34" charset="-128"/>
              </a:rPr>
              <a:t>MPEG 1 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(CD-ROM) 1.5 </a:t>
            </a:r>
            <a:r>
              <a:rPr lang="en-US" err="1">
                <a:latin typeface="Gill Sans Nova" panose="020B0602020104020203" pitchFamily="34" charset="0"/>
                <a:ea typeface="MS PGothic" pitchFamily="34" charset="-128"/>
              </a:rPr>
              <a:t>Mbps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 (CBR)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b="1">
                <a:latin typeface="Gill Sans Nova" panose="020B0602020104020203" pitchFamily="34" charset="0"/>
                <a:ea typeface="MS PGothic" pitchFamily="34" charset="-128"/>
              </a:rPr>
              <a:t>MPEG2 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(DVD) 3-6 </a:t>
            </a:r>
            <a:r>
              <a:rPr lang="en-US" err="1">
                <a:latin typeface="Gill Sans Nova" panose="020B0602020104020203" pitchFamily="34" charset="0"/>
                <a:ea typeface="MS PGothic" pitchFamily="34" charset="-128"/>
              </a:rPr>
              <a:t>Mbps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 (CBR &amp; VBR)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b="1">
                <a:latin typeface="Gill Sans Nova" panose="020B0602020104020203" pitchFamily="34" charset="0"/>
                <a:ea typeface="MS PGothic" pitchFamily="34" charset="-128"/>
              </a:rPr>
              <a:t>MPEG4 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(</a:t>
            </a:r>
            <a:r>
              <a:rPr lang="el-GR">
                <a:latin typeface="Gill Sans Nova" panose="020B0602020104020203" pitchFamily="34" charset="0"/>
              </a:rPr>
              <a:t>συχνά χρησιμοποιείται στο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 Internet, &lt; 1 </a:t>
            </a:r>
            <a:r>
              <a:rPr lang="en-US" err="1">
                <a:latin typeface="Gill Sans Nova" panose="020B0602020104020203" pitchFamily="34" charset="0"/>
                <a:ea typeface="MS PGothic" pitchFamily="34" charset="-128"/>
              </a:rPr>
              <a:t>Mbps</a:t>
            </a:r>
            <a:r>
              <a:rPr lang="en-US">
                <a:latin typeface="Gill Sans Nova" panose="020B0602020104020203" pitchFamily="34" charset="0"/>
                <a:ea typeface="MS PGothic" pitchFamily="34" charset="-128"/>
              </a:rPr>
              <a:t>)</a:t>
            </a:r>
            <a:endParaRPr lang="el-GR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endParaRPr lang="en-US" sz="2000">
              <a:latin typeface="Gill Sans Nova" panose="020B0602020104020203" pitchFamily="34" charset="0"/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944C9-2C80-40E8-87E2-9E5937D61605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8021CA1-1ED5-4BE2-B0FD-0A906D470920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65906" y="1429789"/>
            <a:ext cx="8612187" cy="509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65000"/>
            </a:pPr>
            <a:r>
              <a:rPr lang="en-US" sz="2400" b="1">
                <a:solidFill>
                  <a:srgbClr val="CB2727"/>
                </a:solidFill>
                <a:latin typeface="Gill Sans Nova" panose="020B0602020104020203" pitchFamily="34" charset="0"/>
              </a:rPr>
              <a:t>K</a:t>
            </a:r>
            <a:r>
              <a:rPr lang="el-GR" sz="2400" b="1" err="1">
                <a:solidFill>
                  <a:srgbClr val="CB2727"/>
                </a:solidFill>
                <a:latin typeface="Gill Sans Nova" panose="020B0602020104020203" pitchFamily="34" charset="0"/>
              </a:rPr>
              <a:t>ωδικοποιήσεις</a:t>
            </a: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 για τηλεδιάσκεψη </a:t>
            </a:r>
            <a:endParaRPr lang="en-US" sz="2400" b="1">
              <a:solidFill>
                <a:srgbClr val="CB2727"/>
              </a:solidFill>
              <a:latin typeface="Gill Sans Nova" panose="020B0602020104020203" pitchFamily="34" charset="0"/>
              <a:ea typeface="MS PGothic" pitchFamily="34" charset="-128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Η.261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(CBR). ISDN 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πολλαπλάσιοι ρυθμοί του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64kbps: 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έως 2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n-US" sz="2000" err="1">
                <a:latin typeface="Gill Sans Nova" panose="020B0602020104020203" pitchFamily="34" charset="0"/>
                <a:ea typeface="MS PGothic" pitchFamily="34" charset="-128"/>
              </a:rPr>
              <a:t>mbps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 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</a:pP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video frame sizes: CIF (352×288), QCIF (176×144)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Η. 263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, </a:t>
            </a:r>
            <a:r>
              <a:rPr lang="en-US" sz="2000" b="1">
                <a:latin typeface="Gill Sans Nova" panose="020B0602020104020203" pitchFamily="34" charset="0"/>
                <a:ea typeface="MS PGothic" pitchFamily="34" charset="-128"/>
              </a:rPr>
              <a:t>H.263+</a:t>
            </a: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(CBR):  </a:t>
            </a:r>
          </a:p>
          <a:p>
            <a:pPr marL="1257300" lvl="2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l-GR" sz="1600">
                <a:latin typeface="Gill Sans Nova" panose="020B0602020104020203" pitchFamily="34" charset="0"/>
                <a:ea typeface="MS PGothic" pitchFamily="34" charset="-128"/>
              </a:rPr>
              <a:t>Ανάλυση </a:t>
            </a: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frames </a:t>
            </a:r>
          </a:p>
          <a:p>
            <a:pPr marL="1714500" lvl="3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128x96 (Sub-QCIF)</a:t>
            </a:r>
            <a:endParaRPr lang="el-GR" sz="1600">
              <a:latin typeface="Gill Sans Nova" panose="020B0602020104020203" pitchFamily="34" charset="0"/>
              <a:ea typeface="MS PGothic" pitchFamily="34" charset="-128"/>
            </a:endParaRPr>
          </a:p>
          <a:p>
            <a:pPr marL="1714500" lvl="3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176x144 (QCIF)</a:t>
            </a:r>
          </a:p>
          <a:p>
            <a:pPr marL="1714500" lvl="3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352x288 (CIF)</a:t>
            </a:r>
            <a:endParaRPr lang="el-GR" sz="1600">
              <a:latin typeface="Gill Sans Nova" panose="020B0602020104020203" pitchFamily="34" charset="0"/>
              <a:ea typeface="MS PGothic" pitchFamily="34" charset="-128"/>
            </a:endParaRPr>
          </a:p>
          <a:p>
            <a:pPr marL="1714500" lvl="3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704x576 (4CIF)</a:t>
            </a:r>
          </a:p>
          <a:p>
            <a:pPr marL="1714500" lvl="3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1408x1152 (16CIF)</a:t>
            </a:r>
            <a:endParaRPr lang="el-GR" sz="1600">
              <a:latin typeface="Gill Sans Nova" panose="020B0602020104020203" pitchFamily="34" charset="0"/>
              <a:ea typeface="MS PGothic" pitchFamily="34" charset="-128"/>
            </a:endParaRPr>
          </a:p>
          <a:p>
            <a:pPr marL="1257300" lvl="2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H.323 (RTP/IP-based videoconferencing)</a:t>
            </a:r>
          </a:p>
          <a:p>
            <a:pPr marL="1257300" lvl="2" indent="-3429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H.320 (ISDN-based videoconferencing)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</a:pPr>
            <a:endParaRPr lang="el-GR" sz="2000">
              <a:latin typeface="Gill Sans Nova" panose="020B0602020104020203" pitchFamily="34" charset="0"/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14BF2-B2C1-4FDE-8CFD-49F7D1D35DC9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85688-0594-4C42-BDBC-EF155694274B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24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19074" y="1438102"/>
            <a:ext cx="8612187" cy="495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</a:pPr>
            <a:r>
              <a:rPr lang="en-US" sz="2400" b="1">
                <a:solidFill>
                  <a:srgbClr val="CB2727"/>
                </a:solidFill>
                <a:latin typeface="Gill Sans Nova" panose="020B0602020104020203" pitchFamily="34" charset="0"/>
              </a:rPr>
              <a:t>K</a:t>
            </a:r>
            <a:r>
              <a:rPr lang="el-GR" sz="2400" b="1" err="1">
                <a:solidFill>
                  <a:srgbClr val="CB2727"/>
                </a:solidFill>
                <a:latin typeface="Gill Sans Nova" panose="020B0602020104020203" pitchFamily="34" charset="0"/>
              </a:rPr>
              <a:t>ωδικοποιήσεις</a:t>
            </a: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 για τηλεδιάσκεψη (συνέχεια)</a:t>
            </a:r>
            <a:endParaRPr lang="en-US" sz="2400" b="1">
              <a:solidFill>
                <a:srgbClr val="CB2727"/>
              </a:solidFill>
              <a:latin typeface="Gill Sans Nova" panose="020B0602020104020203" pitchFamily="34" charset="0"/>
              <a:ea typeface="MS PGothic" pitchFamily="34" charset="-128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Η. 264</a:t>
            </a:r>
            <a:r>
              <a:rPr lang="en-US" sz="2000" b="1">
                <a:latin typeface="Gill Sans Nova" panose="020B0602020104020203" pitchFamily="34" charset="0"/>
                <a:ea typeface="MS PGothic" pitchFamily="34" charset="-128"/>
              </a:rPr>
              <a:t>/MPEG-4 AVC 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(μέρος του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MPEG4</a:t>
            </a: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)</a:t>
            </a:r>
            <a:endParaRPr lang="en-US" sz="2000">
              <a:latin typeface="Gill Sans Nova" panose="020B0602020104020203" pitchFamily="34" charset="0"/>
              <a:ea typeface="MS PGothic" pitchFamily="34" charset="-128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l-GR" sz="1600">
                <a:latin typeface="Gill Sans Nova" panose="020B0602020104020203" pitchFamily="34" charset="0"/>
                <a:ea typeface="MS PGothic" pitchFamily="34" charset="-128"/>
              </a:rPr>
              <a:t>Καλή ποιότητα σε χαμηλότερους ρυθμούς από ότι τα προηγούμενα </a:t>
            </a: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MPEG-2, H.263, MPEG-4 Part 2)</a:t>
            </a:r>
            <a:r>
              <a:rPr lang="el-GR" sz="1600">
                <a:latin typeface="Gill Sans Nova" panose="020B0602020104020203" pitchFamily="34" charset="0"/>
                <a:ea typeface="MS PGothic" pitchFamily="34" charset="-128"/>
              </a:rPr>
              <a:t> χωρίς να αυξάνεται η πολυπλοκότητα, πρακτική και οικονομική χρήση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l-GR" sz="1600">
                <a:latin typeface="Gill Sans Nova" panose="020B0602020104020203" pitchFamily="34" charset="0"/>
                <a:ea typeface="MS PGothic" pitchFamily="34" charset="-128"/>
              </a:rPr>
              <a:t>Ευέλικτο: εφαρμόζεται σε μεγάλη ποικιλία εφαρμογών, συστημάτων και δικτύων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l-GR" sz="1600">
                <a:latin typeface="Gill Sans Nova" panose="020B0602020104020203" pitchFamily="34" charset="0"/>
                <a:ea typeface="MS PGothic" pitchFamily="34" charset="-128"/>
              </a:rPr>
              <a:t>Χαμηλούς έως υψηλούς ρυθμούς μετάδοσης και ανάλυσης (4096×2304)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Gill Sans Nova" panose="020B0602020104020203" pitchFamily="34" charset="0"/>
                <a:ea typeface="MS PGothic" pitchFamily="34" charset="-128"/>
              </a:rPr>
              <a:t>broadcast, DVD storage, RTP/IP packet networks</a:t>
            </a:r>
            <a:endParaRPr lang="el-GR" sz="1600">
              <a:latin typeface="Gill Sans Nova" panose="020B0602020104020203" pitchFamily="34" charset="0"/>
              <a:ea typeface="MS PGothic" pitchFamily="34" charset="-128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b="1">
                <a:latin typeface="Gill Sans Nova" panose="020B0602020104020203" pitchFamily="34" charset="0"/>
                <a:ea typeface="MS PGothic" pitchFamily="34" charset="-128"/>
              </a:rPr>
              <a:t>Η. 265 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  <a:ea typeface="MS PGothic" pitchFamily="34" charset="-128"/>
              </a:rPr>
              <a:t>Ακόμη περισσότερη συμπίεση, %52-64%, σε σχέση με το </a:t>
            </a:r>
            <a:r>
              <a:rPr lang="en-US" sz="2000">
                <a:latin typeface="Gill Sans Nova" panose="020B0602020104020203" pitchFamily="34" charset="0"/>
                <a:ea typeface="MS PGothic" pitchFamily="34" charset="-128"/>
              </a:rPr>
              <a:t>H.264</a:t>
            </a:r>
            <a:endParaRPr lang="el-GR" sz="2000">
              <a:latin typeface="Gill Sans Nova" panose="020B0602020104020203" pitchFamily="34" charset="0"/>
              <a:ea typeface="MS PGothic" pitchFamily="34" charset="-128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§"/>
            </a:pPr>
            <a:endParaRPr lang="el-GR" sz="2000">
              <a:latin typeface="Gill Sans Nova" panose="020B0602020104020203" pitchFamily="34" charset="0"/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189EC-D778-4A07-B621-6AC87E2A49FA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068BC36-B382-45B8-82B5-D17C7A863E89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5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/>
              <a:t>Πολυμέσα: Βίντεο</a:t>
            </a:r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19074" y="1512916"/>
            <a:ext cx="8612187" cy="48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sz="2400" b="1">
                <a:latin typeface="Gill Sans Nova" panose="020B0602020104020203" pitchFamily="34" charset="0"/>
                <a:ea typeface="MS PGothic" pitchFamily="34" charset="-128"/>
              </a:rPr>
              <a:t>Πολλαπλές εκδόσεις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του ίδιου βίντεο σε διαφορετικές ποιότητες (ρυθμούς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ή/και αναλύσεις)</a:t>
            </a:r>
            <a:endParaRPr lang="en-US" sz="2400">
              <a:latin typeface="Gill Sans Nova" panose="020B0602020104020203" pitchFamily="34" charset="0"/>
              <a:ea typeface="MS PGothic" pitchFamily="34" charset="-128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3 </a:t>
            </a:r>
            <a:r>
              <a:rPr lang="en-US" sz="2400" err="1">
                <a:latin typeface="Gill Sans Nova" panose="020B0602020104020203" pitchFamily="34" charset="0"/>
                <a:ea typeface="MS PGothic" pitchFamily="34" charset="-128"/>
              </a:rPr>
              <a:t>Mbps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για </a:t>
            </a:r>
            <a:r>
              <a:rPr lang="el-GR" sz="2400" err="1">
                <a:latin typeface="Gill Sans Nova" panose="020B0602020104020203" pitchFamily="34" charset="0"/>
                <a:ea typeface="MS PGothic" pitchFamily="34" charset="-128"/>
              </a:rPr>
              <a:t>υψίρυθμες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 συνδέσεις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300 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kbps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για 3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G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συνδέσεις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Τηλεδιασκέψεις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Συμπίεση (</a:t>
            </a:r>
            <a:r>
              <a:rPr lang="en-US" sz="2400">
                <a:latin typeface="Gill Sans Nova" panose="020B0602020104020203" pitchFamily="34" charset="0"/>
                <a:ea typeface="MS PGothic" pitchFamily="34" charset="-128"/>
              </a:rPr>
              <a:t>transcoding on the fly) </a:t>
            </a:r>
            <a:r>
              <a:rPr lang="el-GR" sz="2400">
                <a:latin typeface="Gill Sans Nova" panose="020B0602020104020203" pitchFamily="34" charset="0"/>
                <a:ea typeface="MS PGothic" pitchFamily="34" charset="-128"/>
              </a:rPr>
              <a:t>για χρήστες με μικρότερο εύρος ζώνης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q"/>
            </a:pPr>
            <a:endParaRPr lang="en-US" sz="240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sz="2000">
              <a:latin typeface="Gill Sans Nova" panose="020B0602020104020203" pitchFamily="34" charset="0"/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BAD56-B29D-4373-B874-958A5350D93B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1040539-5A6C-4630-93FC-A63D5E806B72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0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7022" cy="871538"/>
          </a:xfrm>
        </p:spPr>
        <p:txBody>
          <a:bodyPr/>
          <a:lstStyle/>
          <a:p>
            <a:r>
              <a:rPr lang="el-GR" sz="2800"/>
              <a:t>Δικτύωση πολυμέσων: 3 τύποι εφαρμογών </a:t>
            </a:r>
            <a:r>
              <a:rPr lang="el-GR" sz="2000"/>
              <a:t>(1)</a:t>
            </a:r>
            <a:endParaRPr lang="el-GR" sz="280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12724" y="1481138"/>
            <a:ext cx="8931275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+mj-lt"/>
              <a:buAutoNum type="arabicPeriod"/>
            </a:pPr>
            <a:r>
              <a:rPr lang="el-GR" sz="2400" b="1">
                <a:solidFill>
                  <a:srgbClr val="CB2727"/>
                </a:solidFill>
                <a:latin typeface="Gill Sans Nova" panose="020B0602020104020203" pitchFamily="34" charset="0"/>
              </a:rPr>
              <a:t>Συνεχής ροή αποθηκευμένου</a:t>
            </a:r>
            <a:r>
              <a:rPr lang="el-GR" sz="2400" b="1">
                <a:latin typeface="Gill Sans Nova" panose="020B0602020104020203" pitchFamily="34" charset="0"/>
              </a:rPr>
              <a:t> </a:t>
            </a:r>
            <a:r>
              <a:rPr lang="el-GR" sz="2400">
                <a:latin typeface="Gill Sans Nova" panose="020B0602020104020203" pitchFamily="34" charset="0"/>
              </a:rPr>
              <a:t>ήχου, </a:t>
            </a:r>
            <a:r>
              <a:rPr lang="en-US" sz="2400">
                <a:latin typeface="Gill Sans Nova" panose="020B0602020104020203" pitchFamily="34" charset="0"/>
              </a:rPr>
              <a:t>video</a:t>
            </a:r>
            <a:endParaRPr lang="el-GR" sz="2400">
              <a:latin typeface="Gill Sans Nova" panose="020B0602020104020203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αρχείο αποθηκευμένο (στο </a:t>
            </a:r>
            <a:r>
              <a:rPr lang="en-US" sz="2000" b="1">
                <a:solidFill>
                  <a:srgbClr val="000099"/>
                </a:solidFill>
                <a:latin typeface="Gill Sans Nova" panose="020B0602020104020203" pitchFamily="34" charset="0"/>
              </a:rPr>
              <a:t>server)</a:t>
            </a: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: </a:t>
            </a:r>
            <a:r>
              <a:rPr lang="el-GR" sz="2000">
                <a:latin typeface="Gill Sans Nova" panose="020B0602020104020203" pitchFamily="34" charset="0"/>
              </a:rPr>
              <a:t>μπορεί να μεταδώσει ταχύτερα από ότι θα αναπαράγεται ο ήχος/</a:t>
            </a:r>
            <a:r>
              <a:rPr lang="en-US" sz="2000">
                <a:latin typeface="Gill Sans Nova" panose="020B0602020104020203" pitchFamily="34" charset="0"/>
              </a:rPr>
              <a:t>video</a:t>
            </a:r>
            <a:r>
              <a:rPr lang="el-GR" sz="2000">
                <a:latin typeface="Gill Sans Nova" panose="020B0602020104020203" pitchFamily="34" charset="0"/>
              </a:rPr>
              <a:t> (υπονοεί αποθήκευση/</a:t>
            </a:r>
            <a:r>
              <a:rPr lang="el-GR" sz="2000" err="1">
                <a:latin typeface="Gill Sans Nova" panose="020B0602020104020203" pitchFamily="34" charset="0"/>
              </a:rPr>
              <a:t>ενταμίευση</a:t>
            </a:r>
            <a:r>
              <a:rPr lang="el-GR" sz="2000">
                <a:latin typeface="Gill Sans Nova" panose="020B0602020104020203" pitchFamily="34" charset="0"/>
              </a:rPr>
              <a:t> στον πελάτη)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συνεχής ροή (</a:t>
            </a:r>
            <a:r>
              <a:rPr lang="en-US" sz="2000" b="1">
                <a:solidFill>
                  <a:srgbClr val="000099"/>
                </a:solidFill>
                <a:latin typeface="Gill Sans Nova" panose="020B0602020104020203" pitchFamily="34" charset="0"/>
              </a:rPr>
              <a:t>streaming)</a:t>
            </a: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: </a:t>
            </a:r>
            <a:r>
              <a:rPr lang="el-GR" sz="2000">
                <a:latin typeface="Gill Sans Nova" panose="020B0602020104020203" pitchFamily="34" charset="0"/>
              </a:rPr>
              <a:t>μπορεί να ξεκινήσει η αναπαραγωγή της (</a:t>
            </a:r>
            <a:r>
              <a:rPr lang="en-US" sz="2000">
                <a:latin typeface="Gill Sans Nova" panose="020B0602020104020203" pitchFamily="34" charset="0"/>
              </a:rPr>
              <a:t>playout</a:t>
            </a:r>
            <a:r>
              <a:rPr lang="el-GR" sz="2000">
                <a:latin typeface="Gill Sans Nova" panose="020B0602020104020203" pitchFamily="34" charset="0"/>
              </a:rPr>
              <a:t>)</a:t>
            </a:r>
            <a:r>
              <a:rPr lang="en-US" sz="2000">
                <a:latin typeface="Gill Sans Nova" panose="020B0602020104020203" pitchFamily="34" charset="0"/>
              </a:rPr>
              <a:t> </a:t>
            </a:r>
            <a:r>
              <a:rPr lang="el-GR" sz="2000">
                <a:latin typeface="Gill Sans Nova" panose="020B0602020104020203" pitchFamily="34" charset="0"/>
              </a:rPr>
              <a:t>πριν κατεβεί ολόκληρο το αρχείο</a:t>
            </a:r>
            <a:endParaRPr lang="en-US" sz="2000">
              <a:latin typeface="Gill Sans Nova" panose="020B0602020104020203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συνεχής αναπαραγωγή: </a:t>
            </a:r>
            <a:r>
              <a:rPr lang="el-GR" sz="2000">
                <a:latin typeface="Gill Sans Nova" panose="020B0602020104020203" pitchFamily="34" charset="0"/>
              </a:rPr>
              <a:t>μόλις ξεκινήσει θα πρέπει να είναι συνεχής χωρίς παγώματα, τα δεδομένα πρέπει να στέλνονται από τον </a:t>
            </a:r>
            <a:r>
              <a:rPr lang="en-US" sz="2000">
                <a:latin typeface="Gill Sans Nova" panose="020B0602020104020203" pitchFamily="34" charset="0"/>
              </a:rPr>
              <a:t>server </a:t>
            </a:r>
            <a:r>
              <a:rPr lang="el-GR" sz="2000">
                <a:latin typeface="Gill Sans Nova" panose="020B0602020104020203" pitchFamily="34" charset="0"/>
              </a:rPr>
              <a:t>και λαμβάνονται από τον </a:t>
            </a:r>
            <a:r>
              <a:rPr lang="en-US" sz="2000">
                <a:latin typeface="Gill Sans Nova" panose="020B0602020104020203" pitchFamily="34" charset="0"/>
              </a:rPr>
              <a:t>client </a:t>
            </a:r>
            <a:r>
              <a:rPr lang="el-GR" sz="2000">
                <a:latin typeface="Gill Sans Nova" panose="020B0602020104020203" pitchFamily="34" charset="0"/>
              </a:rPr>
              <a:t>έγκαιρα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2000" b="1" err="1">
                <a:solidFill>
                  <a:srgbClr val="000099"/>
                </a:solidFill>
                <a:latin typeface="Gill Sans Nova" panose="020B0602020104020203" pitchFamily="34" charset="0"/>
              </a:rPr>
              <a:t>διαδραστικότητα</a:t>
            </a:r>
            <a:r>
              <a:rPr lang="el-GR" sz="2000" b="1">
                <a:solidFill>
                  <a:srgbClr val="000099"/>
                </a:solidFill>
                <a:latin typeface="Gill Sans Nova" panose="020B0602020104020203" pitchFamily="34" charset="0"/>
              </a:rPr>
              <a:t>: </a:t>
            </a:r>
            <a:r>
              <a:rPr lang="el-GR" sz="2000">
                <a:latin typeface="Gill Sans Nova" panose="020B0602020104020203" pitchFamily="34" charset="0"/>
              </a:rPr>
              <a:t>ο χρήστης μπορεί να κάνει παύση, αλλάξει θέση προς τα μπροστά/πίσω. Το επίπεδο απόκρισης θα πρέπει να είναι αποδεκτό.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</a:pPr>
            <a:r>
              <a:rPr lang="el-GR" sz="2000" b="1">
                <a:latin typeface="Gill Sans Nova" panose="020B0602020104020203" pitchFamily="34" charset="0"/>
              </a:rPr>
              <a:t> Παραδείγματα  υπηρεσιών:</a:t>
            </a:r>
            <a:r>
              <a:rPr lang="en-US" sz="2000" b="1">
                <a:latin typeface="Gill Sans Nova" panose="020B0602020104020203" pitchFamily="34" charset="0"/>
              </a:rPr>
              <a:t> </a:t>
            </a:r>
            <a:r>
              <a:rPr lang="el-GR" sz="2000" b="1">
                <a:latin typeface="Gill Sans Nova" panose="020B0602020104020203" pitchFamily="34" charset="0"/>
              </a:rPr>
              <a:t>	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</a:t>
            </a:r>
            <a:r>
              <a:rPr lang="en-US" sz="2000">
                <a:latin typeface="Gill Sans Nova" panose="020B0602020104020203" pitchFamily="34" charset="0"/>
              </a:rPr>
              <a:t>YouTube, Netflix, Hulu</a:t>
            </a:r>
            <a:endParaRPr lang="el-GR" sz="2000">
              <a:latin typeface="Gill Sans Nova" panose="020B0602020104020203" pitchFamily="34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>
                <a:latin typeface="Gill Sans Nova" panose="020B0602020104020203" pitchFamily="34" charset="0"/>
              </a:rPr>
              <a:t> 50 % της κατερχόμενης κίνησης (</a:t>
            </a:r>
            <a:r>
              <a:rPr lang="en-US" sz="2000">
                <a:latin typeface="Gill Sans Nova" panose="020B0602020104020203" pitchFamily="34" charset="0"/>
              </a:rPr>
              <a:t>downloading)</a:t>
            </a:r>
            <a:endParaRPr lang="el-GR" sz="2000">
              <a:latin typeface="Gill Sans Nova" panose="020B06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D56AF-F409-41EF-8B7A-68DFB95666E3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D838665-69D9-4F7B-BE1A-74308A238D47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Τύποι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3362</Words>
  <Application>Microsoft Office PowerPoint</Application>
  <PresentationFormat>Προβολή στην οθόνη (4:3)</PresentationFormat>
  <Paragraphs>551</Paragraphs>
  <Slides>46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59" baseType="lpstr">
      <vt:lpstr>Abadi</vt:lpstr>
      <vt:lpstr>Arial</vt:lpstr>
      <vt:lpstr>Arial Narrow</vt:lpstr>
      <vt:lpstr>Calibri</vt:lpstr>
      <vt:lpstr>Comic Sans MS</vt:lpstr>
      <vt:lpstr>Corbel</vt:lpstr>
      <vt:lpstr>Courier New</vt:lpstr>
      <vt:lpstr>Gill Sans MT</vt:lpstr>
      <vt:lpstr>Gill Sans Nova</vt:lpstr>
      <vt:lpstr>Times New Roman</vt:lpstr>
      <vt:lpstr>Wingdings</vt:lpstr>
      <vt:lpstr>ZapfDingbats</vt:lpstr>
      <vt:lpstr>Default Design</vt:lpstr>
      <vt:lpstr>Παρουσίαση του PowerPoint</vt:lpstr>
      <vt:lpstr>Παρουσίαση του PowerPoint</vt:lpstr>
      <vt:lpstr>Πολυμέσα: Βίντεο</vt:lpstr>
      <vt:lpstr>Πολυμέσα: Βίντεο</vt:lpstr>
      <vt:lpstr>Πολυμέσα: Βίντεο</vt:lpstr>
      <vt:lpstr>Πολυμέσα: Βίντεο</vt:lpstr>
      <vt:lpstr>Πολυμέσα: Βίντεο</vt:lpstr>
      <vt:lpstr>Πολυμέσα: Βίντεο</vt:lpstr>
      <vt:lpstr>Δικτύωση πολυμέσων: 3 τύποι εφαρμογών (1)</vt:lpstr>
      <vt:lpstr>Δικτύωση πολυμέσων: 3 τύποι εφαρμογών (2)</vt:lpstr>
      <vt:lpstr>Δικτύωση Πολυμέσων: Διάρθρωση</vt:lpstr>
      <vt:lpstr>Kατηγορίες ροές πολυμέσων</vt:lpstr>
      <vt:lpstr>Streaming Multimedia: UDP</vt:lpstr>
      <vt:lpstr>Streaming Multimedia: UDP</vt:lpstr>
      <vt:lpstr>Streaming Multimedia: HTTP</vt:lpstr>
      <vt:lpstr>Streaming Multimedia: HTTP</vt:lpstr>
      <vt:lpstr>Streaming Multimedia: HTTP</vt:lpstr>
      <vt:lpstr>Ενταμίευση στην πλευρά του πελάτη, αναπαραγωγή</vt:lpstr>
      <vt:lpstr>Streaming Multimedia: HTTP</vt:lpstr>
      <vt:lpstr>Streaming Multimedia: HTTP</vt:lpstr>
      <vt:lpstr>Streaming multimedia: DASH</vt:lpstr>
      <vt:lpstr>Streaming multimedia: DASH</vt:lpstr>
      <vt:lpstr>Streaming multimedia: DASH</vt:lpstr>
      <vt:lpstr>Video Streaming &amp; CDNs: πλαίσιο</vt:lpstr>
      <vt:lpstr>Covid 19</vt:lpstr>
      <vt:lpstr>Video Streaming &amp; CDNs: πλαίσιο</vt:lpstr>
      <vt:lpstr>Δίκτυα διανομής περιεχομένου</vt:lpstr>
      <vt:lpstr>Δίκτυα διανομής περιεχομένου</vt:lpstr>
      <vt:lpstr>Δίκτυα διανομής περιεχομένου</vt:lpstr>
      <vt:lpstr>Δίκτυα διανομής περιεχομένου</vt:lpstr>
      <vt:lpstr>Παρουσίαση του PowerPoint</vt:lpstr>
      <vt:lpstr>Παρουσίαση του PowerPoint</vt:lpstr>
      <vt:lpstr>CDN: “απλό” σενάριο πρόσβασης περιεχομένου</vt:lpstr>
      <vt:lpstr>CDN στρατηγική επιλογής cluster</vt:lpstr>
      <vt:lpstr>CDN στρατηγική επιλογής cluster </vt:lpstr>
      <vt:lpstr>Μελέτη περίπτωσης: Netflix</vt:lpstr>
      <vt:lpstr>Μελέτη περίπτωσης: Netflix</vt:lpstr>
      <vt:lpstr>Μελέτη περίπτωσης: Netflix</vt:lpstr>
      <vt:lpstr>Δίκτυα κέντρων δεδομένων</vt:lpstr>
      <vt:lpstr>Δίκτυα κέντρων δεδομένων</vt:lpstr>
      <vt:lpstr>Δίκτυα κέντρων δεδομένων</vt:lpstr>
      <vt:lpstr>Modular Data Centers</vt:lpstr>
      <vt:lpstr>Ομάδα</vt:lpstr>
      <vt:lpstr>Ομάδα Ασκήσεων: Α1 - Αποθηκευμένο βίντεο συνεχούς ροής</vt:lpstr>
      <vt:lpstr>Τέλος Ενότητας</vt:lpstr>
      <vt:lpstr>Σημείωμα Αναφοράς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Δίκτυα Επικοινωνιών ΙΙ</dc:title>
  <dc:creator>pantelis bbalaouras</dc:creator>
  <cp:lastModifiedBy>pantelis bbalaouras</cp:lastModifiedBy>
  <cp:revision>8</cp:revision>
  <dcterms:created xsi:type="dcterms:W3CDTF">2019-11-19T09:54:29Z</dcterms:created>
  <dcterms:modified xsi:type="dcterms:W3CDTF">2020-12-15T15:54:53Z</dcterms:modified>
</cp:coreProperties>
</file>