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836" r:id="rId2"/>
    <p:sldId id="471" r:id="rId3"/>
    <p:sldId id="869" r:id="rId4"/>
    <p:sldId id="867" r:id="rId5"/>
    <p:sldId id="434" r:id="rId6"/>
    <p:sldId id="819" r:id="rId7"/>
    <p:sldId id="846" r:id="rId8"/>
    <p:sldId id="871" r:id="rId9"/>
    <p:sldId id="872" r:id="rId10"/>
    <p:sldId id="873" r:id="rId11"/>
    <p:sldId id="874" r:id="rId12"/>
    <p:sldId id="476" r:id="rId13"/>
    <p:sldId id="877" r:id="rId14"/>
    <p:sldId id="878" r:id="rId15"/>
    <p:sldId id="300" r:id="rId16"/>
    <p:sldId id="479" r:id="rId17"/>
    <p:sldId id="480" r:id="rId18"/>
    <p:sldId id="399" r:id="rId19"/>
    <p:sldId id="398" r:id="rId20"/>
    <p:sldId id="397" r:id="rId21"/>
    <p:sldId id="868" r:id="rId22"/>
    <p:sldId id="394" r:id="rId23"/>
    <p:sldId id="393" r:id="rId24"/>
    <p:sldId id="396" r:id="rId25"/>
    <p:sldId id="392" r:id="rId26"/>
    <p:sldId id="828" r:id="rId27"/>
    <p:sldId id="879" r:id="rId28"/>
    <p:sldId id="477" r:id="rId29"/>
    <p:sldId id="478" r:id="rId30"/>
    <p:sldId id="466" r:id="rId31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1F5F4"/>
    <a:srgbClr val="EF5B26"/>
    <a:srgbClr val="EFDCEF"/>
    <a:srgbClr val="CCEFDB"/>
    <a:srgbClr val="DC2B19"/>
    <a:srgbClr val="CB2727"/>
    <a:srgbClr val="007FFF"/>
    <a:srgbClr val="DCDCD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ABD69-D440-4D43-BEB4-B67F41F3E4E5}" v="1" dt="2021-10-27T06:34:31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8490" autoAdjust="0"/>
  </p:normalViewPr>
  <p:slideViewPr>
    <p:cSldViewPr snapToGrid="0">
      <p:cViewPr varScale="1">
        <p:scale>
          <a:sx n="57" d="100"/>
          <a:sy n="57" d="100"/>
        </p:scale>
        <p:origin x="156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balaouras" userId="25e8755020fc1734" providerId="LiveId" clId="{AB309E13-7762-41E7-B249-A628DF3B3845}"/>
    <pc:docChg chg="undo custSel addSld delSld modSld sldOrd modMainMaster">
      <pc:chgData name="pantelis bbalaouras" userId="25e8755020fc1734" providerId="LiveId" clId="{AB309E13-7762-41E7-B249-A628DF3B3845}" dt="2020-12-23T12:43:59.874" v="2521" actId="478"/>
      <pc:docMkLst>
        <pc:docMk/>
      </pc:docMkLst>
      <pc:sldChg chg="modSp mod">
        <pc:chgData name="pantelis bbalaouras" userId="25e8755020fc1734" providerId="LiveId" clId="{AB309E13-7762-41E7-B249-A628DF3B3845}" dt="2020-12-23T10:19:40.388" v="1062" actId="207"/>
        <pc:sldMkLst>
          <pc:docMk/>
          <pc:sldMk cId="0" sldId="300"/>
        </pc:sldMkLst>
        <pc:spChg chg="mod">
          <ac:chgData name="pantelis bbalaouras" userId="25e8755020fc1734" providerId="LiveId" clId="{AB309E13-7762-41E7-B249-A628DF3B3845}" dt="2020-12-23T10:19:40.388" v="1062" actId="207"/>
          <ac:spMkLst>
            <pc:docMk/>
            <pc:sldMk cId="0" sldId="300"/>
            <ac:spMk id="26627" creationId="{00000000-0000-0000-0000-000000000000}"/>
          </ac:spMkLst>
        </pc:spChg>
      </pc:sldChg>
      <pc:sldChg chg="delSp modSp add mod">
        <pc:chgData name="pantelis bbalaouras" userId="25e8755020fc1734" providerId="LiveId" clId="{AB309E13-7762-41E7-B249-A628DF3B3845}" dt="2020-12-23T12:43:41.458" v="2516" actId="478"/>
        <pc:sldMkLst>
          <pc:docMk/>
          <pc:sldMk cId="0" sldId="392"/>
        </pc:sldMkLst>
        <pc:spChg chg="del mod">
          <ac:chgData name="pantelis bbalaouras" userId="25e8755020fc1734" providerId="LiveId" clId="{AB309E13-7762-41E7-B249-A628DF3B3845}" dt="2020-12-23T12:43:41.458" v="2516" actId="478"/>
          <ac:spMkLst>
            <pc:docMk/>
            <pc:sldMk cId="0" sldId="392"/>
            <ac:spMk id="5" creationId="{CC4933F3-F015-4423-91D9-813ED03B3D06}"/>
          </ac:spMkLst>
        </pc:spChg>
      </pc:sldChg>
      <pc:sldChg chg="delSp add mod">
        <pc:chgData name="pantelis bbalaouras" userId="25e8755020fc1734" providerId="LiveId" clId="{AB309E13-7762-41E7-B249-A628DF3B3845}" dt="2020-12-23T12:43:37.090" v="2513" actId="478"/>
        <pc:sldMkLst>
          <pc:docMk/>
          <pc:sldMk cId="0" sldId="393"/>
        </pc:sldMkLst>
        <pc:spChg chg="del">
          <ac:chgData name="pantelis bbalaouras" userId="25e8755020fc1734" providerId="LiveId" clId="{AB309E13-7762-41E7-B249-A628DF3B3845}" dt="2020-12-23T12:43:37.090" v="2513" actId="478"/>
          <ac:spMkLst>
            <pc:docMk/>
            <pc:sldMk cId="0" sldId="393"/>
            <ac:spMk id="15" creationId="{370C5871-EFED-48B6-B889-2C171FAC0D2D}"/>
          </ac:spMkLst>
        </pc:spChg>
      </pc:sldChg>
      <pc:sldChg chg="delSp add mod">
        <pc:chgData name="pantelis bbalaouras" userId="25e8755020fc1734" providerId="LiveId" clId="{AB309E13-7762-41E7-B249-A628DF3B3845}" dt="2020-12-23T12:43:35.347" v="2512" actId="478"/>
        <pc:sldMkLst>
          <pc:docMk/>
          <pc:sldMk cId="0" sldId="394"/>
        </pc:sldMkLst>
        <pc:spChg chg="del">
          <ac:chgData name="pantelis bbalaouras" userId="25e8755020fc1734" providerId="LiveId" clId="{AB309E13-7762-41E7-B249-A628DF3B3845}" dt="2020-12-23T12:43:35.347" v="2512" actId="478"/>
          <ac:spMkLst>
            <pc:docMk/>
            <pc:sldMk cId="0" sldId="394"/>
            <ac:spMk id="15" creationId="{E30A9E64-A9BB-40CC-9203-EB7E91ABCBEB}"/>
          </ac:spMkLst>
        </pc:spChg>
      </pc:sldChg>
      <pc:sldChg chg="delSp add mod">
        <pc:chgData name="pantelis bbalaouras" userId="25e8755020fc1734" providerId="LiveId" clId="{AB309E13-7762-41E7-B249-A628DF3B3845}" dt="2020-12-23T12:43:38.242" v="2514" actId="478"/>
        <pc:sldMkLst>
          <pc:docMk/>
          <pc:sldMk cId="0" sldId="396"/>
        </pc:sldMkLst>
        <pc:spChg chg="del">
          <ac:chgData name="pantelis bbalaouras" userId="25e8755020fc1734" providerId="LiveId" clId="{AB309E13-7762-41E7-B249-A628DF3B3845}" dt="2020-12-23T12:43:38.242" v="2514" actId="478"/>
          <ac:spMkLst>
            <pc:docMk/>
            <pc:sldMk cId="0" sldId="396"/>
            <ac:spMk id="4" creationId="{F043A582-D2E6-40BE-8C6B-EA6A72FC252C}"/>
          </ac:spMkLst>
        </pc:spChg>
      </pc:sldChg>
      <pc:sldChg chg="delSp add mod">
        <pc:chgData name="pantelis bbalaouras" userId="25e8755020fc1734" providerId="LiveId" clId="{AB309E13-7762-41E7-B249-A628DF3B3845}" dt="2020-12-23T12:43:32.882" v="2511" actId="478"/>
        <pc:sldMkLst>
          <pc:docMk/>
          <pc:sldMk cId="0" sldId="397"/>
        </pc:sldMkLst>
        <pc:spChg chg="del">
          <ac:chgData name="pantelis bbalaouras" userId="25e8755020fc1734" providerId="LiveId" clId="{AB309E13-7762-41E7-B249-A628DF3B3845}" dt="2020-12-23T12:43:32.882" v="2511" actId="478"/>
          <ac:spMkLst>
            <pc:docMk/>
            <pc:sldMk cId="0" sldId="397"/>
            <ac:spMk id="5" creationId="{EA26AF4B-81F5-43DC-95CC-38AD9A7FC4D5}"/>
          </ac:spMkLst>
        </pc:spChg>
      </pc:sldChg>
      <pc:sldChg chg="delSp add mod">
        <pc:chgData name="pantelis bbalaouras" userId="25e8755020fc1734" providerId="LiveId" clId="{AB309E13-7762-41E7-B249-A628DF3B3845}" dt="2020-12-23T12:43:31.635" v="2510" actId="478"/>
        <pc:sldMkLst>
          <pc:docMk/>
          <pc:sldMk cId="0" sldId="398"/>
        </pc:sldMkLst>
        <pc:spChg chg="del">
          <ac:chgData name="pantelis bbalaouras" userId="25e8755020fc1734" providerId="LiveId" clId="{AB309E13-7762-41E7-B249-A628DF3B3845}" dt="2020-12-23T12:43:31.635" v="2510" actId="478"/>
          <ac:spMkLst>
            <pc:docMk/>
            <pc:sldMk cId="0" sldId="398"/>
            <ac:spMk id="6" creationId="{74C58A25-161F-4A01-99D6-D2241CEC399E}"/>
          </ac:spMkLst>
        </pc:spChg>
      </pc:sldChg>
      <pc:sldChg chg="delSp add mod">
        <pc:chgData name="pantelis bbalaouras" userId="25e8755020fc1734" providerId="LiveId" clId="{AB309E13-7762-41E7-B249-A628DF3B3845}" dt="2020-12-23T12:43:30.290" v="2509" actId="478"/>
        <pc:sldMkLst>
          <pc:docMk/>
          <pc:sldMk cId="0" sldId="399"/>
        </pc:sldMkLst>
        <pc:spChg chg="del">
          <ac:chgData name="pantelis bbalaouras" userId="25e8755020fc1734" providerId="LiveId" clId="{AB309E13-7762-41E7-B249-A628DF3B3845}" dt="2020-12-23T12:43:30.290" v="2509" actId="478"/>
          <ac:spMkLst>
            <pc:docMk/>
            <pc:sldMk cId="0" sldId="399"/>
            <ac:spMk id="5" creationId="{AFA3782C-47B1-44D2-BDC5-A247B87638BB}"/>
          </ac:spMkLst>
        </pc:spChg>
      </pc:sldChg>
      <pc:sldChg chg="addSp delSp modSp mod">
        <pc:chgData name="pantelis bbalaouras" userId="25e8755020fc1734" providerId="LiveId" clId="{AB309E13-7762-41E7-B249-A628DF3B3845}" dt="2020-12-15T20:44:14.816" v="504" actId="20577"/>
        <pc:sldMkLst>
          <pc:docMk/>
          <pc:sldMk cId="0" sldId="434"/>
        </pc:sldMkLst>
        <pc:spChg chg="add del mod">
          <ac:chgData name="pantelis bbalaouras" userId="25e8755020fc1734" providerId="LiveId" clId="{AB309E13-7762-41E7-B249-A628DF3B3845}" dt="2020-12-15T19:40:15.459" v="118" actId="478"/>
          <ac:spMkLst>
            <pc:docMk/>
            <pc:sldMk cId="0" sldId="434"/>
            <ac:spMk id="2" creationId="{334B02C3-8CEC-4827-B7AF-FEDEC227AA64}"/>
          </ac:spMkLst>
        </pc:spChg>
        <pc:spChg chg="add mod">
          <ac:chgData name="pantelis bbalaouras" userId="25e8755020fc1734" providerId="LiveId" clId="{AB309E13-7762-41E7-B249-A628DF3B3845}" dt="2020-12-15T19:41:00.853" v="124" actId="2085"/>
          <ac:spMkLst>
            <pc:docMk/>
            <pc:sldMk cId="0" sldId="434"/>
            <ac:spMk id="3" creationId="{F2D55AF2-1514-472A-A280-737206D1B82A}"/>
          </ac:spMkLst>
        </pc:spChg>
        <pc:spChg chg="add mod">
          <ac:chgData name="pantelis bbalaouras" userId="25e8755020fc1734" providerId="LiveId" clId="{AB309E13-7762-41E7-B249-A628DF3B3845}" dt="2020-12-15T19:42:00.850" v="138" actId="1036"/>
          <ac:spMkLst>
            <pc:docMk/>
            <pc:sldMk cId="0" sldId="434"/>
            <ac:spMk id="11" creationId="{765E69DF-5015-4382-9B64-E1B47F4225CE}"/>
          </ac:spMkLst>
        </pc:spChg>
        <pc:spChg chg="mod">
          <ac:chgData name="pantelis bbalaouras" userId="25e8755020fc1734" providerId="LiveId" clId="{AB309E13-7762-41E7-B249-A628DF3B3845}" dt="2020-12-15T20:44:14.816" v="504" actId="20577"/>
          <ac:spMkLst>
            <pc:docMk/>
            <pc:sldMk cId="0" sldId="434"/>
            <ac:spMk id="1843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19:39:35.131" v="109" actId="1076"/>
          <ac:spMkLst>
            <pc:docMk/>
            <pc:sldMk cId="0" sldId="434"/>
            <ac:spMk id="18442" creationId="{00000000-0000-0000-0000-000000000000}"/>
          </ac:spMkLst>
        </pc:spChg>
        <pc:picChg chg="add mod">
          <ac:chgData name="pantelis bbalaouras" userId="25e8755020fc1734" providerId="LiveId" clId="{AB309E13-7762-41E7-B249-A628DF3B3845}" dt="2020-12-15T19:39:43.257" v="112" actId="167"/>
          <ac:picMkLst>
            <pc:docMk/>
            <pc:sldMk cId="0" sldId="434"/>
            <ac:picMk id="8" creationId="{9D447B59-80D8-4859-A4E1-D680D5E82213}"/>
          </ac:picMkLst>
        </pc:picChg>
        <pc:picChg chg="del">
          <ac:chgData name="pantelis bbalaouras" userId="25e8755020fc1734" providerId="LiveId" clId="{AB309E13-7762-41E7-B249-A628DF3B3845}" dt="2020-12-15T19:39:14.490" v="104" actId="478"/>
          <ac:picMkLst>
            <pc:docMk/>
            <pc:sldMk cId="0" sldId="434"/>
            <ac:picMk id="2050" creationId="{36546B9F-D494-4FE0-BEC4-2B6F7096ECCA}"/>
          </ac:picMkLst>
        </pc:picChg>
      </pc:sldChg>
      <pc:sldChg chg="del">
        <pc:chgData name="pantelis bbalaouras" userId="25e8755020fc1734" providerId="LiveId" clId="{AB309E13-7762-41E7-B249-A628DF3B3845}" dt="2020-12-15T20:58:24.441" v="855" actId="47"/>
        <pc:sldMkLst>
          <pc:docMk/>
          <pc:sldMk cId="0" sldId="435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41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43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4081771419" sldId="445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46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47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49"/>
        </pc:sldMkLst>
      </pc:sldChg>
      <pc:sldChg chg="delSp mod">
        <pc:chgData name="pantelis bbalaouras" userId="25e8755020fc1734" providerId="LiveId" clId="{AB309E13-7762-41E7-B249-A628DF3B3845}" dt="2020-12-23T12:43:59.874" v="2521" actId="478"/>
        <pc:sldMkLst>
          <pc:docMk/>
          <pc:sldMk cId="3385479706" sldId="466"/>
        </pc:sldMkLst>
        <pc:picChg chg="del">
          <ac:chgData name="pantelis bbalaouras" userId="25e8755020fc1734" providerId="LiveId" clId="{AB309E13-7762-41E7-B249-A628DF3B3845}" dt="2020-12-23T12:43:59.874" v="2521" actId="478"/>
          <ac:picMkLst>
            <pc:docMk/>
            <pc:sldMk cId="3385479706" sldId="466"/>
            <ac:picMk id="7" creationId="{00000000-0000-0000-0000-000000000000}"/>
          </ac:picMkLst>
        </pc:picChg>
        <pc:picChg chg="del">
          <ac:chgData name="pantelis bbalaouras" userId="25e8755020fc1734" providerId="LiveId" clId="{AB309E13-7762-41E7-B249-A628DF3B3845}" dt="2020-12-23T12:43:58.451" v="2520" actId="478"/>
          <ac:picMkLst>
            <pc:docMk/>
            <pc:sldMk cId="3385479706" sldId="466"/>
            <ac:picMk id="8" creationId="{00000000-0000-0000-0000-000000000000}"/>
          </ac:picMkLst>
        </pc:picChg>
      </pc:sldChg>
      <pc:sldChg chg="addSp delSp modSp del mod">
        <pc:chgData name="pantelis bbalaouras" userId="25e8755020fc1734" providerId="LiveId" clId="{AB309E13-7762-41E7-B249-A628DF3B3845}" dt="2020-12-23T12:43:56.890" v="2519" actId="47"/>
        <pc:sldMkLst>
          <pc:docMk/>
          <pc:sldMk cId="2958063096" sldId="468"/>
        </pc:sldMkLst>
        <pc:spChg chg="del">
          <ac:chgData name="pantelis bbalaouras" userId="25e8755020fc1734" providerId="LiveId" clId="{AB309E13-7762-41E7-B249-A628DF3B3845}" dt="2020-12-23T12:43:55.466" v="2518" actId="478"/>
          <ac:spMkLst>
            <pc:docMk/>
            <pc:sldMk cId="2958063096" sldId="468"/>
            <ac:spMk id="3" creationId="{00000000-0000-0000-0000-000000000000}"/>
          </ac:spMkLst>
        </pc:spChg>
        <pc:spChg chg="add mod">
          <ac:chgData name="pantelis bbalaouras" userId="25e8755020fc1734" providerId="LiveId" clId="{AB309E13-7762-41E7-B249-A628DF3B3845}" dt="2020-12-23T12:43:55.466" v="2518" actId="478"/>
          <ac:spMkLst>
            <pc:docMk/>
            <pc:sldMk cId="2958063096" sldId="468"/>
            <ac:spMk id="5" creationId="{CEB8D55A-2DD3-4E30-B87C-DF03A8B0F535}"/>
          </ac:spMkLst>
        </pc:spChg>
      </pc:sldChg>
      <pc:sldChg chg="addSp delSp modSp mod">
        <pc:chgData name="pantelis bbalaouras" userId="25e8755020fc1734" providerId="LiveId" clId="{AB309E13-7762-41E7-B249-A628DF3B3845}" dt="2020-12-15T20:43:38.541" v="477" actId="20577"/>
        <pc:sldMkLst>
          <pc:docMk/>
          <pc:sldMk cId="4029023158" sldId="471"/>
        </pc:sldMkLst>
        <pc:spChg chg="add mod">
          <ac:chgData name="pantelis bbalaouras" userId="25e8755020fc1734" providerId="LiveId" clId="{AB309E13-7762-41E7-B249-A628DF3B3845}" dt="2020-12-15T20:43:28.194" v="475" actId="1076"/>
          <ac:spMkLst>
            <pc:docMk/>
            <pc:sldMk cId="4029023158" sldId="471"/>
            <ac:spMk id="4" creationId="{F58E3699-14C6-429B-AA77-A9F4849E42E8}"/>
          </ac:spMkLst>
        </pc:spChg>
        <pc:spChg chg="add del">
          <ac:chgData name="pantelis bbalaouras" userId="25e8755020fc1734" providerId="LiveId" clId="{AB309E13-7762-41E7-B249-A628DF3B3845}" dt="2020-12-15T19:33:47.077" v="27" actId="22"/>
          <ac:spMkLst>
            <pc:docMk/>
            <pc:sldMk cId="4029023158" sldId="471"/>
            <ac:spMk id="7" creationId="{55C9AD91-5730-4DBB-B8CE-B938C188F4FD}"/>
          </ac:spMkLst>
        </pc:spChg>
        <pc:spChg chg="add mod">
          <ac:chgData name="pantelis bbalaouras" userId="25e8755020fc1734" providerId="LiveId" clId="{AB309E13-7762-41E7-B249-A628DF3B3845}" dt="2020-12-15T20:43:38.541" v="477" actId="20577"/>
          <ac:spMkLst>
            <pc:docMk/>
            <pc:sldMk cId="4029023158" sldId="471"/>
            <ac:spMk id="8" creationId="{8789E7C9-82D6-41B6-BB74-BB0F98361BCC}"/>
          </ac:spMkLst>
        </pc:spChg>
        <pc:picChg chg="mod">
          <ac:chgData name="pantelis bbalaouras" userId="25e8755020fc1734" providerId="LiveId" clId="{AB309E13-7762-41E7-B249-A628DF3B3845}" dt="2020-12-15T20:43:12.736" v="474" actId="14100"/>
          <ac:picMkLst>
            <pc:docMk/>
            <pc:sldMk cId="4029023158" sldId="471"/>
            <ac:picMk id="6" creationId="{7600C810-9FD1-4D31-8D36-1B2295703BA0}"/>
          </ac:picMkLst>
        </pc:picChg>
      </pc:sldChg>
      <pc:sldChg chg="del">
        <pc:chgData name="pantelis bbalaouras" userId="25e8755020fc1734" providerId="LiveId" clId="{AB309E13-7762-41E7-B249-A628DF3B3845}" dt="2020-12-15T20:48:02.045" v="555" actId="47"/>
        <pc:sldMkLst>
          <pc:docMk/>
          <pc:sldMk cId="1176324132" sldId="474"/>
        </pc:sldMkLst>
      </pc:sldChg>
      <pc:sldChg chg="del">
        <pc:chgData name="pantelis bbalaouras" userId="25e8755020fc1734" providerId="LiveId" clId="{AB309E13-7762-41E7-B249-A628DF3B3845}" dt="2020-12-15T20:48:04.825" v="556" actId="47"/>
        <pc:sldMkLst>
          <pc:docMk/>
          <pc:sldMk cId="1478157464" sldId="475"/>
        </pc:sldMkLst>
      </pc:sldChg>
      <pc:sldChg chg="delSp modSp mod">
        <pc:chgData name="pantelis bbalaouras" userId="25e8755020fc1734" providerId="LiveId" clId="{AB309E13-7762-41E7-B249-A628DF3B3845}" dt="2020-12-23T10:58:42.879" v="1643" actId="478"/>
        <pc:sldMkLst>
          <pc:docMk/>
          <pc:sldMk cId="3881309521" sldId="476"/>
        </pc:sldMkLst>
        <pc:spChg chg="del">
          <ac:chgData name="pantelis bbalaouras" userId="25e8755020fc1734" providerId="LiveId" clId="{AB309E13-7762-41E7-B249-A628DF3B3845}" dt="2020-12-23T10:58:41.836" v="1642" actId="478"/>
          <ac:spMkLst>
            <pc:docMk/>
            <pc:sldMk cId="3881309521" sldId="476"/>
            <ac:spMk id="4" creationId="{88ABAD56-B29D-4373-B874-958A5350D93B}"/>
          </ac:spMkLst>
        </pc:spChg>
        <pc:spChg chg="del">
          <ac:chgData name="pantelis bbalaouras" userId="25e8755020fc1734" providerId="LiveId" clId="{AB309E13-7762-41E7-B249-A628DF3B3845}" dt="2020-12-23T10:58:42.879" v="1643" actId="478"/>
          <ac:spMkLst>
            <pc:docMk/>
            <pc:sldMk cId="3881309521" sldId="476"/>
            <ac:spMk id="5" creationId="{D1040539-5A6C-4630-93FC-A63D5E806B72}"/>
          </ac:spMkLst>
        </pc:spChg>
        <pc:spChg chg="mod">
          <ac:chgData name="pantelis bbalaouras" userId="25e8755020fc1734" providerId="LiveId" clId="{AB309E13-7762-41E7-B249-A628DF3B3845}" dt="2020-12-23T10:21:09.226" v="1094" actId="20577"/>
          <ac:spMkLst>
            <pc:docMk/>
            <pc:sldMk cId="3881309521" sldId="476"/>
            <ac:spMk id="1843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23T10:58:37.091" v="1641" actId="255"/>
          <ac:spMkLst>
            <pc:docMk/>
            <pc:sldMk cId="3881309521" sldId="476"/>
            <ac:spMk id="18442" creationId="{00000000-0000-0000-0000-000000000000}"/>
          </ac:spMkLst>
        </pc:spChg>
      </pc:sldChg>
      <pc:sldChg chg="delSp modSp mod">
        <pc:chgData name="pantelis bbalaouras" userId="25e8755020fc1734" providerId="LiveId" clId="{AB309E13-7762-41E7-B249-A628DF3B3845}" dt="2020-12-23T12:36:10.370" v="2457" actId="478"/>
        <pc:sldMkLst>
          <pc:docMk/>
          <pc:sldMk cId="0" sldId="477"/>
        </pc:sldMkLst>
        <pc:spChg chg="mod">
          <ac:chgData name="pantelis bbalaouras" userId="25e8755020fc1734" providerId="LiveId" clId="{AB309E13-7762-41E7-B249-A628DF3B3845}" dt="2020-12-23T12:36:01.514" v="2455" actId="1076"/>
          <ac:spMkLst>
            <pc:docMk/>
            <pc:sldMk cId="0" sldId="477"/>
            <ac:spMk id="183" creationId="{B323739C-1709-41E2-8AC8-88ECF9F749AA}"/>
          </ac:spMkLst>
        </pc:spChg>
        <pc:spChg chg="del">
          <ac:chgData name="pantelis bbalaouras" userId="25e8755020fc1734" providerId="LiveId" clId="{AB309E13-7762-41E7-B249-A628DF3B3845}" dt="2020-12-23T12:36:06.416" v="2456" actId="478"/>
          <ac:spMkLst>
            <pc:docMk/>
            <pc:sldMk cId="0" sldId="477"/>
            <ac:spMk id="224258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23T12:36:10.370" v="2457" actId="478"/>
          <ac:spMkLst>
            <pc:docMk/>
            <pc:sldMk cId="0" sldId="477"/>
            <ac:spMk id="224259" creationId="{00000000-0000-0000-0000-000000000000}"/>
          </ac:spMkLst>
        </pc:spChg>
      </pc:sldChg>
      <pc:sldChg chg="addSp delSp modSp del mod">
        <pc:chgData name="pantelis bbalaouras" userId="25e8755020fc1734" providerId="LiveId" clId="{AB309E13-7762-41E7-B249-A628DF3B3845}" dt="2020-12-23T11:07:11.148" v="1993" actId="47"/>
        <pc:sldMkLst>
          <pc:docMk/>
          <pc:sldMk cId="1619107710" sldId="477"/>
        </pc:sldMkLst>
        <pc:spChg chg="add del">
          <ac:chgData name="pantelis bbalaouras" userId="25e8755020fc1734" providerId="LiveId" clId="{AB309E13-7762-41E7-B249-A628DF3B3845}" dt="2020-12-15T21:35:12.897" v="864" actId="22"/>
          <ac:spMkLst>
            <pc:docMk/>
            <pc:sldMk cId="1619107710" sldId="477"/>
            <ac:spMk id="9" creationId="{38CC2FBE-5E43-4C54-B9AE-34B104571702}"/>
          </ac:spMkLst>
        </pc:spChg>
        <pc:spChg chg="add mod">
          <ac:chgData name="pantelis bbalaouras" userId="25e8755020fc1734" providerId="LiveId" clId="{AB309E13-7762-41E7-B249-A628DF3B3845}" dt="2020-12-23T11:02:15.924" v="1646" actId="2711"/>
          <ac:spMkLst>
            <pc:docMk/>
            <pc:sldMk cId="1619107710" sldId="477"/>
            <ac:spMk id="11" creationId="{695C0235-46D6-41C3-B22D-2FB429EE46CF}"/>
          </ac:spMkLst>
        </pc:spChg>
        <pc:spChg chg="mod">
          <ac:chgData name="pantelis bbalaouras" userId="25e8755020fc1734" providerId="LiveId" clId="{AB309E13-7762-41E7-B249-A628DF3B3845}" dt="2020-12-15T21:34:22.026" v="857"/>
          <ac:spMkLst>
            <pc:docMk/>
            <pc:sldMk cId="1619107710" sldId="477"/>
            <ac:spMk id="19459" creationId="{00000000-0000-0000-0000-000000000000}"/>
          </ac:spMkLst>
        </pc:spChg>
        <pc:picChg chg="add mod">
          <ac:chgData name="pantelis bbalaouras" userId="25e8755020fc1734" providerId="LiveId" clId="{AB309E13-7762-41E7-B249-A628DF3B3845}" dt="2020-12-15T21:34:36.616" v="859" actId="1076"/>
          <ac:picMkLst>
            <pc:docMk/>
            <pc:sldMk cId="1619107710" sldId="477"/>
            <ac:picMk id="3" creationId="{B394FE5E-6E20-4D4D-B8CF-DDE25B93EBF6}"/>
          </ac:picMkLst>
        </pc:picChg>
      </pc:sldChg>
      <pc:sldChg chg="delSp modSp mod">
        <pc:chgData name="pantelis bbalaouras" userId="25e8755020fc1734" providerId="LiveId" clId="{AB309E13-7762-41E7-B249-A628DF3B3845}" dt="2020-12-23T12:36:18.114" v="2460" actId="478"/>
        <pc:sldMkLst>
          <pc:docMk/>
          <pc:sldMk cId="0" sldId="478"/>
        </pc:sldMkLst>
        <pc:spChg chg="del">
          <ac:chgData name="pantelis bbalaouras" userId="25e8755020fc1734" providerId="LiveId" clId="{AB309E13-7762-41E7-B249-A628DF3B3845}" dt="2020-12-23T12:36:15.474" v="2458" actId="478"/>
          <ac:spMkLst>
            <pc:docMk/>
            <pc:sldMk cId="0" sldId="478"/>
            <ac:spMk id="225282" creationId="{00000000-0000-0000-0000-000000000000}"/>
          </ac:spMkLst>
        </pc:spChg>
        <pc:spChg chg="del mod">
          <ac:chgData name="pantelis bbalaouras" userId="25e8755020fc1734" providerId="LiveId" clId="{AB309E13-7762-41E7-B249-A628DF3B3845}" dt="2020-12-23T12:36:18.114" v="2460" actId="478"/>
          <ac:spMkLst>
            <pc:docMk/>
            <pc:sldMk cId="0" sldId="478"/>
            <ac:spMk id="225283" creationId="{00000000-0000-0000-0000-000000000000}"/>
          </ac:spMkLst>
        </pc:spChg>
      </pc:sldChg>
      <pc:sldChg chg="delSp mod">
        <pc:chgData name="pantelis bbalaouras" userId="25e8755020fc1734" providerId="LiveId" clId="{AB309E13-7762-41E7-B249-A628DF3B3845}" dt="2020-12-23T12:43:24.482" v="2506" actId="478"/>
        <pc:sldMkLst>
          <pc:docMk/>
          <pc:sldMk cId="2963965311" sldId="479"/>
        </pc:sldMkLst>
        <pc:spChg chg="del">
          <ac:chgData name="pantelis bbalaouras" userId="25e8755020fc1734" providerId="LiveId" clId="{AB309E13-7762-41E7-B249-A628DF3B3845}" dt="2020-12-23T12:43:22.562" v="2505" actId="478"/>
          <ac:spMkLst>
            <pc:docMk/>
            <pc:sldMk cId="2963965311" sldId="479"/>
            <ac:spMk id="4" creationId="{A8AB9EBD-13A3-4B1A-AC05-FDF2E32EE1A8}"/>
          </ac:spMkLst>
        </pc:spChg>
        <pc:spChg chg="del">
          <ac:chgData name="pantelis bbalaouras" userId="25e8755020fc1734" providerId="LiveId" clId="{AB309E13-7762-41E7-B249-A628DF3B3845}" dt="2020-12-23T12:43:24.482" v="2506" actId="478"/>
          <ac:spMkLst>
            <pc:docMk/>
            <pc:sldMk cId="2963965311" sldId="479"/>
            <ac:spMk id="5" creationId="{D071B0A2-8E70-464A-9BC3-0E9819954F0A}"/>
          </ac:spMkLst>
        </pc:spChg>
      </pc:sldChg>
      <pc:sldChg chg="delSp modSp mod">
        <pc:chgData name="pantelis bbalaouras" userId="25e8755020fc1734" providerId="LiveId" clId="{AB309E13-7762-41E7-B249-A628DF3B3845}" dt="2020-12-23T12:43:28.867" v="2508" actId="478"/>
        <pc:sldMkLst>
          <pc:docMk/>
          <pc:sldMk cId="927619182" sldId="480"/>
        </pc:sldMkLst>
        <pc:spChg chg="del">
          <ac:chgData name="pantelis bbalaouras" userId="25e8755020fc1734" providerId="LiveId" clId="{AB309E13-7762-41E7-B249-A628DF3B3845}" dt="2020-12-23T12:43:28.867" v="2508" actId="478"/>
          <ac:spMkLst>
            <pc:docMk/>
            <pc:sldMk cId="927619182" sldId="480"/>
            <ac:spMk id="5" creationId="{746A803B-F74B-44B2-A644-19369962AA80}"/>
          </ac:spMkLst>
        </pc:spChg>
        <pc:spChg chg="del">
          <ac:chgData name="pantelis bbalaouras" userId="25e8755020fc1734" providerId="LiveId" clId="{AB309E13-7762-41E7-B249-A628DF3B3845}" dt="2020-12-23T12:43:27.440" v="2507" actId="478"/>
          <ac:spMkLst>
            <pc:docMk/>
            <pc:sldMk cId="927619182" sldId="480"/>
            <ac:spMk id="6" creationId="{93231C51-1925-4A66-938C-39F19860F63D}"/>
          </ac:spMkLst>
        </pc:spChg>
        <pc:spChg chg="mod">
          <ac:chgData name="pantelis bbalaouras" userId="25e8755020fc1734" providerId="LiveId" clId="{AB309E13-7762-41E7-B249-A628DF3B3845}" dt="2020-12-23T10:20:07.829" v="1063" actId="207"/>
          <ac:spMkLst>
            <pc:docMk/>
            <pc:sldMk cId="927619182" sldId="480"/>
            <ac:spMk id="26627" creationId="{00000000-0000-0000-0000-000000000000}"/>
          </ac:spMkLst>
        </pc:spChg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879074561" sldId="483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93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94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0" sldId="495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698302895" sldId="516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4263411881" sldId="532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496690652" sldId="533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564823834" sldId="534"/>
        </pc:sldMkLst>
      </pc:sldChg>
      <pc:sldChg chg="addSp delSp modSp mod">
        <pc:chgData name="pantelis bbalaouras" userId="25e8755020fc1734" providerId="LiveId" clId="{AB309E13-7762-41E7-B249-A628DF3B3845}" dt="2020-12-15T20:45:39.772" v="522" actId="1076"/>
        <pc:sldMkLst>
          <pc:docMk/>
          <pc:sldMk cId="442119797" sldId="819"/>
        </pc:sldMkLst>
        <pc:spChg chg="add del">
          <ac:chgData name="pantelis bbalaouras" userId="25e8755020fc1734" providerId="LiveId" clId="{AB309E13-7762-41E7-B249-A628DF3B3845}" dt="2020-12-15T19:46:05.090" v="153" actId="478"/>
          <ac:spMkLst>
            <pc:docMk/>
            <pc:sldMk cId="442119797" sldId="819"/>
            <ac:spMk id="2" creationId="{683F2301-3C9F-4D5E-945B-77E4D7CE623B}"/>
          </ac:spMkLst>
        </pc:spChg>
        <pc:spChg chg="add del mod">
          <ac:chgData name="pantelis bbalaouras" userId="25e8755020fc1734" providerId="LiveId" clId="{AB309E13-7762-41E7-B249-A628DF3B3845}" dt="2020-12-15T19:59:26.981" v="164" actId="478"/>
          <ac:spMkLst>
            <pc:docMk/>
            <pc:sldMk cId="442119797" sldId="819"/>
            <ac:spMk id="3" creationId="{DD6389EC-504D-473C-B8BD-2174AE98CAC6}"/>
          </ac:spMkLst>
        </pc:spChg>
        <pc:spChg chg="add mod ord">
          <ac:chgData name="pantelis bbalaouras" userId="25e8755020fc1734" providerId="LiveId" clId="{AB309E13-7762-41E7-B249-A628DF3B3845}" dt="2020-12-15T20:24:36.329" v="413" actId="167"/>
          <ac:spMkLst>
            <pc:docMk/>
            <pc:sldMk cId="442119797" sldId="819"/>
            <ac:spMk id="5" creationId="{B306D291-3314-4D3C-AB90-C376D097158A}"/>
          </ac:spMkLst>
        </pc:spChg>
        <pc:spChg chg="add mod">
          <ac:chgData name="pantelis bbalaouras" userId="25e8755020fc1734" providerId="LiveId" clId="{AB309E13-7762-41E7-B249-A628DF3B3845}" dt="2020-12-15T20:25:34.561" v="445" actId="6549"/>
          <ac:spMkLst>
            <pc:docMk/>
            <pc:sldMk cId="442119797" sldId="819"/>
            <ac:spMk id="6" creationId="{6BE3A1B5-5A44-467C-ABED-E08D64B8256D}"/>
          </ac:spMkLst>
        </pc:spChg>
        <pc:spChg chg="del">
          <ac:chgData name="pantelis bbalaouras" userId="25e8755020fc1734" providerId="LiveId" clId="{AB309E13-7762-41E7-B249-A628DF3B3845}" dt="2020-12-15T20:42:27.411" v="466" actId="478"/>
          <ac:spMkLst>
            <pc:docMk/>
            <pc:sldMk cId="442119797" sldId="819"/>
            <ac:spMk id="176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19:43:47.406" v="149" actId="478"/>
          <ac:spMkLst>
            <pc:docMk/>
            <pc:sldMk cId="442119797" sldId="819"/>
            <ac:spMk id="177" creationId="{00000000-0000-0000-0000-000000000000}"/>
          </ac:spMkLst>
        </pc:spChg>
        <pc:spChg chg="add del mod">
          <ac:chgData name="pantelis bbalaouras" userId="25e8755020fc1734" providerId="LiveId" clId="{AB309E13-7762-41E7-B249-A628DF3B3845}" dt="2020-12-15T19:42:50.085" v="141"/>
          <ac:spMkLst>
            <pc:docMk/>
            <pc:sldMk cId="442119797" sldId="819"/>
            <ac:spMk id="178" creationId="{F5201A33-6080-497E-B333-C7EDB4756B8F}"/>
          </ac:spMkLst>
        </pc:spChg>
        <pc:spChg chg="add del mod">
          <ac:chgData name="pantelis bbalaouras" userId="25e8755020fc1734" providerId="LiveId" clId="{AB309E13-7762-41E7-B249-A628DF3B3845}" dt="2020-12-15T19:42:56.404" v="143"/>
          <ac:spMkLst>
            <pc:docMk/>
            <pc:sldMk cId="442119797" sldId="819"/>
            <ac:spMk id="179" creationId="{4C7D2291-F8F2-45F8-A2E4-E8650C808F57}"/>
          </ac:spMkLst>
        </pc:spChg>
        <pc:spChg chg="add del mod">
          <ac:chgData name="pantelis bbalaouras" userId="25e8755020fc1734" providerId="LiveId" clId="{AB309E13-7762-41E7-B249-A628DF3B3845}" dt="2020-12-15T19:43:07.595" v="146"/>
          <ac:spMkLst>
            <pc:docMk/>
            <pc:sldMk cId="442119797" sldId="819"/>
            <ac:spMk id="180" creationId="{D50811D3-03BF-413B-8584-30A3D9F92D23}"/>
          </ac:spMkLst>
        </pc:spChg>
        <pc:spChg chg="add 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81" creationId="{11B4EFC1-DEF8-4396-9C7B-64EEED1DC87D}"/>
          </ac:spMkLst>
        </pc:spChg>
        <pc:spChg chg="mod">
          <ac:chgData name="pantelis bbalaouras" userId="25e8755020fc1734" providerId="LiveId" clId="{AB309E13-7762-41E7-B249-A628DF3B3845}" dt="2020-12-15T19:45:42.866" v="150"/>
          <ac:spMkLst>
            <pc:docMk/>
            <pc:sldMk cId="442119797" sldId="819"/>
            <ac:spMk id="183" creationId="{51AE45A5-C56B-4A3C-823D-89957F0CCE9A}"/>
          </ac:spMkLst>
        </pc:spChg>
        <pc:spChg chg="mod">
          <ac:chgData name="pantelis bbalaouras" userId="25e8755020fc1734" providerId="LiveId" clId="{AB309E13-7762-41E7-B249-A628DF3B3845}" dt="2020-12-15T19:45:42.866" v="150"/>
          <ac:spMkLst>
            <pc:docMk/>
            <pc:sldMk cId="442119797" sldId="819"/>
            <ac:spMk id="184" creationId="{7A158F66-9E97-423D-A658-E93BCBB548C5}"/>
          </ac:spMkLst>
        </pc:spChg>
        <pc:spChg chg="mod">
          <ac:chgData name="pantelis bbalaouras" userId="25e8755020fc1734" providerId="LiveId" clId="{AB309E13-7762-41E7-B249-A628DF3B3845}" dt="2020-12-15T19:45:42.866" v="150"/>
          <ac:spMkLst>
            <pc:docMk/>
            <pc:sldMk cId="442119797" sldId="819"/>
            <ac:spMk id="185" creationId="{F54972C4-4234-49AC-8778-9E5044B47EDD}"/>
          </ac:spMkLst>
        </pc:spChg>
        <pc:spChg chg="add 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86" creationId="{D0922639-D408-47CC-BFEA-01CF3C1D9C3F}"/>
          </ac:spMkLst>
        </pc:spChg>
        <pc:spChg chg="mod">
          <ac:chgData name="pantelis bbalaouras" userId="25e8755020fc1734" providerId="LiveId" clId="{AB309E13-7762-41E7-B249-A628DF3B3845}" dt="2020-12-15T20:00:00.314" v="167"/>
          <ac:spMkLst>
            <pc:docMk/>
            <pc:sldMk cId="442119797" sldId="819"/>
            <ac:spMk id="188" creationId="{6736DC1A-B6B5-4357-8FA4-B5173EFD9EB4}"/>
          </ac:spMkLst>
        </pc:spChg>
        <pc:spChg chg="mod">
          <ac:chgData name="pantelis bbalaouras" userId="25e8755020fc1734" providerId="LiveId" clId="{AB309E13-7762-41E7-B249-A628DF3B3845}" dt="2020-12-15T20:00:00.314" v="167"/>
          <ac:spMkLst>
            <pc:docMk/>
            <pc:sldMk cId="442119797" sldId="819"/>
            <ac:spMk id="189" creationId="{60887F7F-7757-4230-9DB5-6851F631AB3E}"/>
          </ac:spMkLst>
        </pc:spChg>
        <pc:spChg chg="mod">
          <ac:chgData name="pantelis bbalaouras" userId="25e8755020fc1734" providerId="LiveId" clId="{AB309E13-7762-41E7-B249-A628DF3B3845}" dt="2020-12-15T20:00:00.314" v="167"/>
          <ac:spMkLst>
            <pc:docMk/>
            <pc:sldMk cId="442119797" sldId="819"/>
            <ac:spMk id="190" creationId="{8F6816BD-EB1C-4F78-82F9-47C71127070B}"/>
          </ac:spMkLst>
        </pc:spChg>
        <pc:spChg chg="add 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91" creationId="{EBA22CA4-FC4D-4942-9155-EBF50FA6526C}"/>
          </ac:spMkLst>
        </pc:spChg>
        <pc:spChg chg="add mod">
          <ac:chgData name="pantelis bbalaouras" userId="25e8755020fc1734" providerId="LiveId" clId="{AB309E13-7762-41E7-B249-A628DF3B3845}" dt="2020-12-15T20:21:21.218" v="317" actId="1076"/>
          <ac:spMkLst>
            <pc:docMk/>
            <pc:sldMk cId="442119797" sldId="819"/>
            <ac:spMk id="193" creationId="{F134FB22-0F9C-4BD8-A74A-F20C9E48DABA}"/>
          </ac:spMkLst>
        </pc:spChg>
        <pc:spChg chg="mod">
          <ac:chgData name="pantelis bbalaouras" userId="25e8755020fc1734" providerId="LiveId" clId="{AB309E13-7762-41E7-B249-A628DF3B3845}" dt="2020-12-15T20:20:42.667" v="312" actId="1076"/>
          <ac:spMkLst>
            <pc:docMk/>
            <pc:sldMk cId="442119797" sldId="819"/>
            <ac:spMk id="159747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19:43:10.605" v="147" actId="6549"/>
          <ac:spMkLst>
            <pc:docMk/>
            <pc:sldMk cId="442119797" sldId="819"/>
            <ac:spMk id="159748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4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0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1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2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3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5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6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7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8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5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0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1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2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3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5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6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67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0:18.827" v="308" actId="207"/>
          <ac:spMkLst>
            <pc:docMk/>
            <pc:sldMk cId="442119797" sldId="819"/>
            <ac:spMk id="159768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0:25.050" v="309" actId="207"/>
          <ac:spMkLst>
            <pc:docMk/>
            <pc:sldMk cId="442119797" sldId="819"/>
            <ac:spMk id="15976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3:51.138" v="389" actId="1076"/>
          <ac:spMkLst>
            <pc:docMk/>
            <pc:sldMk cId="442119797" sldId="819"/>
            <ac:spMk id="159770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4:01.008" v="401" actId="1076"/>
          <ac:spMkLst>
            <pc:docMk/>
            <pc:sldMk cId="442119797" sldId="819"/>
            <ac:spMk id="159771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4:09.863" v="410" actId="5793"/>
          <ac:spMkLst>
            <pc:docMk/>
            <pc:sldMk cId="442119797" sldId="819"/>
            <ac:spMk id="159772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2:31.715" v="358"/>
          <ac:spMkLst>
            <pc:docMk/>
            <pc:sldMk cId="442119797" sldId="819"/>
            <ac:spMk id="159773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3:38.620" v="372" actId="1076"/>
          <ac:spMkLst>
            <pc:docMk/>
            <pc:sldMk cId="442119797" sldId="819"/>
            <ac:spMk id="15977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75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76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77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18:27.790" v="261" actId="1038"/>
          <ac:spMkLst>
            <pc:docMk/>
            <pc:sldMk cId="442119797" sldId="819"/>
            <ac:spMk id="159778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1:43" v="320" actId="14100"/>
          <ac:spMkLst>
            <pc:docMk/>
            <pc:sldMk cId="442119797" sldId="819"/>
            <ac:spMk id="15977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1:45.170" v="321" actId="14100"/>
          <ac:spMkLst>
            <pc:docMk/>
            <pc:sldMk cId="442119797" sldId="819"/>
            <ac:spMk id="159780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3:34.005" v="371" actId="14100"/>
          <ac:spMkLst>
            <pc:docMk/>
            <pc:sldMk cId="442119797" sldId="819"/>
            <ac:spMk id="159781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23:30.493" v="370" actId="14100"/>
          <ac:spMkLst>
            <pc:docMk/>
            <pc:sldMk cId="442119797" sldId="819"/>
            <ac:spMk id="159782" creationId="{00000000-0000-0000-0000-000000000000}"/>
          </ac:spMkLst>
        </pc:spChg>
        <pc:grpChg chg="add 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82" creationId="{D27ACD6C-0057-41D2-B81E-5C457234C53E}"/>
          </ac:grpSpMkLst>
        </pc:grpChg>
        <pc:grpChg chg="add 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87" creationId="{825B7482-A8F2-4212-883B-68A27BB47DFE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3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4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5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6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7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8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89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0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1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2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3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4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5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6" creationId="{00000000-0000-0000-0000-000000000000}"/>
          </ac:grpSpMkLst>
        </pc:grpChg>
        <pc:grpChg chg="mod">
          <ac:chgData name="pantelis bbalaouras" userId="25e8755020fc1734" providerId="LiveId" clId="{AB309E13-7762-41E7-B249-A628DF3B3845}" dt="2020-12-15T20:18:27.790" v="261" actId="1038"/>
          <ac:grpSpMkLst>
            <pc:docMk/>
            <pc:sldMk cId="442119797" sldId="819"/>
            <ac:grpSpMk id="159797" creationId="{00000000-0000-0000-0000-000000000000}"/>
          </ac:grpSpMkLst>
        </pc:grpChg>
        <pc:picChg chg="del">
          <ac:chgData name="pantelis bbalaouras" userId="25e8755020fc1734" providerId="LiveId" clId="{AB309E13-7762-41E7-B249-A628DF3B3845}" dt="2020-12-15T19:42:45.210" v="139" actId="478"/>
          <ac:picMkLst>
            <pc:docMk/>
            <pc:sldMk cId="442119797" sldId="819"/>
            <ac:picMk id="159798" creationId="{00000000-0000-0000-0000-000000000000}"/>
          </ac:picMkLst>
        </pc:picChg>
        <pc:cxnChg chg="add del mod">
          <ac:chgData name="pantelis bbalaouras" userId="25e8755020fc1734" providerId="LiveId" clId="{AB309E13-7762-41E7-B249-A628DF3B3845}" dt="2020-12-15T20:45:32.693" v="520" actId="478"/>
          <ac:cxnSpMkLst>
            <pc:docMk/>
            <pc:sldMk cId="442119797" sldId="819"/>
            <ac:cxnSpMk id="8" creationId="{86EAEA56-5FA9-4419-A9EC-252A0B4EA412}"/>
          </ac:cxnSpMkLst>
        </pc:cxnChg>
        <pc:cxnChg chg="add mod">
          <ac:chgData name="pantelis bbalaouras" userId="25e8755020fc1734" providerId="LiveId" clId="{AB309E13-7762-41E7-B249-A628DF3B3845}" dt="2020-12-15T20:45:30.693" v="519"/>
          <ac:cxnSpMkLst>
            <pc:docMk/>
            <pc:sldMk cId="442119797" sldId="819"/>
            <ac:cxnSpMk id="198" creationId="{1CB0C9FE-0254-4F59-A81C-AF1BACB7B415}"/>
          </ac:cxnSpMkLst>
        </pc:cxnChg>
        <pc:cxnChg chg="add mod">
          <ac:chgData name="pantelis bbalaouras" userId="25e8755020fc1734" providerId="LiveId" clId="{AB309E13-7762-41E7-B249-A628DF3B3845}" dt="2020-12-15T20:45:39.772" v="522" actId="1076"/>
          <ac:cxnSpMkLst>
            <pc:docMk/>
            <pc:sldMk cId="442119797" sldId="819"/>
            <ac:cxnSpMk id="199" creationId="{09C31351-7E8F-423C-95E1-75508B0C3688}"/>
          </ac:cxnSpMkLst>
        </pc:cxnChg>
      </pc:sldChg>
      <pc:sldChg chg="del ord">
        <pc:chgData name="pantelis bbalaouras" userId="25e8755020fc1734" providerId="LiveId" clId="{AB309E13-7762-41E7-B249-A628DF3B3845}" dt="2020-12-15T20:41:40.528" v="450" actId="47"/>
        <pc:sldMkLst>
          <pc:docMk/>
          <pc:sldMk cId="506445234" sldId="820"/>
        </pc:sldMkLst>
      </pc:sldChg>
      <pc:sldChg chg="delSp modSp add mod">
        <pc:chgData name="pantelis bbalaouras" userId="25e8755020fc1734" providerId="LiveId" clId="{AB309E13-7762-41E7-B249-A628DF3B3845}" dt="2020-12-23T12:43:44.992" v="2517" actId="478"/>
        <pc:sldMkLst>
          <pc:docMk/>
          <pc:sldMk cId="2151847453" sldId="828"/>
        </pc:sldMkLst>
        <pc:spChg chg="del">
          <ac:chgData name="pantelis bbalaouras" userId="25e8755020fc1734" providerId="LiveId" clId="{AB309E13-7762-41E7-B249-A628DF3B3845}" dt="2020-12-23T12:43:44.992" v="2517" actId="478"/>
          <ac:spMkLst>
            <pc:docMk/>
            <pc:sldMk cId="2151847453" sldId="828"/>
            <ac:spMk id="68" creationId="{CBF85731-4B06-4018-8310-7ED96898D83B}"/>
          </ac:spMkLst>
        </pc:spChg>
        <pc:spChg chg="mod">
          <ac:chgData name="pantelis bbalaouras" userId="25e8755020fc1734" providerId="LiveId" clId="{AB309E13-7762-41E7-B249-A628DF3B3845}" dt="2020-12-23T12:35:39.047" v="2454" actId="14100"/>
          <ac:spMkLst>
            <pc:docMk/>
            <pc:sldMk cId="2151847453" sldId="828"/>
            <ac:spMk id="356354" creationId="{00000000-0000-0000-0000-000000000000}"/>
          </ac:spMkLst>
        </pc:spChg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687335457" sldId="833"/>
        </pc:sldMkLst>
      </pc:sldChg>
      <pc:sldChg chg="del">
        <pc:chgData name="pantelis bbalaouras" userId="25e8755020fc1734" providerId="LiveId" clId="{AB309E13-7762-41E7-B249-A628DF3B3845}" dt="2020-12-15T21:47:40.679" v="909" actId="47"/>
        <pc:sldMkLst>
          <pc:docMk/>
          <pc:sldMk cId="2432030259" sldId="838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974949171" sldId="841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622882549" sldId="842"/>
        </pc:sldMkLst>
      </pc:sldChg>
      <pc:sldChg chg="delSp modSp mod ord">
        <pc:chgData name="pantelis bbalaouras" userId="25e8755020fc1734" providerId="LiveId" clId="{AB309E13-7762-41E7-B249-A628DF3B3845}" dt="2020-12-15T20:50:45.566" v="709" actId="478"/>
        <pc:sldMkLst>
          <pc:docMk/>
          <pc:sldMk cId="199714231" sldId="846"/>
        </pc:sldMkLst>
        <pc:spChg chg="del mod">
          <ac:chgData name="pantelis bbalaouras" userId="25e8755020fc1734" providerId="LiveId" clId="{AB309E13-7762-41E7-B249-A628DF3B3845}" dt="2020-12-15T20:50:45.566" v="709" actId="478"/>
          <ac:spMkLst>
            <pc:docMk/>
            <pc:sldMk cId="199714231" sldId="846"/>
            <ac:spMk id="15564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01:04.186" v="188" actId="6549"/>
          <ac:spMkLst>
            <pc:docMk/>
            <pc:sldMk cId="199714231" sldId="846"/>
            <ac:spMk id="155650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0:41:33.093" v="448" actId="14100"/>
          <ac:spMkLst>
            <pc:docMk/>
            <pc:sldMk cId="199714231" sldId="846"/>
            <ac:spMk id="155651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1:35.653" v="449" actId="478"/>
          <ac:spMkLst>
            <pc:docMk/>
            <pc:sldMk cId="199714231" sldId="846"/>
            <ac:spMk id="155652" creationId="{00000000-0000-0000-0000-000000000000}"/>
          </ac:spMkLst>
        </pc:spChg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468212831" sldId="847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4103630287" sldId="848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922069731" sldId="849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798222297" sldId="857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483677666" sldId="858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846915361" sldId="859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736308127" sldId="860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923821176" sldId="861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778308190" sldId="862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584877073" sldId="863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130826371" sldId="864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3828627478" sldId="865"/>
        </pc:sldMkLst>
      </pc:sldChg>
      <pc:sldChg chg="del">
        <pc:chgData name="pantelis bbalaouras" userId="25e8755020fc1734" providerId="LiveId" clId="{AB309E13-7762-41E7-B249-A628DF3B3845}" dt="2020-12-15T21:48:07.999" v="910" actId="47"/>
        <pc:sldMkLst>
          <pc:docMk/>
          <pc:sldMk cId="2128962757" sldId="866"/>
        </pc:sldMkLst>
      </pc:sldChg>
      <pc:sldChg chg="addSp delSp modSp mod">
        <pc:chgData name="pantelis bbalaouras" userId="25e8755020fc1734" providerId="LiveId" clId="{AB309E13-7762-41E7-B249-A628DF3B3845}" dt="2020-12-15T19:36:35.582" v="82" actId="14100"/>
        <pc:sldMkLst>
          <pc:docMk/>
          <pc:sldMk cId="1516137287" sldId="867"/>
        </pc:sldMkLst>
        <pc:spChg chg="add del mod">
          <ac:chgData name="pantelis bbalaouras" userId="25e8755020fc1734" providerId="LiveId" clId="{AB309E13-7762-41E7-B249-A628DF3B3845}" dt="2020-12-15T19:36:21.317" v="78"/>
          <ac:spMkLst>
            <pc:docMk/>
            <pc:sldMk cId="1516137287" sldId="867"/>
            <ac:spMk id="7" creationId="{5AA18E08-2BCD-450E-8408-E608F6DE4D77}"/>
          </ac:spMkLst>
        </pc:spChg>
        <pc:spChg chg="mod">
          <ac:chgData name="pantelis bbalaouras" userId="25e8755020fc1734" providerId="LiveId" clId="{AB309E13-7762-41E7-B249-A628DF3B3845}" dt="2020-12-15T19:36:35.582" v="82" actId="14100"/>
          <ac:spMkLst>
            <pc:docMk/>
            <pc:sldMk cId="1516137287" sldId="867"/>
            <ac:spMk id="18434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19:32:03.421" v="23" actId="6549"/>
          <ac:spMkLst>
            <pc:docMk/>
            <pc:sldMk cId="1516137287" sldId="867"/>
            <ac:spMk id="18442" creationId="{00000000-0000-0000-0000-000000000000}"/>
          </ac:spMkLst>
        </pc:spChg>
      </pc:sldChg>
      <pc:sldChg chg="add">
        <pc:chgData name="pantelis bbalaouras" userId="25e8755020fc1734" providerId="LiveId" clId="{AB309E13-7762-41E7-B249-A628DF3B3845}" dt="2020-12-15T21:49:06.489" v="911"/>
        <pc:sldMkLst>
          <pc:docMk/>
          <pc:sldMk cId="26304473" sldId="868"/>
        </pc:sldMkLst>
      </pc:sldChg>
      <pc:sldChg chg="del">
        <pc:chgData name="pantelis bbalaouras" userId="25e8755020fc1734" providerId="LiveId" clId="{AB309E13-7762-41E7-B249-A628DF3B3845}" dt="2020-12-15T20:44:29.278" v="505" actId="47"/>
        <pc:sldMkLst>
          <pc:docMk/>
          <pc:sldMk cId="1168173921" sldId="868"/>
        </pc:sldMkLst>
      </pc:sldChg>
      <pc:sldChg chg="addSp delSp modSp mod">
        <pc:chgData name="pantelis bbalaouras" userId="25e8755020fc1734" providerId="LiveId" clId="{AB309E13-7762-41E7-B249-A628DF3B3845}" dt="2020-12-23T12:28:36.563" v="2452" actId="20577"/>
        <pc:sldMkLst>
          <pc:docMk/>
          <pc:sldMk cId="2863528642" sldId="869"/>
        </pc:sldMkLst>
        <pc:spChg chg="mod">
          <ac:chgData name="pantelis bbalaouras" userId="25e8755020fc1734" providerId="LiveId" clId="{AB309E13-7762-41E7-B249-A628DF3B3845}" dt="2020-12-15T20:43:54.231" v="491" actId="20577"/>
          <ac:spMkLst>
            <pc:docMk/>
            <pc:sldMk cId="2863528642" sldId="869"/>
            <ac:spMk id="2" creationId="{79EB784C-45BB-4961-9449-96F6812DCE90}"/>
          </ac:spMkLst>
        </pc:spChg>
        <pc:spChg chg="add del">
          <ac:chgData name="pantelis bbalaouras" userId="25e8755020fc1734" providerId="LiveId" clId="{AB309E13-7762-41E7-B249-A628DF3B3845}" dt="2020-12-15T19:38:05.163" v="99" actId="478"/>
          <ac:spMkLst>
            <pc:docMk/>
            <pc:sldMk cId="2863528642" sldId="869"/>
            <ac:spMk id="3" creationId="{2B6CCAB9-B431-41B9-9BA5-831A16DFFDCF}"/>
          </ac:spMkLst>
        </pc:spChg>
        <pc:spChg chg="mod">
          <ac:chgData name="pantelis bbalaouras" userId="25e8755020fc1734" providerId="LiveId" clId="{AB309E13-7762-41E7-B249-A628DF3B3845}" dt="2020-12-23T12:28:36.563" v="2452" actId="20577"/>
          <ac:spMkLst>
            <pc:docMk/>
            <pc:sldMk cId="2863528642" sldId="869"/>
            <ac:spMk id="4" creationId="{4BF930B3-8A3B-49F2-B653-C3F42A594AB8}"/>
          </ac:spMkLst>
        </pc:spChg>
        <pc:spChg chg="add mod">
          <ac:chgData name="pantelis bbalaouras" userId="25e8755020fc1734" providerId="LiveId" clId="{AB309E13-7762-41E7-B249-A628DF3B3845}" dt="2020-12-15T19:38:07.903" v="100" actId="1036"/>
          <ac:spMkLst>
            <pc:docMk/>
            <pc:sldMk cId="2863528642" sldId="869"/>
            <ac:spMk id="5" creationId="{6E5247D9-9A26-44DC-8A17-797D7A2FA753}"/>
          </ac:spMkLst>
        </pc:spChg>
        <pc:spChg chg="add del mod">
          <ac:chgData name="pantelis bbalaouras" userId="25e8755020fc1734" providerId="LiveId" clId="{AB309E13-7762-41E7-B249-A628DF3B3845}" dt="2020-12-15T19:59:07.867" v="160"/>
          <ac:spMkLst>
            <pc:docMk/>
            <pc:sldMk cId="2863528642" sldId="869"/>
            <ac:spMk id="7" creationId="{19369459-7CA7-434F-9ED4-EC3D5F23F66D}"/>
          </ac:spMkLst>
        </pc:spChg>
        <pc:picChg chg="mod">
          <ac:chgData name="pantelis bbalaouras" userId="25e8755020fc1734" providerId="LiveId" clId="{AB309E13-7762-41E7-B249-A628DF3B3845}" dt="2020-12-15T19:37:47.120" v="96" actId="14100"/>
          <ac:picMkLst>
            <pc:docMk/>
            <pc:sldMk cId="2863528642" sldId="869"/>
            <ac:picMk id="3076" creationId="{BF60F2EC-2727-4A2A-92BB-A7EB5EECC4C9}"/>
          </ac:picMkLst>
        </pc:picChg>
      </pc:sldChg>
      <pc:sldChg chg="modSp del mod">
        <pc:chgData name="pantelis bbalaouras" userId="25e8755020fc1734" providerId="LiveId" clId="{AB309E13-7762-41E7-B249-A628DF3B3845}" dt="2020-12-15T20:42:15.885" v="465" actId="47"/>
        <pc:sldMkLst>
          <pc:docMk/>
          <pc:sldMk cId="2912944361" sldId="870"/>
        </pc:sldMkLst>
        <pc:spChg chg="mod">
          <ac:chgData name="pantelis bbalaouras" userId="25e8755020fc1734" providerId="LiveId" clId="{AB309E13-7762-41E7-B249-A628DF3B3845}" dt="2020-12-15T20:41:51.242" v="460" actId="20577"/>
          <ac:spMkLst>
            <pc:docMk/>
            <pc:sldMk cId="2912944361" sldId="870"/>
            <ac:spMk id="2" creationId="{F38FCEAD-106F-4008-B5E5-C2D6C38E4D5A}"/>
          </ac:spMkLst>
        </pc:spChg>
        <pc:spChg chg="mod">
          <ac:chgData name="pantelis bbalaouras" userId="25e8755020fc1734" providerId="LiveId" clId="{AB309E13-7762-41E7-B249-A628DF3B3845}" dt="2020-12-15T20:42:02.575" v="462" actId="1076"/>
          <ac:spMkLst>
            <pc:docMk/>
            <pc:sldMk cId="2912944361" sldId="870"/>
            <ac:spMk id="3" creationId="{E3CD1E34-96FC-47D6-A9A4-F728A63F5D39}"/>
          </ac:spMkLst>
        </pc:spChg>
      </pc:sldChg>
      <pc:sldChg chg="addSp delSp modSp mod ord">
        <pc:chgData name="pantelis bbalaouras" userId="25e8755020fc1734" providerId="LiveId" clId="{AB309E13-7762-41E7-B249-A628DF3B3845}" dt="2020-12-16T08:35:22.584" v="1023" actId="1076"/>
        <pc:sldMkLst>
          <pc:docMk/>
          <pc:sldMk cId="2189197631" sldId="871"/>
        </pc:sldMkLst>
        <pc:spChg chg="add mod">
          <ac:chgData name="pantelis bbalaouras" userId="25e8755020fc1734" providerId="LiveId" clId="{AB309E13-7762-41E7-B249-A628DF3B3845}" dt="2020-12-16T08:35:22.584" v="1023" actId="1076"/>
          <ac:spMkLst>
            <pc:docMk/>
            <pc:sldMk cId="2189197631" sldId="871"/>
            <ac:spMk id="3" creationId="{1D4F06ED-6ECC-4864-9B07-860FF6BC3B68}"/>
          </ac:spMkLst>
        </pc:spChg>
        <pc:spChg chg="del">
          <ac:chgData name="pantelis bbalaouras" userId="25e8755020fc1734" providerId="LiveId" clId="{AB309E13-7762-41E7-B249-A628DF3B3845}" dt="2020-12-15T20:41:45.138" v="451" actId="478"/>
          <ac:spMkLst>
            <pc:docMk/>
            <pc:sldMk cId="2189197631" sldId="871"/>
            <ac:spMk id="3" creationId="{4647FE39-5D18-40B1-87F6-DE0F263890F7}"/>
          </ac:spMkLst>
        </pc:spChg>
      </pc:sldChg>
      <pc:sldChg chg="addSp delSp modSp mod ord">
        <pc:chgData name="pantelis bbalaouras" userId="25e8755020fc1734" providerId="LiveId" clId="{AB309E13-7762-41E7-B249-A628DF3B3845}" dt="2020-12-23T10:35:59.598" v="1298" actId="20577"/>
        <pc:sldMkLst>
          <pc:docMk/>
          <pc:sldMk cId="2498342692" sldId="872"/>
        </pc:sldMkLst>
        <pc:spChg chg="mod">
          <ac:chgData name="pantelis bbalaouras" userId="25e8755020fc1734" providerId="LiveId" clId="{AB309E13-7762-41E7-B249-A628DF3B3845}" dt="2020-12-23T10:35:59.598" v="1298" actId="20577"/>
          <ac:spMkLst>
            <pc:docMk/>
            <pc:sldMk cId="2498342692" sldId="872"/>
            <ac:spMk id="2" creationId="{228CB0CD-5CF5-4C08-8819-95A010C3D2D3}"/>
          </ac:spMkLst>
        </pc:spChg>
        <pc:spChg chg="add mod">
          <ac:chgData name="pantelis bbalaouras" userId="25e8755020fc1734" providerId="LiveId" clId="{AB309E13-7762-41E7-B249-A628DF3B3845}" dt="2020-12-16T08:35:27.250" v="1025" actId="6549"/>
          <ac:spMkLst>
            <pc:docMk/>
            <pc:sldMk cId="2498342692" sldId="872"/>
            <ac:spMk id="4" creationId="{5D577F42-3AE6-4DB8-97C2-240A0214978E}"/>
          </ac:spMkLst>
        </pc:spChg>
        <pc:spChg chg="add del">
          <ac:chgData name="pantelis bbalaouras" userId="25e8755020fc1734" providerId="LiveId" clId="{AB309E13-7762-41E7-B249-A628DF3B3845}" dt="2020-12-15T20:50:36.015" v="707" actId="478"/>
          <ac:spMkLst>
            <pc:docMk/>
            <pc:sldMk cId="2498342692" sldId="872"/>
            <ac:spMk id="5" creationId="{805C004E-2224-4856-8C17-D92995957234}"/>
          </ac:spMkLst>
        </pc:spChg>
      </pc:sldChg>
      <pc:sldChg chg="addSp modSp mod ord modNotesTx">
        <pc:chgData name="pantelis bbalaouras" userId="25e8755020fc1734" providerId="LiveId" clId="{AB309E13-7762-41E7-B249-A628DF3B3845}" dt="2020-12-23T10:35:48.046" v="1284" actId="20577"/>
        <pc:sldMkLst>
          <pc:docMk/>
          <pc:sldMk cId="2847388567" sldId="873"/>
        </pc:sldMkLst>
        <pc:spChg chg="mod">
          <ac:chgData name="pantelis bbalaouras" userId="25e8755020fc1734" providerId="LiveId" clId="{AB309E13-7762-41E7-B249-A628DF3B3845}" dt="2020-12-23T10:35:48.046" v="1284" actId="20577"/>
          <ac:spMkLst>
            <pc:docMk/>
            <pc:sldMk cId="2847388567" sldId="873"/>
            <ac:spMk id="2" creationId="{DA96D50B-1B9F-4CE3-83CA-639464AE74BC}"/>
          </ac:spMkLst>
        </pc:spChg>
        <pc:spChg chg="add mod">
          <ac:chgData name="pantelis bbalaouras" userId="25e8755020fc1734" providerId="LiveId" clId="{AB309E13-7762-41E7-B249-A628DF3B3845}" dt="2020-12-15T20:50:31.284" v="706" actId="20577"/>
          <ac:spMkLst>
            <pc:docMk/>
            <pc:sldMk cId="2847388567" sldId="873"/>
            <ac:spMk id="6" creationId="{F3C7416E-3511-4835-AD7C-5D3A82F08D82}"/>
          </ac:spMkLst>
        </pc:spChg>
        <pc:spChg chg="add mod">
          <ac:chgData name="pantelis bbalaouras" userId="25e8755020fc1734" providerId="LiveId" clId="{AB309E13-7762-41E7-B249-A628DF3B3845}" dt="2020-12-16T08:35:40.424" v="1028" actId="1076"/>
          <ac:spMkLst>
            <pc:docMk/>
            <pc:sldMk cId="2847388567" sldId="873"/>
            <ac:spMk id="7" creationId="{5A19363F-B774-453B-92E1-D28DE4A15A52}"/>
          </ac:spMkLst>
        </pc:spChg>
        <pc:spChg chg="add mod">
          <ac:chgData name="pantelis bbalaouras" userId="25e8755020fc1734" providerId="LiveId" clId="{AB309E13-7762-41E7-B249-A628DF3B3845}" dt="2020-12-16T08:35:55.772" v="1058" actId="20577"/>
          <ac:spMkLst>
            <pc:docMk/>
            <pc:sldMk cId="2847388567" sldId="873"/>
            <ac:spMk id="8" creationId="{059DCEC6-9CE4-4BFD-954E-35DB076DF194}"/>
          </ac:spMkLst>
        </pc:spChg>
        <pc:picChg chg="mod">
          <ac:chgData name="pantelis bbalaouras" userId="25e8755020fc1734" providerId="LiveId" clId="{AB309E13-7762-41E7-B249-A628DF3B3845}" dt="2020-12-15T20:52:25.920" v="718" actId="1076"/>
          <ac:picMkLst>
            <pc:docMk/>
            <pc:sldMk cId="2847388567" sldId="873"/>
            <ac:picMk id="8194" creationId="{9B0EFC94-B85C-421A-BAF8-5C61349B02E8}"/>
          </ac:picMkLst>
        </pc:picChg>
      </pc:sldChg>
      <pc:sldChg chg="add del">
        <pc:chgData name="pantelis bbalaouras" userId="25e8755020fc1734" providerId="LiveId" clId="{AB309E13-7762-41E7-B249-A628DF3B3845}" dt="2020-12-15T19:59:16.116" v="162"/>
        <pc:sldMkLst>
          <pc:docMk/>
          <pc:sldMk cId="1642338480" sldId="874"/>
        </pc:sldMkLst>
      </pc:sldChg>
      <pc:sldChg chg="addSp delSp modSp add mod">
        <pc:chgData name="pantelis bbalaouras" userId="25e8755020fc1734" providerId="LiveId" clId="{AB309E13-7762-41E7-B249-A628DF3B3845}" dt="2020-12-23T11:08:58.529" v="2155" actId="20577"/>
        <pc:sldMkLst>
          <pc:docMk/>
          <pc:sldMk cId="3783486137" sldId="874"/>
        </pc:sldMkLst>
        <pc:spChg chg="del">
          <ac:chgData name="pantelis bbalaouras" userId="25e8755020fc1734" providerId="LiveId" clId="{AB309E13-7762-41E7-B249-A628DF3B3845}" dt="2020-12-15T20:51:03.484" v="711" actId="478"/>
          <ac:spMkLst>
            <pc:docMk/>
            <pc:sldMk cId="3783486137" sldId="874"/>
            <ac:spMk id="191" creationId="{EBA22CA4-FC4D-4942-9155-EBF50FA6526C}"/>
          </ac:spMkLst>
        </pc:spChg>
        <pc:spChg chg="add mod">
          <ac:chgData name="pantelis bbalaouras" userId="25e8755020fc1734" providerId="LiveId" clId="{AB309E13-7762-41E7-B249-A628DF3B3845}" dt="2020-12-23T11:08:58.529" v="2155" actId="20577"/>
          <ac:spMkLst>
            <pc:docMk/>
            <pc:sldMk cId="3783486137" sldId="874"/>
            <ac:spMk id="228" creationId="{3DE00910-34C7-466E-96B0-9C974F72CDEA}"/>
          </ac:spMkLst>
        </pc:spChg>
        <pc:spChg chg="del">
          <ac:chgData name="pantelis bbalaouras" userId="25e8755020fc1734" providerId="LiveId" clId="{AB309E13-7762-41E7-B249-A628DF3B3845}" dt="2020-12-15T20:45:00.533" v="513" actId="478"/>
          <ac:spMkLst>
            <pc:docMk/>
            <pc:sldMk cId="3783486137" sldId="874"/>
            <ac:spMk id="159767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4:45.023" v="507" actId="478"/>
          <ac:spMkLst>
            <pc:docMk/>
            <pc:sldMk cId="3783486137" sldId="874"/>
            <ac:spMk id="159768" creationId="{00000000-0000-0000-0000-000000000000}"/>
          </ac:spMkLst>
        </pc:spChg>
        <pc:spChg chg="del mod">
          <ac:chgData name="pantelis bbalaouras" userId="25e8755020fc1734" providerId="LiveId" clId="{AB309E13-7762-41E7-B249-A628DF3B3845}" dt="2020-12-15T21:55:06.976" v="923" actId="478"/>
          <ac:spMkLst>
            <pc:docMk/>
            <pc:sldMk cId="3783486137" sldId="874"/>
            <ac:spMk id="159769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15T21:42:50.116" v="877" actId="1076"/>
          <ac:spMkLst>
            <pc:docMk/>
            <pc:sldMk cId="3783486137" sldId="874"/>
            <ac:spMk id="159770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1:55:11.426" v="925" actId="478"/>
          <ac:spMkLst>
            <pc:docMk/>
            <pc:sldMk cId="3783486137" sldId="874"/>
            <ac:spMk id="159774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1:55:09.025" v="924" actId="478"/>
          <ac:spMkLst>
            <pc:docMk/>
            <pc:sldMk cId="3783486137" sldId="874"/>
            <ac:spMk id="159775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4:59.459" v="512" actId="478"/>
          <ac:spMkLst>
            <pc:docMk/>
            <pc:sldMk cId="3783486137" sldId="874"/>
            <ac:spMk id="159777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1:55:04.575" v="922" actId="478"/>
          <ac:spMkLst>
            <pc:docMk/>
            <pc:sldMk cId="3783486137" sldId="874"/>
            <ac:spMk id="159779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4:47.213" v="508" actId="478"/>
          <ac:spMkLst>
            <pc:docMk/>
            <pc:sldMk cId="3783486137" sldId="874"/>
            <ac:spMk id="159780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4:57.119" v="510" actId="478"/>
          <ac:spMkLst>
            <pc:docMk/>
            <pc:sldMk cId="3783486137" sldId="874"/>
            <ac:spMk id="159781" creationId="{00000000-0000-0000-0000-000000000000}"/>
          </ac:spMkLst>
        </pc:spChg>
        <pc:spChg chg="del">
          <ac:chgData name="pantelis bbalaouras" userId="25e8755020fc1734" providerId="LiveId" clId="{AB309E13-7762-41E7-B249-A628DF3B3845}" dt="2020-12-15T20:44:58.169" v="511" actId="478"/>
          <ac:spMkLst>
            <pc:docMk/>
            <pc:sldMk cId="3783486137" sldId="874"/>
            <ac:spMk id="159782" creationId="{00000000-0000-0000-0000-000000000000}"/>
          </ac:spMkLst>
        </pc:spChg>
        <pc:grpChg chg="del">
          <ac:chgData name="pantelis bbalaouras" userId="25e8755020fc1734" providerId="LiveId" clId="{AB309E13-7762-41E7-B249-A628DF3B3845}" dt="2020-12-15T20:51:00.189" v="710" actId="478"/>
          <ac:grpSpMkLst>
            <pc:docMk/>
            <pc:sldMk cId="3783486137" sldId="874"/>
            <ac:grpSpMk id="187" creationId="{825B7482-A8F2-4212-883B-68A27BB47DFE}"/>
          </ac:grpSpMkLst>
        </pc:grpChg>
        <pc:picChg chg="add del mod">
          <ac:chgData name="pantelis bbalaouras" userId="25e8755020fc1734" providerId="LiveId" clId="{AB309E13-7762-41E7-B249-A628DF3B3845}" dt="2020-12-15T21:44:54.707" v="904" actId="1076"/>
          <ac:picMkLst>
            <pc:docMk/>
            <pc:sldMk cId="3783486137" sldId="874"/>
            <ac:picMk id="26" creationId="{E1FAD017-740D-46FF-8B61-DC2B1BFCCCE0}"/>
          </ac:picMkLst>
        </pc:picChg>
        <pc:picChg chg="add mod">
          <ac:chgData name="pantelis bbalaouras" userId="25e8755020fc1734" providerId="LiveId" clId="{AB309E13-7762-41E7-B249-A628DF3B3845}" dt="2020-12-15T21:44:45.574" v="900" actId="1076"/>
          <ac:picMkLst>
            <pc:docMk/>
            <pc:sldMk cId="3783486137" sldId="874"/>
            <ac:picMk id="28" creationId="{8382FAFA-6667-4D62-92DA-5571AB192712}"/>
          </ac:picMkLst>
        </pc:picChg>
        <pc:picChg chg="add mod">
          <ac:chgData name="pantelis bbalaouras" userId="25e8755020fc1734" providerId="LiveId" clId="{AB309E13-7762-41E7-B249-A628DF3B3845}" dt="2020-12-15T21:44:56.724" v="905" actId="1076"/>
          <ac:picMkLst>
            <pc:docMk/>
            <pc:sldMk cId="3783486137" sldId="874"/>
            <ac:picMk id="224" creationId="{E9FC0D30-EA04-41BE-BDA5-18B2E8E75B77}"/>
          </ac:picMkLst>
        </pc:picChg>
        <pc:picChg chg="add mod">
          <ac:chgData name="pantelis bbalaouras" userId="25e8755020fc1734" providerId="LiveId" clId="{AB309E13-7762-41E7-B249-A628DF3B3845}" dt="2020-12-15T21:44:49.047" v="902" actId="1076"/>
          <ac:picMkLst>
            <pc:docMk/>
            <pc:sldMk cId="3783486137" sldId="874"/>
            <ac:picMk id="225" creationId="{2563DBF6-DACC-44EE-AD6D-25174B7543A6}"/>
          </ac:picMkLst>
        </pc:picChg>
        <pc:cxnChg chg="add mod">
          <ac:chgData name="pantelis bbalaouras" userId="25e8755020fc1734" providerId="LiveId" clId="{AB309E13-7762-41E7-B249-A628DF3B3845}" dt="2020-12-15T20:45:23.076" v="517" actId="14100"/>
          <ac:cxnSpMkLst>
            <pc:docMk/>
            <pc:sldMk cId="3783486137" sldId="874"/>
            <ac:cxnSpMk id="3" creationId="{7BAF05E6-4321-462D-9F07-702D7CFD8E91}"/>
          </ac:cxnSpMkLst>
        </pc:cxnChg>
        <pc:cxnChg chg="del">
          <ac:chgData name="pantelis bbalaouras" userId="25e8755020fc1734" providerId="LiveId" clId="{AB309E13-7762-41E7-B249-A628DF3B3845}" dt="2020-12-15T20:45:24.746" v="518" actId="478"/>
          <ac:cxnSpMkLst>
            <pc:docMk/>
            <pc:sldMk cId="3783486137" sldId="874"/>
            <ac:cxnSpMk id="8" creationId="{86EAEA56-5FA9-4419-A9EC-252A0B4EA412}"/>
          </ac:cxnSpMkLst>
        </pc:cxnChg>
        <pc:cxnChg chg="add mod">
          <ac:chgData name="pantelis bbalaouras" userId="25e8755020fc1734" providerId="LiveId" clId="{AB309E13-7762-41E7-B249-A628DF3B3845}" dt="2020-12-15T21:43:07.548" v="882" actId="1076"/>
          <ac:cxnSpMkLst>
            <pc:docMk/>
            <pc:sldMk cId="3783486137" sldId="874"/>
            <ac:cxnSpMk id="22" creationId="{7234A9F5-1A45-4AD7-9DC8-821473666557}"/>
          </ac:cxnSpMkLst>
        </pc:cxnChg>
        <pc:cxnChg chg="add mod">
          <ac:chgData name="pantelis bbalaouras" userId="25e8755020fc1734" providerId="LiveId" clId="{AB309E13-7762-41E7-B249-A628DF3B3845}" dt="2020-12-15T20:45:57.086" v="526" actId="14100"/>
          <ac:cxnSpMkLst>
            <pc:docMk/>
            <pc:sldMk cId="3783486137" sldId="874"/>
            <ac:cxnSpMk id="192" creationId="{3EB89CA3-902D-4D53-9080-FE7380C52ACE}"/>
          </ac:cxnSpMkLst>
        </pc:cxnChg>
        <pc:cxnChg chg="add mod">
          <ac:chgData name="pantelis bbalaouras" userId="25e8755020fc1734" providerId="LiveId" clId="{AB309E13-7762-41E7-B249-A628DF3B3845}" dt="2020-12-15T20:46:07.902" v="530" actId="14100"/>
          <ac:cxnSpMkLst>
            <pc:docMk/>
            <pc:sldMk cId="3783486137" sldId="874"/>
            <ac:cxnSpMk id="194" creationId="{E223E2D7-0A42-4B09-B83F-18F5D0A34A8A}"/>
          </ac:cxnSpMkLst>
        </pc:cxnChg>
        <pc:cxnChg chg="add mod">
          <ac:chgData name="pantelis bbalaouras" userId="25e8755020fc1734" providerId="LiveId" clId="{AB309E13-7762-41E7-B249-A628DF3B3845}" dt="2020-12-15T20:46:16.064" v="533" actId="14100"/>
          <ac:cxnSpMkLst>
            <pc:docMk/>
            <pc:sldMk cId="3783486137" sldId="874"/>
            <ac:cxnSpMk id="197" creationId="{7696A44B-5265-4BC1-9948-68CACA8F6CC8}"/>
          </ac:cxnSpMkLst>
        </pc:cxnChg>
        <pc:cxnChg chg="add mod">
          <ac:chgData name="pantelis bbalaouras" userId="25e8755020fc1734" providerId="LiveId" clId="{AB309E13-7762-41E7-B249-A628DF3B3845}" dt="2020-12-15T20:46:30.146" v="536" actId="14100"/>
          <ac:cxnSpMkLst>
            <pc:docMk/>
            <pc:sldMk cId="3783486137" sldId="874"/>
            <ac:cxnSpMk id="199" creationId="{1F65CA4A-5315-4293-9004-C7D6390F6B6A}"/>
          </ac:cxnSpMkLst>
        </pc:cxnChg>
        <pc:cxnChg chg="add mod">
          <ac:chgData name="pantelis bbalaouras" userId="25e8755020fc1734" providerId="LiveId" clId="{AB309E13-7762-41E7-B249-A628DF3B3845}" dt="2020-12-15T20:47:00.995" v="545" actId="14100"/>
          <ac:cxnSpMkLst>
            <pc:docMk/>
            <pc:sldMk cId="3783486137" sldId="874"/>
            <ac:cxnSpMk id="201" creationId="{452EDF83-6548-4837-854D-69D5645CA109}"/>
          </ac:cxnSpMkLst>
        </pc:cxnChg>
        <pc:cxnChg chg="add mod">
          <ac:chgData name="pantelis bbalaouras" userId="25e8755020fc1734" providerId="LiveId" clId="{AB309E13-7762-41E7-B249-A628DF3B3845}" dt="2020-12-15T20:46:52.115" v="542" actId="14100"/>
          <ac:cxnSpMkLst>
            <pc:docMk/>
            <pc:sldMk cId="3783486137" sldId="874"/>
            <ac:cxnSpMk id="202" creationId="{7C7793A6-FE28-43C9-9133-9F42B2DFCEB4}"/>
          </ac:cxnSpMkLst>
        </pc:cxnChg>
        <pc:cxnChg chg="add mod">
          <ac:chgData name="pantelis bbalaouras" userId="25e8755020fc1734" providerId="LiveId" clId="{AB309E13-7762-41E7-B249-A628DF3B3845}" dt="2020-12-15T20:47:07.905" v="548" actId="14100"/>
          <ac:cxnSpMkLst>
            <pc:docMk/>
            <pc:sldMk cId="3783486137" sldId="874"/>
            <ac:cxnSpMk id="207" creationId="{F45C556C-BAC7-4B79-9CE5-1D3F38F158C2}"/>
          </ac:cxnSpMkLst>
        </pc:cxnChg>
        <pc:cxnChg chg="add mod">
          <ac:chgData name="pantelis bbalaouras" userId="25e8755020fc1734" providerId="LiveId" clId="{AB309E13-7762-41E7-B249-A628DF3B3845}" dt="2020-12-15T20:47:24.330" v="551" actId="14100"/>
          <ac:cxnSpMkLst>
            <pc:docMk/>
            <pc:sldMk cId="3783486137" sldId="874"/>
            <ac:cxnSpMk id="209" creationId="{3BC63A10-B2BF-4875-B745-DB80616643CD}"/>
          </ac:cxnSpMkLst>
        </pc:cxnChg>
        <pc:cxnChg chg="add mod">
          <ac:chgData name="pantelis bbalaouras" userId="25e8755020fc1734" providerId="LiveId" clId="{AB309E13-7762-41E7-B249-A628DF3B3845}" dt="2020-12-15T20:47:31.732" v="554" actId="14100"/>
          <ac:cxnSpMkLst>
            <pc:docMk/>
            <pc:sldMk cId="3783486137" sldId="874"/>
            <ac:cxnSpMk id="211" creationId="{4D06ED99-9E63-4B06-BBF1-43DB3DD447E9}"/>
          </ac:cxnSpMkLst>
        </pc:cxnChg>
        <pc:cxnChg chg="add mod">
          <ac:chgData name="pantelis bbalaouras" userId="25e8755020fc1734" providerId="LiveId" clId="{AB309E13-7762-41E7-B249-A628DF3B3845}" dt="2020-12-15T21:43:23.944" v="886" actId="208"/>
          <ac:cxnSpMkLst>
            <pc:docMk/>
            <pc:sldMk cId="3783486137" sldId="874"/>
            <ac:cxnSpMk id="215" creationId="{FC51E8CC-5AD5-43CA-A87A-6AB2AFD2E5C8}"/>
          </ac:cxnSpMkLst>
        </pc:cxnChg>
        <pc:cxnChg chg="add mod">
          <ac:chgData name="pantelis bbalaouras" userId="25e8755020fc1734" providerId="LiveId" clId="{AB309E13-7762-41E7-B249-A628DF3B3845}" dt="2020-12-15T21:43:23.944" v="886" actId="208"/>
          <ac:cxnSpMkLst>
            <pc:docMk/>
            <pc:sldMk cId="3783486137" sldId="874"/>
            <ac:cxnSpMk id="216" creationId="{2E2DACA0-E9DE-4626-B97F-D2F8D66AF5CB}"/>
          </ac:cxnSpMkLst>
        </pc:cxnChg>
        <pc:cxnChg chg="add mod">
          <ac:chgData name="pantelis bbalaouras" userId="25e8755020fc1734" providerId="LiveId" clId="{AB309E13-7762-41E7-B249-A628DF3B3845}" dt="2020-12-15T21:45:03.694" v="906" actId="14100"/>
          <ac:cxnSpMkLst>
            <pc:docMk/>
            <pc:sldMk cId="3783486137" sldId="874"/>
            <ac:cxnSpMk id="217" creationId="{23654B41-DC5A-424A-B9F1-A4E6806ABF97}"/>
          </ac:cxnSpMkLst>
        </pc:cxnChg>
      </pc:sldChg>
      <pc:sldChg chg="addSp delSp modSp new del mod modClrScheme chgLayout">
        <pc:chgData name="pantelis bbalaouras" userId="25e8755020fc1734" providerId="LiveId" clId="{AB309E13-7762-41E7-B249-A628DF3B3845}" dt="2020-12-23T12:43:10.676" v="2502" actId="47"/>
        <pc:sldMkLst>
          <pc:docMk/>
          <pc:sldMk cId="464450225" sldId="875"/>
        </pc:sldMkLst>
        <pc:spChg chg="del mod ord">
          <ac:chgData name="pantelis bbalaouras" userId="25e8755020fc1734" providerId="LiveId" clId="{AB309E13-7762-41E7-B249-A628DF3B3845}" dt="2020-12-15T21:47:31.394" v="907" actId="700"/>
          <ac:spMkLst>
            <pc:docMk/>
            <pc:sldMk cId="464450225" sldId="875"/>
            <ac:spMk id="2" creationId="{04CD9924-237A-478F-88D0-82AB8D77D90C}"/>
          </ac:spMkLst>
        </pc:spChg>
        <pc:spChg chg="add mod ord">
          <ac:chgData name="pantelis bbalaouras" userId="25e8755020fc1734" providerId="LiveId" clId="{AB309E13-7762-41E7-B249-A628DF3B3845}" dt="2020-12-15T21:47:31.394" v="907" actId="700"/>
          <ac:spMkLst>
            <pc:docMk/>
            <pc:sldMk cId="464450225" sldId="875"/>
            <ac:spMk id="3" creationId="{EE51EC4A-64FD-4665-B253-D36D68D7AF0C}"/>
          </ac:spMkLst>
        </pc:spChg>
        <pc:spChg chg="add mod ord">
          <ac:chgData name="pantelis bbalaouras" userId="25e8755020fc1734" providerId="LiveId" clId="{AB309E13-7762-41E7-B249-A628DF3B3845}" dt="2020-12-23T12:42:46.476" v="2501" actId="113"/>
          <ac:spMkLst>
            <pc:docMk/>
            <pc:sldMk cId="464450225" sldId="875"/>
            <ac:spMk id="4" creationId="{15F0A4FB-81CE-45C1-86DA-61136DB68E9C}"/>
          </ac:spMkLst>
        </pc:spChg>
      </pc:sldChg>
      <pc:sldChg chg="addSp delSp modSp new del mod modClrScheme chgLayout">
        <pc:chgData name="pantelis bbalaouras" userId="25e8755020fc1734" providerId="LiveId" clId="{AB309E13-7762-41E7-B249-A628DF3B3845}" dt="2020-12-23T12:27:14.174" v="2450" actId="47"/>
        <pc:sldMkLst>
          <pc:docMk/>
          <pc:sldMk cId="2791376636" sldId="876"/>
        </pc:sldMkLst>
        <pc:spChg chg="del mod ord">
          <ac:chgData name="pantelis bbalaouras" userId="25e8755020fc1734" providerId="LiveId" clId="{AB309E13-7762-41E7-B249-A628DF3B3845}" dt="2020-12-15T21:35:21.757" v="866" actId="700"/>
          <ac:spMkLst>
            <pc:docMk/>
            <pc:sldMk cId="2791376636" sldId="876"/>
            <ac:spMk id="2" creationId="{520D5368-CBF5-4239-A4FC-D72D1C077535}"/>
          </ac:spMkLst>
        </pc:spChg>
        <pc:spChg chg="add mod ord">
          <ac:chgData name="pantelis bbalaouras" userId="25e8755020fc1734" providerId="LiveId" clId="{AB309E13-7762-41E7-B249-A628DF3B3845}" dt="2020-12-15T21:35:21.757" v="866" actId="700"/>
          <ac:spMkLst>
            <pc:docMk/>
            <pc:sldMk cId="2791376636" sldId="876"/>
            <ac:spMk id="3" creationId="{C4200F8A-46CA-4F26-A6B8-69FDD555E103}"/>
          </ac:spMkLst>
        </pc:spChg>
        <pc:spChg chg="add mod ord">
          <ac:chgData name="pantelis bbalaouras" userId="25e8755020fc1734" providerId="LiveId" clId="{AB309E13-7762-41E7-B249-A628DF3B3845}" dt="2020-12-15T21:35:23.176" v="867"/>
          <ac:spMkLst>
            <pc:docMk/>
            <pc:sldMk cId="2791376636" sldId="876"/>
            <ac:spMk id="4" creationId="{E934A639-2FD0-479C-931E-01B2DD5459F6}"/>
          </ac:spMkLst>
        </pc:spChg>
      </pc:sldChg>
      <pc:sldChg chg="delSp modSp add mod">
        <pc:chgData name="pantelis bbalaouras" userId="25e8755020fc1734" providerId="LiveId" clId="{AB309E13-7762-41E7-B249-A628DF3B3845}" dt="2020-12-23T11:15:19.142" v="2164" actId="1076"/>
        <pc:sldMkLst>
          <pc:docMk/>
          <pc:sldMk cId="540858663" sldId="877"/>
        </pc:sldMkLst>
        <pc:spChg chg="del">
          <ac:chgData name="pantelis bbalaouras" userId="25e8755020fc1734" providerId="LiveId" clId="{AB309E13-7762-41E7-B249-A628DF3B3845}" dt="2020-12-23T11:03:26.652" v="1653" actId="478"/>
          <ac:spMkLst>
            <pc:docMk/>
            <pc:sldMk cId="540858663" sldId="877"/>
            <ac:spMk id="4" creationId="{0BB3775B-45A3-47CC-A4DF-5950ECDA9645}"/>
          </ac:spMkLst>
        </pc:spChg>
        <pc:spChg chg="del">
          <ac:chgData name="pantelis bbalaouras" userId="25e8755020fc1734" providerId="LiveId" clId="{AB309E13-7762-41E7-B249-A628DF3B3845}" dt="2020-12-23T11:03:28.828" v="1654" actId="478"/>
          <ac:spMkLst>
            <pc:docMk/>
            <pc:sldMk cId="540858663" sldId="877"/>
            <ac:spMk id="5" creationId="{91F48DE1-52EF-4481-BC8B-CDB5CE260519}"/>
          </ac:spMkLst>
        </pc:spChg>
        <pc:spChg chg="mod">
          <ac:chgData name="pantelis bbalaouras" userId="25e8755020fc1734" providerId="LiveId" clId="{AB309E13-7762-41E7-B249-A628DF3B3845}" dt="2020-12-23T11:14:57.541" v="2162" actId="1076"/>
          <ac:spMkLst>
            <pc:docMk/>
            <pc:sldMk cId="540858663" sldId="877"/>
            <ac:spMk id="11" creationId="{695C0235-46D6-41C3-B22D-2FB429EE46CF}"/>
          </ac:spMkLst>
        </pc:spChg>
        <pc:spChg chg="mod">
          <ac:chgData name="pantelis bbalaouras" userId="25e8755020fc1734" providerId="LiveId" clId="{AB309E13-7762-41E7-B249-A628DF3B3845}" dt="2020-12-23T11:07:39.795" v="1999" actId="14100"/>
          <ac:spMkLst>
            <pc:docMk/>
            <pc:sldMk cId="540858663" sldId="877"/>
            <ac:spMk id="19458" creationId="{00000000-0000-0000-0000-000000000000}"/>
          </ac:spMkLst>
        </pc:spChg>
        <pc:spChg chg="mod">
          <ac:chgData name="pantelis bbalaouras" userId="25e8755020fc1734" providerId="LiveId" clId="{AB309E13-7762-41E7-B249-A628DF3B3845}" dt="2020-12-23T11:15:11.288" v="2163" actId="948"/>
          <ac:spMkLst>
            <pc:docMk/>
            <pc:sldMk cId="540858663" sldId="877"/>
            <ac:spMk id="19459" creationId="{00000000-0000-0000-0000-000000000000}"/>
          </ac:spMkLst>
        </pc:spChg>
        <pc:picChg chg="mod">
          <ac:chgData name="pantelis bbalaouras" userId="25e8755020fc1734" providerId="LiveId" clId="{AB309E13-7762-41E7-B249-A628DF3B3845}" dt="2020-12-23T11:15:19.142" v="2164" actId="1076"/>
          <ac:picMkLst>
            <pc:docMk/>
            <pc:sldMk cId="540858663" sldId="877"/>
            <ac:picMk id="3" creationId="{B394FE5E-6E20-4D4D-B8CF-DDE25B93EBF6}"/>
          </ac:picMkLst>
        </pc:picChg>
      </pc:sldChg>
      <pc:sldChg chg="addSp delSp modSp add mod">
        <pc:chgData name="pantelis bbalaouras" userId="25e8755020fc1734" providerId="LiveId" clId="{AB309E13-7762-41E7-B249-A628DF3B3845}" dt="2020-12-23T12:27:34.949" v="2451" actId="6549"/>
        <pc:sldMkLst>
          <pc:docMk/>
          <pc:sldMk cId="2505481808" sldId="878"/>
        </pc:sldMkLst>
        <pc:spChg chg="del">
          <ac:chgData name="pantelis bbalaouras" userId="25e8755020fc1734" providerId="LiveId" clId="{AB309E13-7762-41E7-B249-A628DF3B3845}" dt="2020-12-23T11:45:28.897" v="2438" actId="478"/>
          <ac:spMkLst>
            <pc:docMk/>
            <pc:sldMk cId="2505481808" sldId="878"/>
            <ac:spMk id="3" creationId="{C4200F8A-46CA-4F26-A6B8-69FDD555E103}"/>
          </ac:spMkLst>
        </pc:spChg>
        <pc:spChg chg="mod">
          <ac:chgData name="pantelis bbalaouras" userId="25e8755020fc1734" providerId="LiveId" clId="{AB309E13-7762-41E7-B249-A628DF3B3845}" dt="2020-12-23T12:27:34.949" v="2451" actId="6549"/>
          <ac:spMkLst>
            <pc:docMk/>
            <pc:sldMk cId="2505481808" sldId="878"/>
            <ac:spMk id="4" creationId="{E934A639-2FD0-479C-931E-01B2DD5459F6}"/>
          </ac:spMkLst>
        </pc:spChg>
        <pc:picChg chg="add mod">
          <ac:chgData name="pantelis bbalaouras" userId="25e8755020fc1734" providerId="LiveId" clId="{AB309E13-7762-41E7-B249-A628DF3B3845}" dt="2020-12-23T11:46:12.492" v="2446" actId="1076"/>
          <ac:picMkLst>
            <pc:docMk/>
            <pc:sldMk cId="2505481808" sldId="878"/>
            <ac:picMk id="1026" creationId="{0D84BD6A-8DD9-4179-AEE5-12A34A469E7B}"/>
          </ac:picMkLst>
        </pc:picChg>
      </pc:sldChg>
      <pc:sldChg chg="addSp delSp modSp new mod modClrScheme chgLayout">
        <pc:chgData name="pantelis bbalaouras" userId="25e8755020fc1734" providerId="LiveId" clId="{AB309E13-7762-41E7-B249-A628DF3B3845}" dt="2020-12-23T12:37:38.447" v="2491" actId="20577"/>
        <pc:sldMkLst>
          <pc:docMk/>
          <pc:sldMk cId="1472269106" sldId="879"/>
        </pc:sldMkLst>
        <pc:spChg chg="del mod ord">
          <ac:chgData name="pantelis bbalaouras" userId="25e8755020fc1734" providerId="LiveId" clId="{AB309E13-7762-41E7-B249-A628DF3B3845}" dt="2020-12-23T12:37:24.894" v="2462" actId="700"/>
          <ac:spMkLst>
            <pc:docMk/>
            <pc:sldMk cId="1472269106" sldId="879"/>
            <ac:spMk id="2" creationId="{DA4A77ED-B6DB-4605-99FB-B7521DB6D6D2}"/>
          </ac:spMkLst>
        </pc:spChg>
        <pc:spChg chg="add mod ord">
          <ac:chgData name="pantelis bbalaouras" userId="25e8755020fc1734" providerId="LiveId" clId="{AB309E13-7762-41E7-B249-A628DF3B3845}" dt="2020-12-23T12:37:38.447" v="2491" actId="20577"/>
          <ac:spMkLst>
            <pc:docMk/>
            <pc:sldMk cId="1472269106" sldId="879"/>
            <ac:spMk id="3" creationId="{7E265A5B-1241-4735-8E2A-DC843A699414}"/>
          </ac:spMkLst>
        </pc:spChg>
        <pc:spChg chg="add mod ord">
          <ac:chgData name="pantelis bbalaouras" userId="25e8755020fc1734" providerId="LiveId" clId="{AB309E13-7762-41E7-B249-A628DF3B3845}" dt="2020-12-23T12:37:24.894" v="2462" actId="700"/>
          <ac:spMkLst>
            <pc:docMk/>
            <pc:sldMk cId="1472269106" sldId="879"/>
            <ac:spMk id="4" creationId="{73C619A9-036D-4647-A074-F3026C666498}"/>
          </ac:spMkLst>
        </pc:spChg>
      </pc:sldChg>
      <pc:sldChg chg="modSp add del mod">
        <pc:chgData name="pantelis bbalaouras" userId="25e8755020fc1734" providerId="LiveId" clId="{AB309E13-7762-41E7-B249-A628DF3B3845}" dt="2020-12-23T12:43:12.153" v="2503" actId="47"/>
        <pc:sldMkLst>
          <pc:docMk/>
          <pc:sldMk cId="72377418" sldId="880"/>
        </pc:sldMkLst>
        <pc:spChg chg="mod">
          <ac:chgData name="pantelis bbalaouras" userId="25e8755020fc1734" providerId="LiveId" clId="{AB309E13-7762-41E7-B249-A628DF3B3845}" dt="2020-12-23T12:38:44.437" v="2495" actId="6549"/>
          <ac:spMkLst>
            <pc:docMk/>
            <pc:sldMk cId="72377418" sldId="880"/>
            <ac:spMk id="4" creationId="{15F0A4FB-81CE-45C1-86DA-61136DB68E9C}"/>
          </ac:spMkLst>
        </pc:spChg>
      </pc:sldChg>
      <pc:sldChg chg="add del">
        <pc:chgData name="pantelis bbalaouras" userId="25e8755020fc1734" providerId="LiveId" clId="{AB309E13-7762-41E7-B249-A628DF3B3845}" dt="2020-12-23T12:43:13.258" v="2504" actId="47"/>
        <pc:sldMkLst>
          <pc:docMk/>
          <pc:sldMk cId="1814832623" sldId="881"/>
        </pc:sldMkLst>
      </pc:sldChg>
      <pc:sldMasterChg chg="delSp modSp mod">
        <pc:chgData name="pantelis bbalaouras" userId="25e8755020fc1734" providerId="LiveId" clId="{AB309E13-7762-41E7-B249-A628DF3B3845}" dt="2020-12-23T11:45:59.757" v="2443" actId="478"/>
        <pc:sldMasterMkLst>
          <pc:docMk/>
          <pc:sldMasterMk cId="0" sldId="2147483648"/>
        </pc:sldMasterMkLst>
        <pc:spChg chg="mod">
          <ac:chgData name="pantelis bbalaouras" userId="25e8755020fc1734" providerId="LiveId" clId="{AB309E13-7762-41E7-B249-A628DF3B3845}" dt="2020-12-15T20:42:51.863" v="471" actId="14100"/>
          <ac:spMkLst>
            <pc:docMk/>
            <pc:sldMasterMk cId="0" sldId="2147483648"/>
            <ac:spMk id="4" creationId="{9D7A8C60-6ECA-4E89-901B-1ACB9FC649BC}"/>
          </ac:spMkLst>
        </pc:spChg>
        <pc:picChg chg="del">
          <ac:chgData name="pantelis bbalaouras" userId="25e8755020fc1734" providerId="LiveId" clId="{AB309E13-7762-41E7-B249-A628DF3B3845}" dt="2020-12-23T11:45:59.757" v="2443" actId="478"/>
          <ac:picMkLst>
            <pc:docMk/>
            <pc:sldMasterMk cId="0" sldId="2147483648"/>
            <ac:picMk id="7" creationId="{28277F31-D775-4573-B9B0-19DBE5F5B244}"/>
          </ac:picMkLst>
        </pc:picChg>
      </pc:sldMasterChg>
    </pc:docChg>
  </pc:docChgLst>
  <pc:docChgLst>
    <pc:chgData name="pantelis bbalaouras" userId="25e8755020fc1734" providerId="LiveId" clId="{E9B501B8-6093-4137-8B3D-1149093426BE}"/>
    <pc:docChg chg="custSel addSld delSld modSld sldOrd">
      <pc:chgData name="pantelis bbalaouras" userId="25e8755020fc1734" providerId="LiveId" clId="{E9B501B8-6093-4137-8B3D-1149093426BE}" dt="2020-12-15T18:18:26.331" v="1668" actId="1076"/>
      <pc:docMkLst>
        <pc:docMk/>
      </pc:docMkLst>
      <pc:sldChg chg="del">
        <pc:chgData name="pantelis bbalaouras" userId="25e8755020fc1734" providerId="LiveId" clId="{E9B501B8-6093-4137-8B3D-1149093426BE}" dt="2020-12-15T17:08:17.072" v="61" actId="47"/>
        <pc:sldMkLst>
          <pc:docMk/>
          <pc:sldMk cId="0" sldId="433"/>
        </pc:sldMkLst>
      </pc:sldChg>
      <pc:sldChg chg="addSp delSp modSp mod">
        <pc:chgData name="pantelis bbalaouras" userId="25e8755020fc1734" providerId="LiveId" clId="{E9B501B8-6093-4137-8B3D-1149093426BE}" dt="2020-12-15T17:38:03.508" v="1559" actId="1076"/>
        <pc:sldMkLst>
          <pc:docMk/>
          <pc:sldMk cId="0" sldId="434"/>
        </pc:sldMkLst>
        <pc:spChg chg="mod">
          <ac:chgData name="pantelis bbalaouras" userId="25e8755020fc1734" providerId="LiveId" clId="{E9B501B8-6093-4137-8B3D-1149093426BE}" dt="2020-12-15T17:16:04.197" v="788"/>
          <ac:spMkLst>
            <pc:docMk/>
            <pc:sldMk cId="0" sldId="434"/>
            <ac:spMk id="18434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7:37:53.765" v="1556" actId="14100"/>
          <ac:spMkLst>
            <pc:docMk/>
            <pc:sldMk cId="0" sldId="434"/>
            <ac:spMk id="18442" creationId="{00000000-0000-0000-0000-000000000000}"/>
          </ac:spMkLst>
        </pc:spChg>
        <pc:picChg chg="add del">
          <ac:chgData name="pantelis bbalaouras" userId="25e8755020fc1734" providerId="LiveId" clId="{E9B501B8-6093-4137-8B3D-1149093426BE}" dt="2020-12-15T17:17:16.127" v="798" actId="478"/>
          <ac:picMkLst>
            <pc:docMk/>
            <pc:sldMk cId="0" sldId="434"/>
            <ac:picMk id="3" creationId="{6F7E969D-7A1F-4EC5-8595-A659745A88FC}"/>
          </ac:picMkLst>
        </pc:picChg>
        <pc:picChg chg="add mod">
          <ac:chgData name="pantelis bbalaouras" userId="25e8755020fc1734" providerId="LiveId" clId="{E9B501B8-6093-4137-8B3D-1149093426BE}" dt="2020-12-15T17:19:12.735" v="939" actId="14100"/>
          <ac:picMkLst>
            <pc:docMk/>
            <pc:sldMk cId="0" sldId="434"/>
            <ac:picMk id="7" creationId="{8C1E2B9A-E9A7-4395-B0FB-40D5B193F10F}"/>
          </ac:picMkLst>
        </pc:picChg>
        <pc:picChg chg="add mod">
          <ac:chgData name="pantelis bbalaouras" userId="25e8755020fc1734" providerId="LiveId" clId="{E9B501B8-6093-4137-8B3D-1149093426BE}" dt="2020-12-15T17:38:03.508" v="1559" actId="1076"/>
          <ac:picMkLst>
            <pc:docMk/>
            <pc:sldMk cId="0" sldId="434"/>
            <ac:picMk id="2050" creationId="{36546B9F-D494-4FE0-BEC4-2B6F7096ECCA}"/>
          </ac:picMkLst>
        </pc:picChg>
      </pc:sldChg>
      <pc:sldChg chg="addSp delSp modSp mod">
        <pc:chgData name="pantelis bbalaouras" userId="25e8755020fc1734" providerId="LiveId" clId="{E9B501B8-6093-4137-8B3D-1149093426BE}" dt="2020-12-15T17:53:36.409" v="1610" actId="20577"/>
        <pc:sldMkLst>
          <pc:docMk/>
          <pc:sldMk cId="4029023158" sldId="471"/>
        </pc:sldMkLst>
        <pc:spChg chg="mod">
          <ac:chgData name="pantelis bbalaouras" userId="25e8755020fc1734" providerId="LiveId" clId="{E9B501B8-6093-4137-8B3D-1149093426BE}" dt="2020-12-15T17:53:36.409" v="1610" actId="20577"/>
          <ac:spMkLst>
            <pc:docMk/>
            <pc:sldMk cId="4029023158" sldId="471"/>
            <ac:spMk id="5" creationId="{B6DF1D7C-683E-4806-984F-0AC528F699EF}"/>
          </ac:spMkLst>
        </pc:spChg>
        <pc:picChg chg="add mod">
          <ac:chgData name="pantelis bbalaouras" userId="25e8755020fc1734" providerId="LiveId" clId="{E9B501B8-6093-4137-8B3D-1149093426BE}" dt="2020-12-15T17:07:59.592" v="60" actId="14100"/>
          <ac:picMkLst>
            <pc:docMk/>
            <pc:sldMk cId="4029023158" sldId="471"/>
            <ac:picMk id="6" creationId="{7600C810-9FD1-4D31-8D36-1B2295703BA0}"/>
          </ac:picMkLst>
        </pc:picChg>
        <pc:picChg chg="del">
          <ac:chgData name="pantelis bbalaouras" userId="25e8755020fc1734" providerId="LiveId" clId="{E9B501B8-6093-4137-8B3D-1149093426BE}" dt="2020-12-15T17:07:41.657" v="54" actId="478"/>
          <ac:picMkLst>
            <pc:docMk/>
            <pc:sldMk cId="4029023158" sldId="471"/>
            <ac:picMk id="7" creationId="{B3D48091-B705-4DC3-B0C1-2883D27E6781}"/>
          </ac:picMkLst>
        </pc:picChg>
        <pc:picChg chg="del">
          <ac:chgData name="pantelis bbalaouras" userId="25e8755020fc1734" providerId="LiveId" clId="{E9B501B8-6093-4137-8B3D-1149093426BE}" dt="2020-12-15T17:07:43.946" v="55" actId="478"/>
          <ac:picMkLst>
            <pc:docMk/>
            <pc:sldMk cId="4029023158" sldId="471"/>
            <ac:picMk id="11266" creationId="{DF0699A6-E54F-43E0-9486-667C5D4B27CA}"/>
          </ac:picMkLst>
        </pc:pic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4" creationId="{727B2D32-0618-4197-944B-5C6D4778C7C7}"/>
          </ac:cxnSpMkLst>
        </pc:cxn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8" creationId="{8C7119C7-0078-452A-AB46-CC0E43C91E67}"/>
          </ac:cxnSpMkLst>
        </pc:cxn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9" creationId="{91EC2A4C-0ABC-434A-948B-3C3395778207}"/>
          </ac:cxnSpMkLst>
        </pc:cxn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10" creationId="{73582D29-B994-446A-A247-F560C188415B}"/>
          </ac:cxnSpMkLst>
        </pc:cxn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11" creationId="{EDFFD4A4-2FDF-401C-BC80-6A3A713879A5}"/>
          </ac:cxnSpMkLst>
        </pc:cxnChg>
        <pc:cxnChg chg="del">
          <ac:chgData name="pantelis bbalaouras" userId="25e8755020fc1734" providerId="LiveId" clId="{E9B501B8-6093-4137-8B3D-1149093426BE}" dt="2020-12-15T17:07:47.799" v="56" actId="478"/>
          <ac:cxnSpMkLst>
            <pc:docMk/>
            <pc:sldMk cId="4029023158" sldId="471"/>
            <ac:cxnSpMk id="12" creationId="{1D550CA3-FF62-46A0-9B41-241C7F5AA59D}"/>
          </ac:cxnSpMkLst>
        </pc:cxnChg>
      </pc:sldChg>
      <pc:sldChg chg="addSp modSp mod">
        <pc:chgData name="pantelis bbalaouras" userId="25e8755020fc1734" providerId="LiveId" clId="{E9B501B8-6093-4137-8B3D-1149093426BE}" dt="2020-12-15T17:52:48.109" v="1580" actId="20577"/>
        <pc:sldMkLst>
          <pc:docMk/>
          <pc:sldMk cId="1176324132" sldId="474"/>
        </pc:sldMkLst>
        <pc:spChg chg="add mod">
          <ac:chgData name="pantelis bbalaouras" userId="25e8755020fc1734" providerId="LiveId" clId="{E9B501B8-6093-4137-8B3D-1149093426BE}" dt="2020-12-15T17:37:13.885" v="1553" actId="14100"/>
          <ac:spMkLst>
            <pc:docMk/>
            <pc:sldMk cId="1176324132" sldId="474"/>
            <ac:spMk id="7" creationId="{693A81E6-3B6C-4FD6-80C1-D2AF185638D2}"/>
          </ac:spMkLst>
        </pc:spChg>
        <pc:spChg chg="mod">
          <ac:chgData name="pantelis bbalaouras" userId="25e8755020fc1734" providerId="LiveId" clId="{E9B501B8-6093-4137-8B3D-1149093426BE}" dt="2020-12-15T17:52:48.109" v="1580" actId="20577"/>
          <ac:spMkLst>
            <pc:docMk/>
            <pc:sldMk cId="1176324132" sldId="474"/>
            <ac:spMk id="18434" creationId="{00000000-0000-0000-0000-000000000000}"/>
          </ac:spMkLst>
        </pc:spChg>
        <pc:picChg chg="add mod">
          <ac:chgData name="pantelis bbalaouras" userId="25e8755020fc1734" providerId="LiveId" clId="{E9B501B8-6093-4137-8B3D-1149093426BE}" dt="2020-12-15T17:37:13.885" v="1553" actId="14100"/>
          <ac:picMkLst>
            <pc:docMk/>
            <pc:sldMk cId="1176324132" sldId="474"/>
            <ac:picMk id="1026" creationId="{4CD1DC63-B48E-4575-AF2B-270EBF17214E}"/>
          </ac:picMkLst>
        </pc:picChg>
      </pc:sldChg>
      <pc:sldChg chg="modSp add mod">
        <pc:chgData name="pantelis bbalaouras" userId="25e8755020fc1734" providerId="LiveId" clId="{E9B501B8-6093-4137-8B3D-1149093426BE}" dt="2020-12-15T18:06:25.883" v="1612" actId="14100"/>
        <pc:sldMkLst>
          <pc:docMk/>
          <pc:sldMk cId="442119797" sldId="819"/>
        </pc:sldMkLst>
        <pc:spChg chg="mod">
          <ac:chgData name="pantelis bbalaouras" userId="25e8755020fc1734" providerId="LiveId" clId="{E9B501B8-6093-4137-8B3D-1149093426BE}" dt="2020-12-15T18:06:19.375" v="1611"/>
          <ac:spMkLst>
            <pc:docMk/>
            <pc:sldMk cId="442119797" sldId="819"/>
            <ac:spMk id="176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06:19.375" v="1611"/>
          <ac:spMkLst>
            <pc:docMk/>
            <pc:sldMk cId="442119797" sldId="819"/>
            <ac:spMk id="177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06:25.883" v="1612" actId="14100"/>
          <ac:spMkLst>
            <pc:docMk/>
            <pc:sldMk cId="442119797" sldId="819"/>
            <ac:spMk id="159748" creationId="{00000000-0000-0000-0000-000000000000}"/>
          </ac:spMkLst>
        </pc:spChg>
      </pc:sldChg>
      <pc:sldChg chg="modSp add mod">
        <pc:chgData name="pantelis bbalaouras" userId="25e8755020fc1734" providerId="LiveId" clId="{E9B501B8-6093-4137-8B3D-1149093426BE}" dt="2020-12-15T18:16:07.331" v="1624" actId="14100"/>
        <pc:sldMkLst>
          <pc:docMk/>
          <pc:sldMk cId="506445234" sldId="820"/>
        </pc:sldMkLst>
        <pc:spChg chg="mod">
          <ac:chgData name="pantelis bbalaouras" userId="25e8755020fc1734" providerId="LiveId" clId="{E9B501B8-6093-4137-8B3D-1149093426BE}" dt="2020-12-15T18:06:19.375" v="1611"/>
          <ac:spMkLst>
            <pc:docMk/>
            <pc:sldMk cId="506445234" sldId="820"/>
            <ac:spMk id="7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06:19.375" v="1611"/>
          <ac:spMkLst>
            <pc:docMk/>
            <pc:sldMk cId="506445234" sldId="820"/>
            <ac:spMk id="8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16:07.331" v="1624" actId="14100"/>
          <ac:spMkLst>
            <pc:docMk/>
            <pc:sldMk cId="506445234" sldId="820"/>
            <ac:spMk id="115717" creationId="{00000000-0000-0000-0000-000000000000}"/>
          </ac:spMkLst>
        </pc:spChg>
      </pc:sldChg>
      <pc:sldChg chg="modSp mod">
        <pc:chgData name="pantelis bbalaouras" userId="25e8755020fc1734" providerId="LiveId" clId="{E9B501B8-6093-4137-8B3D-1149093426BE}" dt="2020-12-15T17:07:36.696" v="53" actId="20577"/>
        <pc:sldMkLst>
          <pc:docMk/>
          <pc:sldMk cId="2323993427" sldId="836"/>
        </pc:sldMkLst>
        <pc:spChg chg="mod">
          <ac:chgData name="pantelis bbalaouras" userId="25e8755020fc1734" providerId="LiveId" clId="{E9B501B8-6093-4137-8B3D-1149093426BE}" dt="2020-12-15T17:07:36.696" v="53" actId="20577"/>
          <ac:spMkLst>
            <pc:docMk/>
            <pc:sldMk cId="2323993427" sldId="836"/>
            <ac:spMk id="5" creationId="{10CE7402-06C9-4A5A-B324-1380498D10B6}"/>
          </ac:spMkLst>
        </pc:spChg>
      </pc:sldChg>
      <pc:sldChg chg="del">
        <pc:chgData name="pantelis bbalaouras" userId="25e8755020fc1734" providerId="LiveId" clId="{E9B501B8-6093-4137-8B3D-1149093426BE}" dt="2020-12-15T17:08:49.679" v="90" actId="47"/>
        <pc:sldMkLst>
          <pc:docMk/>
          <pc:sldMk cId="2554151228" sldId="839"/>
        </pc:sldMkLst>
      </pc:sldChg>
      <pc:sldChg chg="modSp add mod">
        <pc:chgData name="pantelis bbalaouras" userId="25e8755020fc1734" providerId="LiveId" clId="{E9B501B8-6093-4137-8B3D-1149093426BE}" dt="2020-12-15T18:12:12.797" v="1616"/>
        <pc:sldMkLst>
          <pc:docMk/>
          <pc:sldMk cId="199714231" sldId="846"/>
        </pc:sldMkLst>
        <pc:spChg chg="mod">
          <ac:chgData name="pantelis bbalaouras" userId="25e8755020fc1734" providerId="LiveId" clId="{E9B501B8-6093-4137-8B3D-1149093426BE}" dt="2020-12-15T18:11:25.457" v="1613"/>
          <ac:spMkLst>
            <pc:docMk/>
            <pc:sldMk cId="199714231" sldId="846"/>
            <ac:spMk id="155649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12:12.797" v="1616"/>
          <ac:spMkLst>
            <pc:docMk/>
            <pc:sldMk cId="199714231" sldId="846"/>
            <ac:spMk id="155651" creationId="{00000000-0000-0000-0000-000000000000}"/>
          </ac:spMkLst>
        </pc:spChg>
        <pc:spChg chg="mod">
          <ac:chgData name="pantelis bbalaouras" userId="25e8755020fc1734" providerId="LiveId" clId="{E9B501B8-6093-4137-8B3D-1149093426BE}" dt="2020-12-15T18:11:25.457" v="1613"/>
          <ac:spMkLst>
            <pc:docMk/>
            <pc:sldMk cId="199714231" sldId="846"/>
            <ac:spMk id="155652" creationId="{00000000-0000-0000-0000-000000000000}"/>
          </ac:spMkLst>
        </pc:spChg>
      </pc:sldChg>
      <pc:sldChg chg="addSp modSp add mod ord">
        <pc:chgData name="pantelis bbalaouras" userId="25e8755020fc1734" providerId="LiveId" clId="{E9B501B8-6093-4137-8B3D-1149093426BE}" dt="2020-12-15T17:27:22.008" v="1548" actId="108"/>
        <pc:sldMkLst>
          <pc:docMk/>
          <pc:sldMk cId="1516137287" sldId="867"/>
        </pc:sldMkLst>
        <pc:spChg chg="mod">
          <ac:chgData name="pantelis bbalaouras" userId="25e8755020fc1734" providerId="LiveId" clId="{E9B501B8-6093-4137-8B3D-1149093426BE}" dt="2020-12-15T17:27:22.008" v="1548" actId="108"/>
          <ac:spMkLst>
            <pc:docMk/>
            <pc:sldMk cId="1516137287" sldId="867"/>
            <ac:spMk id="18442" creationId="{00000000-0000-0000-0000-000000000000}"/>
          </ac:spMkLst>
        </pc:spChg>
        <pc:picChg chg="add mod">
          <ac:chgData name="pantelis bbalaouras" userId="25e8755020fc1734" providerId="LiveId" clId="{E9B501B8-6093-4137-8B3D-1149093426BE}" dt="2020-12-15T17:17:04.389" v="795" actId="1076"/>
          <ac:picMkLst>
            <pc:docMk/>
            <pc:sldMk cId="1516137287" sldId="867"/>
            <ac:picMk id="6" creationId="{66EE0A62-18EC-48DE-8D78-77EBF4799583}"/>
          </ac:picMkLst>
        </pc:picChg>
      </pc:sldChg>
      <pc:sldChg chg="modSp add mod">
        <pc:chgData name="pantelis bbalaouras" userId="25e8755020fc1734" providerId="LiveId" clId="{E9B501B8-6093-4137-8B3D-1149093426BE}" dt="2020-12-15T17:53:10.926" v="1582"/>
        <pc:sldMkLst>
          <pc:docMk/>
          <pc:sldMk cId="1168173921" sldId="868"/>
        </pc:sldMkLst>
        <pc:spChg chg="mod">
          <ac:chgData name="pantelis bbalaouras" userId="25e8755020fc1734" providerId="LiveId" clId="{E9B501B8-6093-4137-8B3D-1149093426BE}" dt="2020-12-15T17:53:10.926" v="1582"/>
          <ac:spMkLst>
            <pc:docMk/>
            <pc:sldMk cId="1168173921" sldId="868"/>
            <ac:spMk id="18434" creationId="{00000000-0000-0000-0000-000000000000}"/>
          </ac:spMkLst>
        </pc:spChg>
      </pc:sldChg>
      <pc:sldChg chg="addSp delSp modSp new mod">
        <pc:chgData name="pantelis bbalaouras" userId="25e8755020fc1734" providerId="LiveId" clId="{E9B501B8-6093-4137-8B3D-1149093426BE}" dt="2020-12-15T18:14:41.157" v="1623"/>
        <pc:sldMkLst>
          <pc:docMk/>
          <pc:sldMk cId="2863528642" sldId="869"/>
        </pc:sldMkLst>
        <pc:spChg chg="add mod">
          <ac:chgData name="pantelis bbalaouras" userId="25e8755020fc1734" providerId="LiveId" clId="{E9B501B8-6093-4137-8B3D-1149093426BE}" dt="2020-12-15T18:14:34.479" v="1621" actId="1076"/>
          <ac:spMkLst>
            <pc:docMk/>
            <pc:sldMk cId="2863528642" sldId="869"/>
            <ac:spMk id="4" creationId="{4BF930B3-8A3B-49F2-B653-C3F42A594AB8}"/>
          </ac:spMkLst>
        </pc:spChg>
        <pc:picChg chg="add del mod">
          <ac:chgData name="pantelis bbalaouras" userId="25e8755020fc1734" providerId="LiveId" clId="{E9B501B8-6093-4137-8B3D-1149093426BE}" dt="2020-12-15T18:14:37.688" v="1622" actId="478"/>
          <ac:picMkLst>
            <pc:docMk/>
            <pc:sldMk cId="2863528642" sldId="869"/>
            <ac:picMk id="3074" creationId="{59BBEF24-0C0D-47CB-973E-EE171591BE42}"/>
          </ac:picMkLst>
        </pc:picChg>
        <pc:picChg chg="add">
          <ac:chgData name="pantelis bbalaouras" userId="25e8755020fc1734" providerId="LiveId" clId="{E9B501B8-6093-4137-8B3D-1149093426BE}" dt="2020-12-15T18:14:41.157" v="1623"/>
          <ac:picMkLst>
            <pc:docMk/>
            <pc:sldMk cId="2863528642" sldId="869"/>
            <ac:picMk id="3076" creationId="{BF60F2EC-2727-4A2A-92BB-A7EB5EECC4C9}"/>
          </ac:picMkLst>
        </pc:picChg>
      </pc:sldChg>
      <pc:sldChg chg="addSp modSp new mod">
        <pc:chgData name="pantelis bbalaouras" userId="25e8755020fc1734" providerId="LiveId" clId="{E9B501B8-6093-4137-8B3D-1149093426BE}" dt="2020-12-15T18:16:45.466" v="1628" actId="14100"/>
        <pc:sldMkLst>
          <pc:docMk/>
          <pc:sldMk cId="2912944361" sldId="870"/>
        </pc:sldMkLst>
        <pc:spChg chg="mod">
          <ac:chgData name="pantelis bbalaouras" userId="25e8755020fc1734" providerId="LiveId" clId="{E9B501B8-6093-4137-8B3D-1149093426BE}" dt="2020-12-15T18:16:18.144" v="1626"/>
          <ac:spMkLst>
            <pc:docMk/>
            <pc:sldMk cId="2912944361" sldId="870"/>
            <ac:spMk id="3" creationId="{E3CD1E34-96FC-47D6-A9A4-F728A63F5D39}"/>
          </ac:spMkLst>
        </pc:spChg>
        <pc:picChg chg="add mod">
          <ac:chgData name="pantelis bbalaouras" userId="25e8755020fc1734" providerId="LiveId" clId="{E9B501B8-6093-4137-8B3D-1149093426BE}" dt="2020-12-15T18:16:45.466" v="1628" actId="14100"/>
          <ac:picMkLst>
            <pc:docMk/>
            <pc:sldMk cId="2912944361" sldId="870"/>
            <ac:picMk id="5122" creationId="{303A8855-A3DE-4874-AD9E-9B35BB9A8C51}"/>
          </ac:picMkLst>
        </pc:picChg>
      </pc:sldChg>
      <pc:sldChg chg="addSp modSp new mod modNotesTx">
        <pc:chgData name="pantelis bbalaouras" userId="25e8755020fc1734" providerId="LiveId" clId="{E9B501B8-6093-4137-8B3D-1149093426BE}" dt="2020-12-15T18:17:17.519" v="1640"/>
        <pc:sldMkLst>
          <pc:docMk/>
          <pc:sldMk cId="2189197631" sldId="871"/>
        </pc:sldMkLst>
        <pc:spChg chg="mod">
          <ac:chgData name="pantelis bbalaouras" userId="25e8755020fc1734" providerId="LiveId" clId="{E9B501B8-6093-4137-8B3D-1149093426BE}" dt="2020-12-15T18:17:00.891" v="1638" actId="20577"/>
          <ac:spMkLst>
            <pc:docMk/>
            <pc:sldMk cId="2189197631" sldId="871"/>
            <ac:spMk id="2" creationId="{FFF64D1C-C704-43DE-B4BF-8586918A3D4D}"/>
          </ac:spMkLst>
        </pc:spChg>
        <pc:picChg chg="add mod">
          <ac:chgData name="pantelis bbalaouras" userId="25e8755020fc1734" providerId="LiveId" clId="{E9B501B8-6093-4137-8B3D-1149093426BE}" dt="2020-12-15T18:16:57.225" v="1631" actId="1076"/>
          <ac:picMkLst>
            <pc:docMk/>
            <pc:sldMk cId="2189197631" sldId="871"/>
            <ac:picMk id="4" creationId="{B857BA59-431F-4877-A162-ABA4F5AE2CBD}"/>
          </ac:picMkLst>
        </pc:picChg>
      </pc:sldChg>
      <pc:sldChg chg="addSp delSp modSp new mod modNotesTx">
        <pc:chgData name="pantelis bbalaouras" userId="25e8755020fc1734" providerId="LiveId" clId="{E9B501B8-6093-4137-8B3D-1149093426BE}" dt="2020-12-15T18:17:47.757" v="1651"/>
        <pc:sldMkLst>
          <pc:docMk/>
          <pc:sldMk cId="2498342692" sldId="872"/>
        </pc:sldMkLst>
        <pc:spChg chg="mod">
          <ac:chgData name="pantelis bbalaouras" userId="25e8755020fc1734" providerId="LiveId" clId="{E9B501B8-6093-4137-8B3D-1149093426BE}" dt="2020-12-15T18:17:41.290" v="1650" actId="20577"/>
          <ac:spMkLst>
            <pc:docMk/>
            <pc:sldMk cId="2498342692" sldId="872"/>
            <ac:spMk id="2" creationId="{228CB0CD-5CF5-4C08-8819-95A010C3D2D3}"/>
          </ac:spMkLst>
        </pc:spChg>
        <pc:spChg chg="del">
          <ac:chgData name="pantelis bbalaouras" userId="25e8755020fc1734" providerId="LiveId" clId="{E9B501B8-6093-4137-8B3D-1149093426BE}" dt="2020-12-15T18:17:36.736" v="1641"/>
          <ac:spMkLst>
            <pc:docMk/>
            <pc:sldMk cId="2498342692" sldId="872"/>
            <ac:spMk id="3" creationId="{FE6552D2-599E-4010-915F-18A39401D60E}"/>
          </ac:spMkLst>
        </pc:spChg>
        <pc:picChg chg="add mod">
          <ac:chgData name="pantelis bbalaouras" userId="25e8755020fc1734" providerId="LiveId" clId="{E9B501B8-6093-4137-8B3D-1149093426BE}" dt="2020-12-15T18:17:36.736" v="1641"/>
          <ac:picMkLst>
            <pc:docMk/>
            <pc:sldMk cId="2498342692" sldId="872"/>
            <ac:picMk id="6146" creationId="{9B1240B9-599A-4C7F-AD99-A35F075D8E07}"/>
          </ac:picMkLst>
        </pc:picChg>
      </pc:sldChg>
      <pc:sldChg chg="addSp delSp modSp new mod modNotesTx">
        <pc:chgData name="pantelis bbalaouras" userId="25e8755020fc1734" providerId="LiveId" clId="{E9B501B8-6093-4137-8B3D-1149093426BE}" dt="2020-12-15T18:18:26.331" v="1668" actId="1076"/>
        <pc:sldMkLst>
          <pc:docMk/>
          <pc:sldMk cId="2847388567" sldId="873"/>
        </pc:sldMkLst>
        <pc:spChg chg="mod">
          <ac:chgData name="pantelis bbalaouras" userId="25e8755020fc1734" providerId="LiveId" clId="{E9B501B8-6093-4137-8B3D-1149093426BE}" dt="2020-12-15T18:17:56.938" v="1663" actId="20577"/>
          <ac:spMkLst>
            <pc:docMk/>
            <pc:sldMk cId="2847388567" sldId="873"/>
            <ac:spMk id="2" creationId="{DA96D50B-1B9F-4CE3-83CA-639464AE74BC}"/>
          </ac:spMkLst>
        </pc:spChg>
        <pc:spChg chg="del mod">
          <ac:chgData name="pantelis bbalaouras" userId="25e8755020fc1734" providerId="LiveId" clId="{E9B501B8-6093-4137-8B3D-1149093426BE}" dt="2020-12-15T18:18:21.185" v="1666" actId="478"/>
          <ac:spMkLst>
            <pc:docMk/>
            <pc:sldMk cId="2847388567" sldId="873"/>
            <ac:spMk id="3" creationId="{D268563C-939E-4E8E-9EBB-6DE477539ECD}"/>
          </ac:spMkLst>
        </pc:spChg>
        <pc:spChg chg="add mod">
          <ac:chgData name="pantelis bbalaouras" userId="25e8755020fc1734" providerId="LiveId" clId="{E9B501B8-6093-4137-8B3D-1149093426BE}" dt="2020-12-15T18:18:21.185" v="1666" actId="478"/>
          <ac:spMkLst>
            <pc:docMk/>
            <pc:sldMk cId="2847388567" sldId="873"/>
            <ac:spMk id="5" creationId="{6AB5E115-7CA8-4A9D-95A6-97F4C15CD727}"/>
          </ac:spMkLst>
        </pc:spChg>
        <pc:picChg chg="add mod">
          <ac:chgData name="pantelis bbalaouras" userId="25e8755020fc1734" providerId="LiveId" clId="{E9B501B8-6093-4137-8B3D-1149093426BE}" dt="2020-12-15T18:18:26.331" v="1668" actId="1076"/>
          <ac:picMkLst>
            <pc:docMk/>
            <pc:sldMk cId="2847388567" sldId="873"/>
            <ac:picMk id="8194" creationId="{9B0EFC94-B85C-421A-BAF8-5C61349B02E8}"/>
          </ac:picMkLst>
        </pc:picChg>
      </pc:sldChg>
    </pc:docChg>
  </pc:docChgLst>
  <pc:docChgLst>
    <pc:chgData name="pantelis balaouras" userId="25e8755020fc1734" providerId="LiveId" clId="{0CAABD69-D440-4D43-BEB4-B67F41F3E4E5}"/>
    <pc:docChg chg="modSld">
      <pc:chgData name="pantelis balaouras" userId="25e8755020fc1734" providerId="LiveId" clId="{0CAABD69-D440-4D43-BEB4-B67F41F3E4E5}" dt="2021-10-27T06:34:45.437" v="127" actId="1038"/>
      <pc:docMkLst>
        <pc:docMk/>
      </pc:docMkLst>
      <pc:sldChg chg="modSp mod">
        <pc:chgData name="pantelis balaouras" userId="25e8755020fc1734" providerId="LiveId" clId="{0CAABD69-D440-4D43-BEB4-B67F41F3E4E5}" dt="2021-10-27T06:30:41.168" v="4" actId="20577"/>
        <pc:sldMkLst>
          <pc:docMk/>
          <pc:sldMk cId="0" sldId="434"/>
        </pc:sldMkLst>
        <pc:spChg chg="mod">
          <ac:chgData name="pantelis balaouras" userId="25e8755020fc1734" providerId="LiveId" clId="{0CAABD69-D440-4D43-BEB4-B67F41F3E4E5}" dt="2021-10-27T06:30:41.168" v="4" actId="20577"/>
          <ac:spMkLst>
            <pc:docMk/>
            <pc:sldMk cId="0" sldId="434"/>
            <ac:spMk id="18442" creationId="{00000000-0000-0000-0000-000000000000}"/>
          </ac:spMkLst>
        </pc:spChg>
      </pc:sldChg>
      <pc:sldChg chg="modSp mod">
        <pc:chgData name="pantelis balaouras" userId="25e8755020fc1734" providerId="LiveId" clId="{0CAABD69-D440-4D43-BEB4-B67F41F3E4E5}" dt="2021-10-27T06:33:41.883" v="20" actId="20577"/>
        <pc:sldMkLst>
          <pc:docMk/>
          <pc:sldMk cId="2847388567" sldId="873"/>
        </pc:sldMkLst>
        <pc:spChg chg="mod">
          <ac:chgData name="pantelis balaouras" userId="25e8755020fc1734" providerId="LiveId" clId="{0CAABD69-D440-4D43-BEB4-B67F41F3E4E5}" dt="2021-10-27T06:33:41.883" v="20" actId="20577"/>
          <ac:spMkLst>
            <pc:docMk/>
            <pc:sldMk cId="2847388567" sldId="873"/>
            <ac:spMk id="8" creationId="{059DCEC6-9CE4-4BFD-954E-35DB076DF194}"/>
          </ac:spMkLst>
        </pc:spChg>
      </pc:sldChg>
      <pc:sldChg chg="addSp modSp mod">
        <pc:chgData name="pantelis balaouras" userId="25e8755020fc1734" providerId="LiveId" clId="{0CAABD69-D440-4D43-BEB4-B67F41F3E4E5}" dt="2021-10-27T06:34:45.437" v="127" actId="1038"/>
        <pc:sldMkLst>
          <pc:docMk/>
          <pc:sldMk cId="3783486137" sldId="874"/>
        </pc:sldMkLst>
        <pc:picChg chg="mod">
          <ac:chgData name="pantelis balaouras" userId="25e8755020fc1734" providerId="LiveId" clId="{0CAABD69-D440-4D43-BEB4-B67F41F3E4E5}" dt="2021-10-27T06:34:27.279" v="21" actId="1076"/>
          <ac:picMkLst>
            <pc:docMk/>
            <pc:sldMk cId="3783486137" sldId="874"/>
            <ac:picMk id="28" creationId="{8382FAFA-6667-4D62-92DA-5571AB192712}"/>
          </ac:picMkLst>
        </pc:picChg>
        <pc:picChg chg="add mod">
          <ac:chgData name="pantelis balaouras" userId="25e8755020fc1734" providerId="LiveId" clId="{0CAABD69-D440-4D43-BEB4-B67F41F3E4E5}" dt="2021-10-27T06:34:45.437" v="127" actId="1038"/>
          <ac:picMkLst>
            <pc:docMk/>
            <pc:sldMk cId="3783486137" sldId="874"/>
            <ac:picMk id="195" creationId="{BA1A7355-7BE3-4F44-A9A9-314C4CBBF5C3}"/>
          </ac:picMkLst>
        </pc:picChg>
        <pc:cxnChg chg="add mod">
          <ac:chgData name="pantelis balaouras" userId="25e8755020fc1734" providerId="LiveId" clId="{0CAABD69-D440-4D43-BEB4-B67F41F3E4E5}" dt="2021-10-27T06:34:45.437" v="127" actId="1038"/>
          <ac:cxnSpMkLst>
            <pc:docMk/>
            <pc:sldMk cId="3783486137" sldId="874"/>
            <ac:cxnSpMk id="191" creationId="{6AEDB4E4-8020-4B6A-80EF-44924135FFA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09121" y="0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200"/>
            </a:lvl1pPr>
          </a:lstStyle>
          <a:p>
            <a:pPr>
              <a:defRPr/>
            </a:pPr>
            <a:fld id="{20A8EC0F-606D-4E9F-BB21-2B6C667229F6}" type="datetimeFigureOut">
              <a:rPr lang="el-GR"/>
              <a:pPr>
                <a:defRPr/>
              </a:pPr>
              <a:t>27/10/2021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09121" y="9283524"/>
            <a:ext cx="2914015" cy="489047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200"/>
            </a:lvl1pPr>
          </a:lstStyle>
          <a:p>
            <a:pPr>
              <a:defRPr/>
            </a:pPr>
            <a:fld id="{170F8DE1-C50E-4D2A-B2DE-94308876BA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13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636" y="0"/>
            <a:ext cx="2914015" cy="4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183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622" y="4643432"/>
            <a:ext cx="4931409" cy="43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636" y="9285194"/>
            <a:ext cx="2914015" cy="4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0" tIns="47134" rIns="94270" bIns="47134" numCol="1" anchor="b" anchorCtr="0" compatLnSpc="1">
            <a:prstTxWarp prst="textNoShape">
              <a:avLst/>
            </a:prstTxWarp>
          </a:bodyPr>
          <a:lstStyle>
            <a:lvl1pPr algn="r" defTabSz="942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DEB89C5-30B1-4C9D-962D-134DB3B71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467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https://en.wikipedia.org/wiki/Unicast#/media/File:Unicast.svg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+mj-lt"/>
              </a:rPr>
              <a:t>https://www.google.com/url?sa=i&amp;url=https%3A%2F%2Fwww.cs.csustan.edu%2F~john%2FClasses%2FPrevious_Semesters%2FCS3000_Communication_Networks%2F2017_02_Spring%2FNotes%2Fchap28.html&amp;psig=AOvVaw1nMFnpW_fElrUVJEwfS1PK&amp;ust=1606230712665000&amp;source=images&amp;cd=vfe&amp;ved=0CA0QjhxqFwoTCNDs5un5mO0CFQAAAAAdAAAAABAF</a:t>
            </a:r>
            <a:r>
              <a:rPr lang="en-US" sz="1200" dirty="0">
                <a:latin typeface="+mj-lt"/>
              </a:rPr>
              <a:t>  </a:t>
            </a:r>
            <a:endParaRPr lang="el-GR" sz="1200" dirty="0">
              <a:latin typeface="+mj-lt"/>
            </a:endParaRP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2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C44C3-DF88-4134-8D8C-7E96AAC0ED1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26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3AB93-9A87-4483-BC97-28F43B2EFF7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36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0FD80-994A-4B33-9868-E65BB44170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16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46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77D87-E72F-462E-816C-F022C3D718A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46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9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01558-AF9E-5D47-BF5A-A49C378F67F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https://en.wikipedia.org/wiki/Broadcasting_(networking)#/media/File:Broadcast.svg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9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https://en.wikipedia.org/wiki/Multicast#/media/File:Multicast.svg</a:t>
            </a:r>
          </a:p>
          <a:p>
            <a:r>
              <a:rPr lang="en-US" dirty="0"/>
              <a:t>http://www.steves-internet-guide.com/introduction-multicasting/</a:t>
            </a:r>
          </a:p>
          <a:p>
            <a:r>
              <a:rPr lang="en-US" dirty="0"/>
              <a:t>https://www.cisco.com/c/en/us/td/docs/ios/solutions_docs/ip_multicast/White_papers/mcst_ovr.html#wp1008683</a:t>
            </a:r>
          </a:p>
          <a:p>
            <a:r>
              <a:rPr lang="en-US" dirty="0"/>
              <a:t>https://docs.microsoft.com/en-us/previous-versions/windows/it-pro/windows-server-2003/cc759719(v=ws.10)?redirectedfrom=MSDN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B89C5-30B1-4C9D-962D-134DB3B717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3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6489A-FB84-419A-8BE4-5189834E44D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85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4BD9D-380A-4748-B53F-A804BF22260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95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0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0B24-A491-41AD-AAF7-D41265A6DA6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05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ΙΙ - Δικτύωση Πολυμέσων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1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703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9135" y="228600"/>
            <a:ext cx="8345977" cy="871538"/>
          </a:xfrm>
        </p:spPr>
        <p:txBody>
          <a:bodyPr/>
          <a:lstStyle>
            <a:lvl1pPr>
              <a:defRPr b="1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49135" y="1339850"/>
            <a:ext cx="3994265" cy="49085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800" y="1339850"/>
            <a:ext cx="4199312" cy="4908550"/>
          </a:xfrm>
        </p:spPr>
        <p:txBody>
          <a:bodyPr/>
          <a:lstStyle/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>
                <a:latin typeface="Gill Sans Nova" panose="020B0602020104020203" pitchFamily="34" charset="0"/>
              </a:defRPr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Nova" panose="020B0602020104020203" pitchFamily="34" charset="0"/>
              </a:defRPr>
            </a:lvl1pPr>
            <a:lvl2pPr>
              <a:defRPr>
                <a:latin typeface="Gill Sans Nova" panose="020B0602020104020203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§"/>
              <a:defRPr>
                <a:latin typeface="Gill Sans Nova" panose="020B0602020104020203" pitchFamily="34" charset="0"/>
              </a:defRPr>
            </a:lvl3pPr>
            <a:lvl4pPr>
              <a:buClr>
                <a:srgbClr val="000099"/>
              </a:buClr>
              <a:defRPr>
                <a:latin typeface="Gill Sans Nova" panose="020B0602020104020203" pitchFamily="34" charset="0"/>
              </a:defRPr>
            </a:lvl4pPr>
            <a:lvl5pPr>
              <a:buClr>
                <a:srgbClr val="000099"/>
              </a:buClr>
              <a:defRPr>
                <a:latin typeface="Gill Sans Nova" panose="020B0602020104020203" pitchFamily="34" charset="0"/>
              </a:defRPr>
            </a:lvl5pPr>
          </a:lstStyle>
          <a:p>
            <a:pPr lvl="0"/>
            <a:r>
              <a:rPr lang="el-GR" err="1"/>
              <a:t>Kλικ</a:t>
            </a:r>
            <a:r>
              <a:rPr lang="el-GR"/>
              <a:t>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90945" y="1339850"/>
            <a:ext cx="4052455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799" y="1339850"/>
            <a:ext cx="4249189" cy="4908550"/>
          </a:xfrm>
        </p:spPr>
        <p:txBody>
          <a:bodyPr/>
          <a:lstStyle>
            <a:lvl1pPr>
              <a:defRPr sz="2800">
                <a:latin typeface="Gill Sans Nova" panose="020B0602020104020203" pitchFamily="34" charset="0"/>
              </a:defRPr>
            </a:lvl1pPr>
            <a:lvl2pPr>
              <a:defRPr sz="2400">
                <a:latin typeface="Gill Sans Nova" panose="020B0602020104020203" pitchFamily="34" charset="0"/>
              </a:defRPr>
            </a:lvl2pPr>
            <a:lvl3pPr>
              <a:defRPr sz="2000">
                <a:latin typeface="Gill Sans Nova" panose="020B0602020104020203" pitchFamily="34" charset="0"/>
              </a:defRPr>
            </a:lvl3pPr>
            <a:lvl4pPr>
              <a:defRPr sz="1800">
                <a:latin typeface="Gill Sans Nova" panose="020B0602020104020203" pitchFamily="34" charset="0"/>
              </a:defRPr>
            </a:lvl4pPr>
            <a:lvl5pPr>
              <a:defRPr sz="1800">
                <a:latin typeface="Gill Sans Nova" panose="020B06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84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u="none"/>
            </a:lvl1pPr>
          </a:lstStyle>
          <a:p>
            <a:r>
              <a:rPr lang="el-GR" err="1"/>
              <a:t>Kλικ</a:t>
            </a:r>
            <a:r>
              <a:rPr lang="el-GR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7854"/>
            <a:ext cx="7772400" cy="47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A8C60-6ECA-4E89-901B-1ACB9FC649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8313" y="6572011"/>
            <a:ext cx="964277" cy="2867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OTT – IPTV</a:t>
            </a:r>
            <a:endParaRPr lang="en-US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6B08FB-0FC3-4939-AE8E-80AC6AB884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678487" y="6612774"/>
            <a:ext cx="465513" cy="2452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797150-EC14-4C18-B922-8D029638E608}" type="slidenum">
              <a:rPr lang="en-US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Arial" charset="0"/>
              </a:rPr>
              <a:pPr algn="r"/>
              <a:t>‹#›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000" b="1" u="none" dirty="0">
          <a:solidFill>
            <a:srgbClr val="000099"/>
          </a:solidFill>
          <a:latin typeface="Gill Sans Nova" panose="020B0602020104020203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12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rgbClr val="333399"/>
        </a:buClr>
        <a:buSzPct val="12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IP_multicast" TargetMode="External"/><Relationship Id="rId4" Type="http://schemas.openxmlformats.org/officeDocument/2006/relationships/hyperlink" Target="https://en.wikipedia.org/wiki/Multicas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et_Group_Management_Protoco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s.csustan.edu/~john/Classes/Previous_Semesters/CS3000_Communication_Networks/2017_02_Spring/Notes/Student_Notes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.wikipedia.org/wiki/TV_gateway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10CE7402-06C9-4A5A-B324-1380498D1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86" y="2540237"/>
            <a:ext cx="7331825" cy="2456412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M</a:t>
            </a:r>
            <a:r>
              <a:rPr lang="el-GR" sz="3200" b="1" dirty="0" err="1">
                <a:solidFill>
                  <a:srgbClr val="C00000"/>
                </a:solidFill>
              </a:rPr>
              <a:t>ετάδοση</a:t>
            </a:r>
            <a:r>
              <a:rPr lang="el-GR" sz="3200" b="1" dirty="0">
                <a:solidFill>
                  <a:srgbClr val="C00000"/>
                </a:solidFill>
              </a:rPr>
              <a:t> αποθηκευμένου βίντεο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Over the Top (OTT) – IPTV</a:t>
            </a:r>
            <a:endParaRPr lang="el-GR" sz="3200" b="1" dirty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2020-2021</a:t>
            </a:r>
          </a:p>
          <a:p>
            <a:endParaRPr lang="el-GR" dirty="0"/>
          </a:p>
          <a:p>
            <a:r>
              <a:rPr lang="el-GR" sz="2000" dirty="0"/>
              <a:t>Διδάσκων: Παντελής </a:t>
            </a:r>
            <a:r>
              <a:rPr lang="el-GR" sz="2000" dirty="0" err="1"/>
              <a:t>Μπαλαούρας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Τμήμα Πληροφορικής και Τηλεπικοινωνιών</a:t>
            </a:r>
            <a:br>
              <a:rPr lang="el-GR" sz="2000" dirty="0"/>
            </a:br>
            <a:r>
              <a:rPr lang="el-GR" sz="2000" dirty="0"/>
              <a:t>Εθνικό &amp; Καποδιστριακό Πανεπιστήμιο Αθηνών</a:t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pic>
        <p:nvPicPr>
          <p:cNvPr id="6" name="Picture 4" descr="Λογότυπο Εθνικόν και Καποδιστριακόν Πανεπιστήμιον Αθηνών">
            <a:extLst>
              <a:ext uri="{FF2B5EF4-FFF2-40B4-BE49-F238E27FC236}">
                <a16:creationId xmlns:a16="http://schemas.microsoft.com/office/drawing/2014/main" id="{0CEB2483-63A7-487C-9FE5-8D23A858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9996B10A-9A38-4478-B58C-ED63CE2FE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361304"/>
            <a:ext cx="7772400" cy="1470025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99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6D50B-1B9F-4CE3-83CA-639464AE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  <a:r>
              <a:rPr lang="el-GR" dirty="0"/>
              <a:t> </a:t>
            </a:r>
            <a:r>
              <a:rPr lang="el-GR" dirty="0" err="1"/>
              <a:t>Πολυεκπομπή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AB5E115-7CA8-4A9D-95A6-97F4C15C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B0EFC94-B85C-421A-BAF8-5C61349B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1" y="845919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7416E-3511-4835-AD7C-5D3A82F08D82}"/>
              </a:ext>
            </a:extLst>
          </p:cNvPr>
          <p:cNvSpPr txBox="1"/>
          <p:nvPr/>
        </p:nvSpPr>
        <p:spPr>
          <a:xfrm>
            <a:off x="1482695" y="6488668"/>
            <a:ext cx="458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Gill Sans Nova" panose="020B0602020104020203" pitchFamily="34" charset="0"/>
                <a:hlinkClick r:id="rId4"/>
              </a:rPr>
              <a:t>https://en.wikipedia.org/wiki/Multicast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endParaRPr lang="el-GR" dirty="0">
              <a:latin typeface="Gill Sans Nova" panose="020B06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DCEC6-9CE4-4BFD-954E-35DB076DF194}"/>
              </a:ext>
            </a:extLst>
          </p:cNvPr>
          <p:cNvSpPr txBox="1"/>
          <p:nvPr/>
        </p:nvSpPr>
        <p:spPr>
          <a:xfrm>
            <a:off x="149551" y="5188872"/>
            <a:ext cx="3166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  <a:hlinkClick r:id="rId5" tooltip="IP multicast"/>
              </a:rPr>
              <a:t>IP multicast</a:t>
            </a:r>
            <a:r>
              <a:rPr lang="en-US" dirty="0">
                <a:latin typeface="Gill Sans Nova" panose="020B0602020104020203" pitchFamily="34" charset="0"/>
              </a:rPr>
              <a:t>  a technique for one-to-many communication over an IP network.</a:t>
            </a:r>
            <a:endParaRPr lang="el-GR" dirty="0">
              <a:latin typeface="Gill Sans Nova" panose="020B06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9363F-B774-453B-92E1-D28DE4A15A52}"/>
              </a:ext>
            </a:extLst>
          </p:cNvPr>
          <p:cNvSpPr txBox="1"/>
          <p:nvPr/>
        </p:nvSpPr>
        <p:spPr>
          <a:xfrm>
            <a:off x="374148" y="1894868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Gill Sans Nova" panose="020B0602020104020203" pitchFamily="34" charset="0"/>
              </a:rPr>
              <a:t>Δρομολογητές</a:t>
            </a:r>
          </a:p>
          <a:p>
            <a:r>
              <a:rPr lang="en-US" dirty="0">
                <a:latin typeface="Gill Sans Nova" panose="020B0602020104020203" pitchFamily="34" charset="0"/>
              </a:rPr>
              <a:t>UDP </a:t>
            </a:r>
            <a:r>
              <a:rPr lang="el-GR" dirty="0">
                <a:latin typeface="Gill Sans Nova" panose="020B0602020104020203" pitchFamily="34" charset="0"/>
              </a:rPr>
              <a:t>κίνηση</a:t>
            </a:r>
          </a:p>
        </p:txBody>
      </p:sp>
    </p:spTree>
    <p:extLst>
      <p:ext uri="{BB962C8B-B14F-4D97-AF65-F5344CB8AC3E}">
        <p14:creationId xmlns:p14="http://schemas.microsoft.com/office/powerpoint/2010/main" val="284738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306D291-3314-4D3C-AB90-C376D097158A}"/>
              </a:ext>
            </a:extLst>
          </p:cNvPr>
          <p:cNvSpPr/>
          <p:nvPr/>
        </p:nvSpPr>
        <p:spPr bwMode="auto">
          <a:xfrm>
            <a:off x="785493" y="1265327"/>
            <a:ext cx="1734990" cy="10020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9747" name="Freeform 2"/>
          <p:cNvSpPr>
            <a:spLocks/>
          </p:cNvSpPr>
          <p:nvPr/>
        </p:nvSpPr>
        <p:spPr bwMode="auto">
          <a:xfrm>
            <a:off x="1471760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6010274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 </a:t>
            </a:r>
            <a:endParaRPr lang="en-US" dirty="0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124347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402285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5813572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392760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127522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224735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253310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286397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3848247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091135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3899047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133747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1528910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879622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1735285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1608285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531960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395810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153200" y="2981561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</a:t>
            </a:r>
            <a:r>
              <a:rPr lang="en-US" sz="1800" dirty="0"/>
              <a:t>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3937407" y="5747400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</a:t>
            </a:r>
            <a:r>
              <a:rPr lang="en-US" sz="1800" dirty="0"/>
              <a:t>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031185" y="4113213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 </a:t>
            </a:r>
            <a:r>
              <a:rPr lang="en-US" sz="1800" dirty="0"/>
              <a:t>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3838883" y="2317147"/>
            <a:ext cx="1029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Δίκτυο </a:t>
            </a:r>
          </a:p>
          <a:p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κορμού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391422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307035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346847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269185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053285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6862910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3992710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011760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2759222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1774972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225697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1813072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1463822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633560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3594247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405460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3821260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" name="Rectangle 4">
            <a:extLst>
              <a:ext uri="{FF2B5EF4-FFF2-40B4-BE49-F238E27FC236}">
                <a16:creationId xmlns:a16="http://schemas.microsoft.com/office/drawing/2014/main" id="{11B4EFC1-DEF8-4396-9C7B-64EEED1D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740" y="228600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u="none">
                <a:solidFill>
                  <a:srgbClr val="000099"/>
                </a:solidFill>
                <a:latin typeface="Gill Sans Nova" panose="020B0602020104020203" pitchFamily="34" charset="0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kern="0"/>
              <a:t>Y</a:t>
            </a:r>
            <a:r>
              <a:rPr lang="el-GR" kern="0"/>
              <a:t>ποκείμενο δίκτυο</a:t>
            </a:r>
            <a:endParaRPr lang="el-GR" kern="0" dirty="0"/>
          </a:p>
        </p:txBody>
      </p:sp>
      <p:grpSp>
        <p:nvGrpSpPr>
          <p:cNvPr id="182" name="Gráfico 247">
            <a:extLst>
              <a:ext uri="{FF2B5EF4-FFF2-40B4-BE49-F238E27FC236}">
                <a16:creationId xmlns:a16="http://schemas.microsoft.com/office/drawing/2014/main" id="{D27ACD6C-0057-41D2-B81E-5C457234C53E}"/>
              </a:ext>
            </a:extLst>
          </p:cNvPr>
          <p:cNvGrpSpPr/>
          <p:nvPr/>
        </p:nvGrpSpPr>
        <p:grpSpPr>
          <a:xfrm>
            <a:off x="1509331" y="1337843"/>
            <a:ext cx="570831" cy="570831"/>
            <a:chOff x="9828725" y="4816076"/>
            <a:chExt cx="570831" cy="570831"/>
          </a:xfrm>
        </p:grpSpPr>
        <p:sp>
          <p:nvSpPr>
            <p:cNvPr id="183" name="Forma libre 335">
              <a:extLst>
                <a:ext uri="{FF2B5EF4-FFF2-40B4-BE49-F238E27FC236}">
                  <a16:creationId xmlns:a16="http://schemas.microsoft.com/office/drawing/2014/main" id="{51AE45A5-C56B-4A3C-823D-89957F0CCE9A}"/>
                </a:ext>
              </a:extLst>
            </p:cNvPr>
            <p:cNvSpPr/>
            <p:nvPr/>
          </p:nvSpPr>
          <p:spPr>
            <a:xfrm>
              <a:off x="9827812" y="4815351"/>
              <a:ext cx="572048" cy="572048"/>
            </a:xfrm>
            <a:custGeom>
              <a:avLst/>
              <a:gdLst>
                <a:gd name="connsiteX0" fmla="*/ 410031 w 572048"/>
                <a:gd name="connsiteY0" fmla="*/ 181201 h 572048"/>
                <a:gd name="connsiteX1" fmla="*/ 416357 w 572048"/>
                <a:gd name="connsiteY1" fmla="*/ 182481 h 572048"/>
                <a:gd name="connsiteX2" fmla="*/ 442322 w 572048"/>
                <a:gd name="connsiteY2" fmla="*/ 156516 h 572048"/>
                <a:gd name="connsiteX3" fmla="*/ 416357 w 572048"/>
                <a:gd name="connsiteY3" fmla="*/ 130551 h 572048"/>
                <a:gd name="connsiteX4" fmla="*/ 390392 w 572048"/>
                <a:gd name="connsiteY4" fmla="*/ 156516 h 572048"/>
                <a:gd name="connsiteX5" fmla="*/ 391673 w 572048"/>
                <a:gd name="connsiteY5" fmla="*/ 162843 h 572048"/>
                <a:gd name="connsiteX6" fmla="*/ 350754 w 572048"/>
                <a:gd name="connsiteY6" fmla="*/ 203760 h 572048"/>
                <a:gd name="connsiteX7" fmla="*/ 12476 w 572048"/>
                <a:gd name="connsiteY7" fmla="*/ 12287 h 572048"/>
                <a:gd name="connsiteX8" fmla="*/ 1542 w 572048"/>
                <a:gd name="connsiteY8" fmla="*/ 41939 h 572048"/>
                <a:gd name="connsiteX9" fmla="*/ 913 w 572048"/>
                <a:gd name="connsiteY9" fmla="*/ 43996 h 572048"/>
                <a:gd name="connsiteX10" fmla="*/ 913 w 572048"/>
                <a:gd name="connsiteY10" fmla="*/ 134875 h 572048"/>
                <a:gd name="connsiteX11" fmla="*/ 438000 w 572048"/>
                <a:gd name="connsiteY11" fmla="*/ 571961 h 572048"/>
                <a:gd name="connsiteX12" fmla="*/ 528879 w 572048"/>
                <a:gd name="connsiteY12" fmla="*/ 571961 h 572048"/>
                <a:gd name="connsiteX13" fmla="*/ 529634 w 572048"/>
                <a:gd name="connsiteY13" fmla="*/ 571720 h 572048"/>
                <a:gd name="connsiteX14" fmla="*/ 560588 w 572048"/>
                <a:gd name="connsiteY14" fmla="*/ 560398 h 572048"/>
                <a:gd name="connsiteX15" fmla="*/ 369115 w 572048"/>
                <a:gd name="connsiteY15" fmla="*/ 222118 h 572048"/>
                <a:gd name="connsiteX16" fmla="*/ 410031 w 572048"/>
                <a:gd name="connsiteY16" fmla="*/ 181201 h 572048"/>
                <a:gd name="connsiteX17" fmla="*/ 520004 w 572048"/>
                <a:gd name="connsiteY17" fmla="*/ 519042 h 572048"/>
                <a:gd name="connsiteX18" fmla="*/ 249739 w 572048"/>
                <a:gd name="connsiteY18" fmla="*/ 323136 h 572048"/>
                <a:gd name="connsiteX19" fmla="*/ 52945 w 572048"/>
                <a:gd name="connsiteY19" fmla="*/ 53632 h 572048"/>
                <a:gd name="connsiteX20" fmla="*/ 314051 w 572048"/>
                <a:gd name="connsiteY20" fmla="*/ 240465 h 572048"/>
                <a:gd name="connsiteX21" fmla="*/ 277352 w 572048"/>
                <a:gd name="connsiteY21" fmla="*/ 277164 h 572048"/>
                <a:gd name="connsiteX22" fmla="*/ 277352 w 572048"/>
                <a:gd name="connsiteY22" fmla="*/ 295522 h 572048"/>
                <a:gd name="connsiteX23" fmla="*/ 286532 w 572048"/>
                <a:gd name="connsiteY23" fmla="*/ 299325 h 572048"/>
                <a:gd name="connsiteX24" fmla="*/ 295711 w 572048"/>
                <a:gd name="connsiteY24" fmla="*/ 295522 h 572048"/>
                <a:gd name="connsiteX25" fmla="*/ 332401 w 572048"/>
                <a:gd name="connsiteY25" fmla="*/ 258831 h 572048"/>
                <a:gd name="connsiteX26" fmla="*/ 520004 w 572048"/>
                <a:gd name="connsiteY26" fmla="*/ 519042 h 57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048" h="572048">
                  <a:moveTo>
                    <a:pt x="410031" y="181201"/>
                  </a:moveTo>
                  <a:cubicBezTo>
                    <a:pt x="412108" y="181738"/>
                    <a:pt x="414114" y="182481"/>
                    <a:pt x="416357" y="182481"/>
                  </a:cubicBezTo>
                  <a:cubicBezTo>
                    <a:pt x="430671" y="182481"/>
                    <a:pt x="442322" y="170830"/>
                    <a:pt x="442322" y="156516"/>
                  </a:cubicBezTo>
                  <a:cubicBezTo>
                    <a:pt x="442322" y="142203"/>
                    <a:pt x="430671" y="130551"/>
                    <a:pt x="416357" y="130551"/>
                  </a:cubicBezTo>
                  <a:cubicBezTo>
                    <a:pt x="402044" y="130551"/>
                    <a:pt x="390392" y="142203"/>
                    <a:pt x="390392" y="156516"/>
                  </a:cubicBezTo>
                  <a:cubicBezTo>
                    <a:pt x="390392" y="158758"/>
                    <a:pt x="391136" y="160765"/>
                    <a:pt x="391673" y="162843"/>
                  </a:cubicBezTo>
                  <a:lnTo>
                    <a:pt x="350754" y="203760"/>
                  </a:lnTo>
                  <a:cubicBezTo>
                    <a:pt x="216500" y="71723"/>
                    <a:pt x="59620" y="-34907"/>
                    <a:pt x="12476" y="12287"/>
                  </a:cubicBezTo>
                  <a:cubicBezTo>
                    <a:pt x="5157" y="19606"/>
                    <a:pt x="1938" y="29832"/>
                    <a:pt x="1542" y="41939"/>
                  </a:cubicBezTo>
                  <a:cubicBezTo>
                    <a:pt x="1417" y="42662"/>
                    <a:pt x="913" y="43246"/>
                    <a:pt x="913" y="43996"/>
                  </a:cubicBezTo>
                  <a:lnTo>
                    <a:pt x="913" y="134875"/>
                  </a:lnTo>
                  <a:cubicBezTo>
                    <a:pt x="913" y="375891"/>
                    <a:pt x="196984" y="571961"/>
                    <a:pt x="438000" y="571961"/>
                  </a:cubicBezTo>
                  <a:lnTo>
                    <a:pt x="528879" y="571961"/>
                  </a:lnTo>
                  <a:cubicBezTo>
                    <a:pt x="529157" y="571961"/>
                    <a:pt x="529360" y="571739"/>
                    <a:pt x="529634" y="571720"/>
                  </a:cubicBezTo>
                  <a:cubicBezTo>
                    <a:pt x="542434" y="571588"/>
                    <a:pt x="552962" y="568025"/>
                    <a:pt x="560588" y="560398"/>
                  </a:cubicBezTo>
                  <a:cubicBezTo>
                    <a:pt x="607757" y="513229"/>
                    <a:pt x="501128" y="356362"/>
                    <a:pt x="369115" y="222118"/>
                  </a:cubicBezTo>
                  <a:lnTo>
                    <a:pt x="410031" y="181201"/>
                  </a:lnTo>
                  <a:close/>
                  <a:moveTo>
                    <a:pt x="520004" y="519042"/>
                  </a:moveTo>
                  <a:cubicBezTo>
                    <a:pt x="478470" y="510662"/>
                    <a:pt x="375585" y="448968"/>
                    <a:pt x="249739" y="323136"/>
                  </a:cubicBezTo>
                  <a:cubicBezTo>
                    <a:pt x="117921" y="191293"/>
                    <a:pt x="60692" y="87140"/>
                    <a:pt x="52945" y="53632"/>
                  </a:cubicBezTo>
                  <a:cubicBezTo>
                    <a:pt x="93386" y="61717"/>
                    <a:pt x="192359" y="120752"/>
                    <a:pt x="314051" y="240465"/>
                  </a:cubicBezTo>
                  <a:lnTo>
                    <a:pt x="277352" y="277164"/>
                  </a:lnTo>
                  <a:cubicBezTo>
                    <a:pt x="272280" y="282236"/>
                    <a:pt x="272280" y="290451"/>
                    <a:pt x="277352" y="295522"/>
                  </a:cubicBezTo>
                  <a:cubicBezTo>
                    <a:pt x="279887" y="298057"/>
                    <a:pt x="283210" y="299325"/>
                    <a:pt x="286532" y="299325"/>
                  </a:cubicBezTo>
                  <a:cubicBezTo>
                    <a:pt x="289853" y="299325"/>
                    <a:pt x="293175" y="298057"/>
                    <a:pt x="295711" y="295522"/>
                  </a:cubicBezTo>
                  <a:lnTo>
                    <a:pt x="332401" y="258831"/>
                  </a:lnTo>
                  <a:cubicBezTo>
                    <a:pt x="457371" y="385965"/>
                    <a:pt x="512317" y="485936"/>
                    <a:pt x="520004" y="5190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4" name="Forma libre 336">
              <a:extLst>
                <a:ext uri="{FF2B5EF4-FFF2-40B4-BE49-F238E27FC236}">
                  <a16:creationId xmlns:a16="http://schemas.microsoft.com/office/drawing/2014/main" id="{7A158F66-9E97-423D-A658-E93BCBB548C5}"/>
                </a:ext>
              </a:extLst>
            </p:cNvPr>
            <p:cNvSpPr/>
            <p:nvPr/>
          </p:nvSpPr>
          <p:spPr>
            <a:xfrm>
              <a:off x="10243257" y="4815163"/>
              <a:ext cx="157009" cy="157009"/>
            </a:xfrm>
            <a:custGeom>
              <a:avLst/>
              <a:gdLst>
                <a:gd name="connsiteX0" fmla="*/ 13896 w 157008"/>
                <a:gd name="connsiteY0" fmla="*/ 26878 h 157008"/>
                <a:gd name="connsiteX1" fmla="*/ 130740 w 157008"/>
                <a:gd name="connsiteY1" fmla="*/ 143722 h 157008"/>
                <a:gd name="connsiteX2" fmla="*/ 143723 w 157008"/>
                <a:gd name="connsiteY2" fmla="*/ 156705 h 157008"/>
                <a:gd name="connsiteX3" fmla="*/ 156706 w 157008"/>
                <a:gd name="connsiteY3" fmla="*/ 143722 h 157008"/>
                <a:gd name="connsiteX4" fmla="*/ 13896 w 157008"/>
                <a:gd name="connsiteY4" fmla="*/ 913 h 157008"/>
                <a:gd name="connsiteX5" fmla="*/ 913 w 157008"/>
                <a:gd name="connsiteY5" fmla="*/ 13896 h 157008"/>
                <a:gd name="connsiteX6" fmla="*/ 13896 w 157008"/>
                <a:gd name="connsiteY6" fmla="*/ 26878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008" h="157008">
                  <a:moveTo>
                    <a:pt x="13896" y="26878"/>
                  </a:moveTo>
                  <a:cubicBezTo>
                    <a:pt x="78328" y="26878"/>
                    <a:pt x="130740" y="79291"/>
                    <a:pt x="130740" y="143722"/>
                  </a:cubicBezTo>
                  <a:cubicBezTo>
                    <a:pt x="130740" y="150898"/>
                    <a:pt x="136547" y="156705"/>
                    <a:pt x="143723" y="156705"/>
                  </a:cubicBezTo>
                  <a:cubicBezTo>
                    <a:pt x="150899" y="156705"/>
                    <a:pt x="156706" y="150898"/>
                    <a:pt x="156706" y="143722"/>
                  </a:cubicBezTo>
                  <a:cubicBezTo>
                    <a:pt x="156705" y="64976"/>
                    <a:pt x="9264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8"/>
                    <a:pt x="13896" y="2687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5" name="Forma libre 337">
              <a:extLst>
                <a:ext uri="{FF2B5EF4-FFF2-40B4-BE49-F238E27FC236}">
                  <a16:creationId xmlns:a16="http://schemas.microsoft.com/office/drawing/2014/main" id="{F54972C4-4234-49AC-8778-9E5044B47EDD}"/>
                </a:ext>
              </a:extLst>
            </p:cNvPr>
            <p:cNvSpPr/>
            <p:nvPr/>
          </p:nvSpPr>
          <p:spPr>
            <a:xfrm>
              <a:off x="10243257" y="4867093"/>
              <a:ext cx="104673" cy="104673"/>
            </a:xfrm>
            <a:custGeom>
              <a:avLst/>
              <a:gdLst>
                <a:gd name="connsiteX0" fmla="*/ 13896 w 104672"/>
                <a:gd name="connsiteY0" fmla="*/ 26879 h 104672"/>
                <a:gd name="connsiteX1" fmla="*/ 78809 w 104672"/>
                <a:gd name="connsiteY1" fmla="*/ 91792 h 104672"/>
                <a:gd name="connsiteX2" fmla="*/ 91792 w 104672"/>
                <a:gd name="connsiteY2" fmla="*/ 104775 h 104672"/>
                <a:gd name="connsiteX3" fmla="*/ 104775 w 104672"/>
                <a:gd name="connsiteY3" fmla="*/ 91792 h 104672"/>
                <a:gd name="connsiteX4" fmla="*/ 13896 w 104672"/>
                <a:gd name="connsiteY4" fmla="*/ 913 h 104672"/>
                <a:gd name="connsiteX5" fmla="*/ 913 w 104672"/>
                <a:gd name="connsiteY5" fmla="*/ 13896 h 104672"/>
                <a:gd name="connsiteX6" fmla="*/ 13896 w 104672"/>
                <a:gd name="connsiteY6" fmla="*/ 26879 h 1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72" h="104672">
                  <a:moveTo>
                    <a:pt x="13896" y="26879"/>
                  </a:moveTo>
                  <a:cubicBezTo>
                    <a:pt x="49687" y="26879"/>
                    <a:pt x="78809" y="56001"/>
                    <a:pt x="78809" y="91792"/>
                  </a:cubicBezTo>
                  <a:cubicBezTo>
                    <a:pt x="78809" y="98968"/>
                    <a:pt x="84616" y="104775"/>
                    <a:pt x="91792" y="104775"/>
                  </a:cubicBezTo>
                  <a:cubicBezTo>
                    <a:pt x="98968" y="104775"/>
                    <a:pt x="104775" y="98968"/>
                    <a:pt x="104775" y="91792"/>
                  </a:cubicBezTo>
                  <a:cubicBezTo>
                    <a:pt x="104775" y="41686"/>
                    <a:pt x="6400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9"/>
                    <a:pt x="13896" y="268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D0922639-D408-47CC-BFEA-01CF3C1D9C3F}"/>
              </a:ext>
            </a:extLst>
          </p:cNvPr>
          <p:cNvSpPr txBox="1"/>
          <p:nvPr/>
        </p:nvSpPr>
        <p:spPr>
          <a:xfrm>
            <a:off x="1368336" y="1935491"/>
            <a:ext cx="1076769" cy="261610"/>
          </a:xfrm>
          <a:prstGeom prst="rect">
            <a:avLst/>
          </a:prstGeom>
          <a:solidFill>
            <a:srgbClr val="EF5B26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ill Sans Nova" panose="020B0602020104020203" pitchFamily="34" charset="0"/>
              </a:rPr>
              <a:t>TV Gateway</a:t>
            </a:r>
            <a:endParaRPr lang="el-GR" sz="1100" b="1" dirty="0">
              <a:latin typeface="Gill Sans Nova" panose="020B0602020104020203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134FB22-0F9C-4BD8-A74A-F20C9E48DABA}"/>
              </a:ext>
            </a:extLst>
          </p:cNvPr>
          <p:cNvSpPr txBox="1"/>
          <p:nvPr/>
        </p:nvSpPr>
        <p:spPr>
          <a:xfrm>
            <a:off x="6108831" y="247343"/>
            <a:ext cx="4704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latin typeface="Arial" charset="0"/>
                <a:ea typeface="ＭＳ Ｐゴシック" charset="0"/>
              </a:rPr>
              <a:t>Δύο επίπεδα ιεραρχίας</a:t>
            </a:r>
            <a:r>
              <a:rPr lang="en-US" sz="1600" dirty="0">
                <a:latin typeface="Arial" charset="0"/>
                <a:ea typeface="ＭＳ Ｐゴシック" charset="0"/>
              </a:rPr>
              <a:t>:</a:t>
            </a:r>
            <a:endParaRPr lang="el-GR" sz="1600" dirty="0">
              <a:latin typeface="Arial" charset="0"/>
              <a:ea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Arial" charset="0"/>
                <a:ea typeface="ＭＳ Ｐゴシック" charset="0"/>
              </a:rPr>
              <a:t>δικτυακός κορμός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Arial" charset="0"/>
                <a:ea typeface="ＭＳ Ｐゴシック" charset="0"/>
              </a:rPr>
              <a:t>τοπική περιοχή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3A1B5-5A44-467C-ABED-E08D64B8256D}"/>
              </a:ext>
            </a:extLst>
          </p:cNvPr>
          <p:cNvSpPr txBox="1"/>
          <p:nvPr/>
        </p:nvSpPr>
        <p:spPr>
          <a:xfrm>
            <a:off x="427049" y="2297765"/>
            <a:ext cx="1423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Gill Sans Nova" panose="020B0602020104020203" pitchFamily="34" charset="0"/>
              </a:rPr>
              <a:t>Κεντρικό </a:t>
            </a:r>
            <a:r>
              <a:rPr lang="en-US" sz="1200" dirty="0">
                <a:latin typeface="Gill Sans Nova" panose="020B0602020104020203" pitchFamily="34" charset="0"/>
              </a:rPr>
              <a:t>Head-end</a:t>
            </a:r>
            <a:endParaRPr lang="el-GR" sz="1200" dirty="0">
              <a:latin typeface="Gill Sans Nova" panose="020B0602020104020203" pitchFamily="34" charset="0"/>
            </a:endParaRPr>
          </a:p>
        </p:txBody>
      </p:sp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7BAF05E6-4321-462D-9F07-702D7CFD8E91}"/>
              </a:ext>
            </a:extLst>
          </p:cNvPr>
          <p:cNvCxnSpPr>
            <a:cxnSpLocks/>
          </p:cNvCxnSpPr>
          <p:nvPr/>
        </p:nvCxnSpPr>
        <p:spPr bwMode="auto">
          <a:xfrm>
            <a:off x="2492335" y="1935491"/>
            <a:ext cx="411738" cy="2807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2" name="Ευθύγραμμο βέλος σύνδεσης 191">
            <a:extLst>
              <a:ext uri="{FF2B5EF4-FFF2-40B4-BE49-F238E27FC236}">
                <a16:creationId xmlns:a16="http://schemas.microsoft.com/office/drawing/2014/main" id="{3EB89CA3-902D-4D53-9080-FE7380C52ACE}"/>
              </a:ext>
            </a:extLst>
          </p:cNvPr>
          <p:cNvCxnSpPr>
            <a:cxnSpLocks/>
          </p:cNvCxnSpPr>
          <p:nvPr/>
        </p:nvCxnSpPr>
        <p:spPr bwMode="auto">
          <a:xfrm flipH="1">
            <a:off x="2399298" y="2632044"/>
            <a:ext cx="404125" cy="4425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4" name="Ευθύγραμμο βέλος σύνδεσης 193">
            <a:extLst>
              <a:ext uri="{FF2B5EF4-FFF2-40B4-BE49-F238E27FC236}">
                <a16:creationId xmlns:a16="http://schemas.microsoft.com/office/drawing/2014/main" id="{E223E2D7-0A42-4B09-B83F-18F5D0A34A8A}"/>
              </a:ext>
            </a:extLst>
          </p:cNvPr>
          <p:cNvCxnSpPr>
            <a:cxnSpLocks/>
          </p:cNvCxnSpPr>
          <p:nvPr/>
        </p:nvCxnSpPr>
        <p:spPr bwMode="auto">
          <a:xfrm>
            <a:off x="3109584" y="2679087"/>
            <a:ext cx="692903" cy="64127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7" name="Ευθύγραμμο βέλος σύνδεσης 196">
            <a:extLst>
              <a:ext uri="{FF2B5EF4-FFF2-40B4-BE49-F238E27FC236}">
                <a16:creationId xmlns:a16="http://schemas.microsoft.com/office/drawing/2014/main" id="{7696A44B-5265-4BC1-9948-68CACA8F6CC8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3758" y="2197843"/>
            <a:ext cx="613378" cy="2487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9" name="Ευθύγραμμο βέλος σύνδεσης 198">
            <a:extLst>
              <a:ext uri="{FF2B5EF4-FFF2-40B4-BE49-F238E27FC236}">
                <a16:creationId xmlns:a16="http://schemas.microsoft.com/office/drawing/2014/main" id="{1F65CA4A-5315-4293-9004-C7D6390F6B6A}"/>
              </a:ext>
            </a:extLst>
          </p:cNvPr>
          <p:cNvCxnSpPr>
            <a:cxnSpLocks/>
          </p:cNvCxnSpPr>
          <p:nvPr/>
        </p:nvCxnSpPr>
        <p:spPr bwMode="auto">
          <a:xfrm>
            <a:off x="4584910" y="2214243"/>
            <a:ext cx="667070" cy="2133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1" name="Ευθύγραμμο βέλος σύνδεσης 200">
            <a:extLst>
              <a:ext uri="{FF2B5EF4-FFF2-40B4-BE49-F238E27FC236}">
                <a16:creationId xmlns:a16="http://schemas.microsoft.com/office/drawing/2014/main" id="{452EDF83-6548-4837-854D-69D5645CA109}"/>
              </a:ext>
            </a:extLst>
          </p:cNvPr>
          <p:cNvCxnSpPr>
            <a:cxnSpLocks/>
          </p:cNvCxnSpPr>
          <p:nvPr/>
        </p:nvCxnSpPr>
        <p:spPr bwMode="auto">
          <a:xfrm>
            <a:off x="1908355" y="3873577"/>
            <a:ext cx="297632" cy="38909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2" name="Ευθύγραμμο βέλος σύνδεσης 201">
            <a:extLst>
              <a:ext uri="{FF2B5EF4-FFF2-40B4-BE49-F238E27FC236}">
                <a16:creationId xmlns:a16="http://schemas.microsoft.com/office/drawing/2014/main" id="{7C7793A6-FE28-43C9-9133-9F42B2DFCEB4}"/>
              </a:ext>
            </a:extLst>
          </p:cNvPr>
          <p:cNvCxnSpPr>
            <a:cxnSpLocks/>
          </p:cNvCxnSpPr>
          <p:nvPr/>
        </p:nvCxnSpPr>
        <p:spPr bwMode="auto">
          <a:xfrm flipH="1">
            <a:off x="1856118" y="3364319"/>
            <a:ext cx="270598" cy="43229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Ευθύγραμμο βέλος σύνδεσης 206">
            <a:extLst>
              <a:ext uri="{FF2B5EF4-FFF2-40B4-BE49-F238E27FC236}">
                <a16:creationId xmlns:a16="http://schemas.microsoft.com/office/drawing/2014/main" id="{F45C556C-BAC7-4B79-9CE5-1D3F38F158C2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6297" y="4690256"/>
            <a:ext cx="266885" cy="3682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9" name="Ευθύγραμμο βέλος σύνδεσης 208">
            <a:extLst>
              <a:ext uri="{FF2B5EF4-FFF2-40B4-BE49-F238E27FC236}">
                <a16:creationId xmlns:a16="http://schemas.microsoft.com/office/drawing/2014/main" id="{3BC63A10-B2BF-4875-B745-DB80616643CD}"/>
              </a:ext>
            </a:extLst>
          </p:cNvPr>
          <p:cNvCxnSpPr>
            <a:cxnSpLocks/>
          </p:cNvCxnSpPr>
          <p:nvPr/>
        </p:nvCxnSpPr>
        <p:spPr bwMode="auto">
          <a:xfrm>
            <a:off x="4045858" y="4547246"/>
            <a:ext cx="149403" cy="45290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1" name="Ευθύγραμμο βέλος σύνδεσης 210">
            <a:extLst>
              <a:ext uri="{FF2B5EF4-FFF2-40B4-BE49-F238E27FC236}">
                <a16:creationId xmlns:a16="http://schemas.microsoft.com/office/drawing/2014/main" id="{4D06ED99-9E63-4B06-BBF1-43DB3DD447E9}"/>
              </a:ext>
            </a:extLst>
          </p:cNvPr>
          <p:cNvCxnSpPr>
            <a:cxnSpLocks/>
          </p:cNvCxnSpPr>
          <p:nvPr/>
        </p:nvCxnSpPr>
        <p:spPr bwMode="auto">
          <a:xfrm flipH="1">
            <a:off x="3876934" y="3580636"/>
            <a:ext cx="164604" cy="50070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7234A9F5-1A45-4AD7-9DC8-821473666557}"/>
              </a:ext>
            </a:extLst>
          </p:cNvPr>
          <p:cNvCxnSpPr/>
          <p:nvPr/>
        </p:nvCxnSpPr>
        <p:spPr bwMode="auto">
          <a:xfrm flipH="1">
            <a:off x="1214172" y="5391802"/>
            <a:ext cx="239949" cy="462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5" name="Ευθύγραμμο βέλος σύνδεσης 214">
            <a:extLst>
              <a:ext uri="{FF2B5EF4-FFF2-40B4-BE49-F238E27FC236}">
                <a16:creationId xmlns:a16="http://schemas.microsoft.com/office/drawing/2014/main" id="{FC51E8CC-5AD5-43CA-A87A-6AB2AFD2E5C8}"/>
              </a:ext>
            </a:extLst>
          </p:cNvPr>
          <p:cNvCxnSpPr/>
          <p:nvPr/>
        </p:nvCxnSpPr>
        <p:spPr bwMode="auto">
          <a:xfrm flipH="1">
            <a:off x="1405402" y="5416051"/>
            <a:ext cx="239949" cy="462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6" name="Ευθύγραμμο βέλος σύνδεσης 215">
            <a:extLst>
              <a:ext uri="{FF2B5EF4-FFF2-40B4-BE49-F238E27FC236}">
                <a16:creationId xmlns:a16="http://schemas.microsoft.com/office/drawing/2014/main" id="{2E2DACA0-E9DE-4626-B97F-D2F8D66AF5CB}"/>
              </a:ext>
            </a:extLst>
          </p:cNvPr>
          <p:cNvCxnSpPr>
            <a:cxnSpLocks/>
          </p:cNvCxnSpPr>
          <p:nvPr/>
        </p:nvCxnSpPr>
        <p:spPr bwMode="auto">
          <a:xfrm flipH="1">
            <a:off x="1681406" y="5472642"/>
            <a:ext cx="91730" cy="458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7" name="Ευθύγραμμο βέλος σύνδεσης 216">
            <a:extLst>
              <a:ext uri="{FF2B5EF4-FFF2-40B4-BE49-F238E27FC236}">
                <a16:creationId xmlns:a16="http://schemas.microsoft.com/office/drawing/2014/main" id="{23654B41-DC5A-424A-B9F1-A4E6806ABF97}"/>
              </a:ext>
            </a:extLst>
          </p:cNvPr>
          <p:cNvCxnSpPr>
            <a:cxnSpLocks/>
          </p:cNvCxnSpPr>
          <p:nvPr/>
        </p:nvCxnSpPr>
        <p:spPr bwMode="auto">
          <a:xfrm flipH="1">
            <a:off x="1923863" y="5530012"/>
            <a:ext cx="28116" cy="362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6" name="Γραφικό 25" descr="Σπίτι περίγραμμα">
            <a:extLst>
              <a:ext uri="{FF2B5EF4-FFF2-40B4-BE49-F238E27FC236}">
                <a16:creationId xmlns:a16="http://schemas.microsoft.com/office/drawing/2014/main" id="{E1FAD017-740D-46FF-8B61-DC2B1BFCC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9695" y="5920943"/>
            <a:ext cx="389046" cy="389046"/>
          </a:xfrm>
          <a:prstGeom prst="rect">
            <a:avLst/>
          </a:prstGeom>
        </p:spPr>
      </p:pic>
      <p:pic>
        <p:nvPicPr>
          <p:cNvPr id="28" name="Γραφικό 27" descr="Σπίτι με συμπαγές γέμισμα">
            <a:extLst>
              <a:ext uri="{FF2B5EF4-FFF2-40B4-BE49-F238E27FC236}">
                <a16:creationId xmlns:a16="http://schemas.microsoft.com/office/drawing/2014/main" id="{8382FAFA-6667-4D62-92DA-5571AB192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6450" y="5987380"/>
            <a:ext cx="404172" cy="404172"/>
          </a:xfrm>
          <a:prstGeom prst="rect">
            <a:avLst/>
          </a:prstGeom>
        </p:spPr>
      </p:pic>
      <p:pic>
        <p:nvPicPr>
          <p:cNvPr id="224" name="Γραφικό 223" descr="Σπίτι περίγραμμα">
            <a:extLst>
              <a:ext uri="{FF2B5EF4-FFF2-40B4-BE49-F238E27FC236}">
                <a16:creationId xmlns:a16="http://schemas.microsoft.com/office/drawing/2014/main" id="{E9FC0D30-EA04-41BE-BDA5-18B2E8E75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6380" y="6007840"/>
            <a:ext cx="389046" cy="389046"/>
          </a:xfrm>
          <a:prstGeom prst="rect">
            <a:avLst/>
          </a:prstGeom>
        </p:spPr>
      </p:pic>
      <p:pic>
        <p:nvPicPr>
          <p:cNvPr id="225" name="Γραφικό 224" descr="Σπίτι με συμπαγές γέμισμα">
            <a:extLst>
              <a:ext uri="{FF2B5EF4-FFF2-40B4-BE49-F238E27FC236}">
                <a16:creationId xmlns:a16="http://schemas.microsoft.com/office/drawing/2014/main" id="{2563DBF6-DACC-44EE-AD6D-25174B754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973" y="5788125"/>
            <a:ext cx="404172" cy="404172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3DE00910-34C7-466E-96B0-9C974F72CDEA}"/>
              </a:ext>
            </a:extLst>
          </p:cNvPr>
          <p:cNvSpPr txBox="1"/>
          <p:nvPr/>
        </p:nvSpPr>
        <p:spPr>
          <a:xfrm>
            <a:off x="2368125" y="6153672"/>
            <a:ext cx="6570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Gill Sans Nova" panose="020B0602020104020203" pitchFamily="34" charset="0"/>
              </a:rPr>
              <a:t>Οι υπολογιστές προορισμός στέλνουν μηνύματα τύπου </a:t>
            </a:r>
            <a:r>
              <a:rPr lang="en-US" sz="1800" dirty="0">
                <a:latin typeface="Gill Sans Nova" panose="020B0602020104020203" pitchFamily="34" charset="0"/>
              </a:rPr>
              <a:t>IGMP </a:t>
            </a:r>
            <a:r>
              <a:rPr lang="en-US" sz="1800" i="1" dirty="0">
                <a:latin typeface="Gill Sans Nova" panose="020B0602020104020203" pitchFamily="34" charset="0"/>
              </a:rPr>
              <a:t>join</a:t>
            </a:r>
            <a:r>
              <a:rPr lang="en-US" sz="1800" dirty="0">
                <a:latin typeface="Gill Sans Nova" panose="020B0602020104020203" pitchFamily="34" charset="0"/>
              </a:rPr>
              <a:t> </a:t>
            </a:r>
            <a:r>
              <a:rPr lang="el-GR" sz="1800" dirty="0">
                <a:latin typeface="Gill Sans Nova" panose="020B0602020104020203" pitchFamily="34" charset="0"/>
              </a:rPr>
              <a:t>&amp; </a:t>
            </a:r>
            <a:r>
              <a:rPr lang="en-US" sz="1800" i="1" dirty="0">
                <a:latin typeface="Gill Sans Nova" panose="020B0602020104020203" pitchFamily="34" charset="0"/>
              </a:rPr>
              <a:t>leave</a:t>
            </a:r>
            <a:r>
              <a:rPr lang="en-US" sz="1800" dirty="0">
                <a:latin typeface="Gill Sans Nova" panose="020B0602020104020203" pitchFamily="34" charset="0"/>
              </a:rPr>
              <a:t> </a:t>
            </a:r>
            <a:r>
              <a:rPr lang="el-GR" sz="1800" dirty="0">
                <a:latin typeface="Gill Sans Nova" panose="020B0602020104020203" pitchFamily="34" charset="0"/>
              </a:rPr>
              <a:t>σε μία ομάδα </a:t>
            </a:r>
            <a:r>
              <a:rPr lang="el-GR" sz="1800" dirty="0" err="1">
                <a:latin typeface="Gill Sans Nova" panose="020B0602020104020203" pitchFamily="34" charset="0"/>
              </a:rPr>
              <a:t>πολυεκπομπής</a:t>
            </a:r>
            <a:r>
              <a:rPr lang="el-GR" sz="1800" dirty="0">
                <a:latin typeface="Gill Sans Nova" panose="020B0602020104020203" pitchFamily="34" charset="0"/>
              </a:rPr>
              <a:t> (</a:t>
            </a:r>
            <a:r>
              <a:rPr lang="en-US" sz="1800" dirty="0">
                <a:latin typeface="Gill Sans Nova" panose="020B0602020104020203" pitchFamily="34" charset="0"/>
              </a:rPr>
              <a:t>multicast group).</a:t>
            </a:r>
            <a:endParaRPr lang="el-GR" dirty="0">
              <a:latin typeface="Gill Sans Nova" panose="020B0602020104020203" pitchFamily="34" charset="0"/>
            </a:endParaRPr>
          </a:p>
        </p:txBody>
      </p:sp>
      <p:cxnSp>
        <p:nvCxnSpPr>
          <p:cNvPr id="191" name="Ευθύγραμμο βέλος σύνδεσης 216">
            <a:extLst>
              <a:ext uri="{FF2B5EF4-FFF2-40B4-BE49-F238E27FC236}">
                <a16:creationId xmlns:a16="http://schemas.microsoft.com/office/drawing/2014/main" id="{6AEDB4E4-8020-4B6A-80EF-44924135FFAD}"/>
              </a:ext>
            </a:extLst>
          </p:cNvPr>
          <p:cNvCxnSpPr>
            <a:cxnSpLocks/>
          </p:cNvCxnSpPr>
          <p:nvPr/>
        </p:nvCxnSpPr>
        <p:spPr bwMode="auto">
          <a:xfrm flipH="1">
            <a:off x="3684925" y="5343747"/>
            <a:ext cx="28116" cy="362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5" name="Γραφικό 27" descr="Σπίτι με συμπαγές γέμισμα">
            <a:extLst>
              <a:ext uri="{FF2B5EF4-FFF2-40B4-BE49-F238E27FC236}">
                <a16:creationId xmlns:a16="http://schemas.microsoft.com/office/drawing/2014/main" id="{BA1A7355-7BE3-4F44-A9A9-314C4CBBF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7512" y="5801115"/>
            <a:ext cx="404172" cy="4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8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 dirty="0"/>
              <a:t>Ροές πολυμέσων </a:t>
            </a:r>
            <a:br>
              <a:rPr lang="en-US" dirty="0"/>
            </a:br>
            <a:r>
              <a:rPr lang="en-US" dirty="0"/>
              <a:t>MPEG-4/RTP/UDP/IP</a:t>
            </a:r>
            <a:endParaRPr lang="el-GR" dirty="0"/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4" y="1512916"/>
            <a:ext cx="8924926" cy="48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Οι ροές </a:t>
            </a:r>
            <a:r>
              <a:rPr lang="el-GR" sz="2200" b="1" dirty="0">
                <a:latin typeface="Gill Sans Nova" panose="020B0602020104020203" pitchFamily="34" charset="0"/>
                <a:ea typeface="MS PGothic" pitchFamily="34" charset="-128"/>
              </a:rPr>
              <a:t>αντιγράφονται στους δρομολογητές</a:t>
            </a:r>
            <a:endParaRPr lang="en-US" sz="2200" b="1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Δημιουργείται ένα </a:t>
            </a:r>
            <a:r>
              <a:rPr lang="el-GR" sz="2200" b="1" dirty="0">
                <a:latin typeface="Gill Sans Nova" panose="020B0602020104020203" pitchFamily="34" charset="0"/>
                <a:ea typeface="MS PGothic" pitchFamily="34" charset="-128"/>
              </a:rPr>
              <a:t>λογικό δένδρο δρομολογητών </a:t>
            </a:r>
            <a:endParaRPr lang="en-US" sz="2200" b="1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200" dirty="0">
                <a:latin typeface="Gill Sans Nova" panose="020B0602020104020203" pitchFamily="34" charset="0"/>
              </a:rPr>
              <a:t>Κάθε ροή μεταδίδεται σε συγκεκριμένη διεύθυνση </a:t>
            </a:r>
            <a:r>
              <a:rPr lang="en-US" sz="2200" dirty="0">
                <a:latin typeface="Gill Sans Nova" panose="020B0602020104020203" pitchFamily="34" charset="0"/>
              </a:rPr>
              <a:t>Multicast IP </a:t>
            </a:r>
            <a:endParaRPr lang="el-GR" sz="22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200" dirty="0">
                <a:latin typeface="Gill Sans Nova" panose="020B0602020104020203" pitchFamily="34" charset="0"/>
              </a:rPr>
              <a:t>M</a:t>
            </a:r>
            <a:r>
              <a:rPr lang="el-GR" sz="2200" dirty="0" err="1">
                <a:latin typeface="Gill Sans Nova" panose="020B0602020104020203" pitchFamily="34" charset="0"/>
              </a:rPr>
              <a:t>ια</a:t>
            </a:r>
            <a:r>
              <a:rPr lang="el-GR" sz="2200" dirty="0">
                <a:latin typeface="Gill Sans Nova" panose="020B0602020104020203" pitchFamily="34" charset="0"/>
              </a:rPr>
              <a:t> διεύθυνση IP </a:t>
            </a:r>
            <a:r>
              <a:rPr lang="el-GR" sz="2200" dirty="0" err="1">
                <a:latin typeface="Gill Sans Nova" panose="020B0602020104020203" pitchFamily="34" charset="0"/>
              </a:rPr>
              <a:t>πολυεκπομπής</a:t>
            </a:r>
            <a:r>
              <a:rPr lang="el-GR" sz="2200" dirty="0">
                <a:latin typeface="Gill Sans Nova" panose="020B0602020104020203" pitchFamily="34" charset="0"/>
              </a:rPr>
              <a:t> </a:t>
            </a:r>
            <a:r>
              <a:rPr lang="en-US" sz="2200" dirty="0">
                <a:latin typeface="Gill Sans Nova" panose="020B0602020104020203" pitchFamily="34" charset="0"/>
              </a:rPr>
              <a:t>(multicast IP) </a:t>
            </a:r>
            <a:r>
              <a:rPr lang="el-GR" sz="2200" dirty="0">
                <a:latin typeface="Gill Sans Nova" panose="020B0602020104020203" pitchFamily="34" charset="0"/>
              </a:rPr>
              <a:t>είναι ένα λογικό αναγνωριστικό για μια ομάδα υπολογιστών/δρομολογητών σε ένα δίκτυο που είναι διαθέσιμοι για την επεξεργασία </a:t>
            </a:r>
            <a:r>
              <a:rPr lang="en-US" sz="2200" dirty="0">
                <a:latin typeface="Gill Sans Nova" panose="020B0602020104020203" pitchFamily="34" charset="0"/>
              </a:rPr>
              <a:t>IP </a:t>
            </a:r>
            <a:r>
              <a:rPr lang="el-GR" sz="2200" dirty="0">
                <a:latin typeface="Gill Sans Nova" panose="020B0602020104020203" pitchFamily="34" charset="0"/>
              </a:rPr>
              <a:t>πακέτων που προορίζονται να είναι πολλαπλής διανομής για μια καθορισμένη υπηρεσία δικτύου:</a:t>
            </a:r>
            <a:endParaRPr lang="en-US" sz="2200" dirty="0"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200" i="1" dirty="0">
                <a:effectLst/>
                <a:latin typeface="Gill Sans Nova" panose="020B0602020104020203" pitchFamily="34" charset="0"/>
              </a:rPr>
              <a:t>224.0.0.0</a:t>
            </a:r>
            <a:r>
              <a:rPr lang="en-US" sz="2200" dirty="0">
                <a:latin typeface="Gill Sans Nova" panose="020B0602020104020203" pitchFamily="34" charset="0"/>
              </a:rPr>
              <a:t> - </a:t>
            </a:r>
            <a:r>
              <a:rPr lang="en-US" sz="2200" i="1" dirty="0">
                <a:effectLst/>
                <a:latin typeface="Gill Sans Nova" panose="020B0602020104020203" pitchFamily="34" charset="0"/>
              </a:rPr>
              <a:t>239.255.255.255</a:t>
            </a:r>
            <a:r>
              <a:rPr lang="en-US" sz="2200" dirty="0">
                <a:latin typeface="Gill Sans Nova" panose="020B0602020104020203" pitchFamily="34" charset="0"/>
              </a:rPr>
              <a:t> </a:t>
            </a:r>
            <a:endParaRPr lang="el-GR" sz="2200" dirty="0"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Οι κόμβοι προορισμού στέλνουν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μυνήματα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200" dirty="0">
                <a:latin typeface="Gill Sans Nova" panose="020B0602020104020203" pitchFamily="34" charset="0"/>
                <a:ea typeface="MS PGothic" pitchFamily="34" charset="-128"/>
              </a:rPr>
              <a:t>join &amp; leave 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του </a:t>
            </a:r>
            <a:r>
              <a:rPr lang="en-US" sz="2200" dirty="0">
                <a:latin typeface="Gill Sans Nova" panose="020B0602020104020203" pitchFamily="34" charset="0"/>
                <a:ea typeface="MS PGothic" pitchFamily="34" charset="-128"/>
              </a:rPr>
              <a:t>IGMP (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Internet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Group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Management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Protocol</a:t>
            </a:r>
            <a:r>
              <a:rPr lang="en-US" sz="2200" dirty="0">
                <a:latin typeface="Gill Sans Nova" panose="020B0602020104020203" pitchFamily="34" charset="0"/>
                <a:ea typeface="MS PGothic" pitchFamily="34" charset="-128"/>
              </a:rPr>
              <a:t>)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σε μία ομάδα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πολυεκπομπής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sz="2200" dirty="0">
                <a:latin typeface="Gill Sans Nova" panose="020B0602020104020203" pitchFamily="34" charset="0"/>
                <a:ea typeface="MS PGothic" pitchFamily="34" charset="-128"/>
              </a:rPr>
              <a:t>(multicast group)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200" dirty="0" err="1">
                <a:latin typeface="Gill Sans Nova" panose="020B0602020104020203" pitchFamily="34" charset="0"/>
                <a:ea typeface="MS PGothic" pitchFamily="34" charset="-128"/>
              </a:rPr>
              <a:t>π.χ</a:t>
            </a:r>
            <a:r>
              <a:rPr lang="el-GR" sz="2200" dirty="0">
                <a:latin typeface="Gill Sans Nova" panose="020B0602020104020203" pitchFamily="34" charset="0"/>
                <a:ea typeface="MS PGothic" pitchFamily="34" charset="-128"/>
              </a:rPr>
              <a:t> την περίπτωση IPTV όταν ο χρήστης αλλάζει από ένα τηλεοπτικό κανάλι σε άλλο.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200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200" dirty="0">
              <a:latin typeface="Gill Sans Nova" panose="020B0602020104020203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130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1538"/>
          </a:xfrm>
        </p:spPr>
        <p:txBody>
          <a:bodyPr/>
          <a:lstStyle/>
          <a:p>
            <a:r>
              <a:rPr lang="en-US" sz="2800" dirty="0">
                <a:latin typeface="Gill Sans Nova" panose="020B0602020104020203" pitchFamily="34" charset="0"/>
              </a:rPr>
              <a:t>To </a:t>
            </a:r>
            <a:r>
              <a:rPr lang="el-GR" sz="2800" dirty="0">
                <a:latin typeface="Gill Sans Nova" panose="020B0602020104020203" pitchFamily="34" charset="0"/>
                <a:ea typeface="MS PGothic" pitchFamily="34" charset="-128"/>
              </a:rPr>
              <a:t>Internet </a:t>
            </a:r>
            <a:r>
              <a:rPr lang="el-GR" sz="2800" dirty="0" err="1">
                <a:latin typeface="Gill Sans Nova" panose="020B0602020104020203" pitchFamily="34" charset="0"/>
                <a:ea typeface="MS PGothic" pitchFamily="34" charset="-128"/>
              </a:rPr>
              <a:t>Group</a:t>
            </a:r>
            <a:r>
              <a:rPr lang="el-GR" sz="28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800" dirty="0" err="1">
                <a:latin typeface="Gill Sans Nova" panose="020B0602020104020203" pitchFamily="34" charset="0"/>
                <a:ea typeface="MS PGothic" pitchFamily="34" charset="-128"/>
              </a:rPr>
              <a:t>Management</a:t>
            </a:r>
            <a:r>
              <a:rPr lang="el-GR" sz="28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800" dirty="0" err="1">
                <a:latin typeface="Gill Sans Nova" panose="020B0602020104020203" pitchFamily="34" charset="0"/>
                <a:ea typeface="MS PGothic" pitchFamily="34" charset="-128"/>
              </a:rPr>
              <a:t>Protocol</a:t>
            </a:r>
            <a:r>
              <a:rPr lang="el-GR" sz="2800" dirty="0">
                <a:latin typeface="Gill Sans Nova" panose="020B0602020104020203" pitchFamily="34" charset="0"/>
                <a:ea typeface="MS PGothic" pitchFamily="34" charset="-128"/>
              </a:rPr>
              <a:t> (</a:t>
            </a:r>
            <a:r>
              <a:rPr lang="el-GR" sz="2800" dirty="0">
                <a:latin typeface="Gill Sans Nova" panose="020B0602020104020203" pitchFamily="34" charset="0"/>
              </a:rPr>
              <a:t>IGMP) </a:t>
            </a:r>
            <a:endParaRPr lang="el-GR" sz="2800" dirty="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25450" y="1289945"/>
            <a:ext cx="871855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Το IGMP είναι ένα πρωτόκολλο επικοινωνίας που χρησιμοποιείται από  υπολογιστές και παρακείμενους δρομολογητές σε δίκτυα IPv4 για τη δημιουργία συμμετοχών σε ομάδες </a:t>
            </a:r>
            <a:r>
              <a:rPr lang="el-GR" sz="2000" dirty="0" err="1">
                <a:latin typeface="Gill Sans Nova" panose="020B0602020104020203" pitchFamily="34" charset="0"/>
              </a:rPr>
              <a:t>πολυεκπομπή</a:t>
            </a:r>
            <a:r>
              <a:rPr lang="el-GR" sz="2000" dirty="0">
                <a:latin typeface="Gill Sans Nova" panose="020B0602020104020203" pitchFamily="34" charset="0"/>
              </a:rPr>
              <a:t> (</a:t>
            </a:r>
            <a:r>
              <a:rPr lang="en-US" sz="2000" dirty="0">
                <a:latin typeface="Gill Sans Nova" panose="020B0602020104020203" pitchFamily="34" charset="0"/>
              </a:rPr>
              <a:t>multicast groups).</a:t>
            </a: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Το IGMP επιτρέπει στο δίκτυο να κατευθύνει μεταδόσεις </a:t>
            </a:r>
            <a:r>
              <a:rPr lang="el-GR" sz="2000" dirty="0" err="1">
                <a:latin typeface="Gill Sans Nova" panose="020B0602020104020203" pitchFamily="34" charset="0"/>
              </a:rPr>
              <a:t>πολυεκπομπής</a:t>
            </a:r>
            <a:r>
              <a:rPr lang="el-GR" sz="2000" dirty="0">
                <a:latin typeface="Gill Sans Nova" panose="020B0602020104020203" pitchFamily="34" charset="0"/>
              </a:rPr>
              <a:t> μόνο σε υπολογιστές/δρομολογητές που το έχουν ζητήσει.</a:t>
            </a: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Το IGMP μπορεί να χρησιμοποιηθεί για εφαρμογές δικτύωσης </a:t>
            </a:r>
            <a:r>
              <a:rPr lang="el-GR" sz="2000" dirty="0" err="1">
                <a:latin typeface="Gill Sans Nova" panose="020B0602020104020203" pitchFamily="34" charset="0"/>
              </a:rPr>
              <a:t>one-to-many</a:t>
            </a:r>
            <a:r>
              <a:rPr lang="el-GR" sz="2000" dirty="0">
                <a:latin typeface="Gill Sans Nova" panose="020B0602020104020203" pitchFamily="34" charset="0"/>
              </a:rPr>
              <a:t> όπως </a:t>
            </a:r>
            <a:r>
              <a:rPr lang="el-GR" sz="2000" dirty="0" err="1">
                <a:latin typeface="Gill Sans Nova" panose="020B0602020104020203" pitchFamily="34" charset="0"/>
              </a:rPr>
              <a:t>online</a:t>
            </a:r>
            <a:r>
              <a:rPr lang="el-GR" sz="2000" dirty="0">
                <a:latin typeface="Gill Sans Nova" panose="020B0602020104020203" pitchFamily="34" charset="0"/>
              </a:rPr>
              <a:t> </a:t>
            </a:r>
            <a:r>
              <a:rPr lang="el-GR" sz="2000" dirty="0" err="1">
                <a:latin typeface="Gill Sans Nova" panose="020B0602020104020203" pitchFamily="34" charset="0"/>
              </a:rPr>
              <a:t>streaming</a:t>
            </a:r>
            <a:r>
              <a:rPr lang="el-GR" sz="2000" dirty="0">
                <a:latin typeface="Gill Sans Nova" panose="020B0602020104020203" pitchFamily="34" charset="0"/>
              </a:rPr>
              <a:t> </a:t>
            </a:r>
            <a:r>
              <a:rPr lang="el-GR" sz="2000" dirty="0" err="1">
                <a:latin typeface="Gill Sans Nova" panose="020B0602020104020203" pitchFamily="34" charset="0"/>
              </a:rPr>
              <a:t>video</a:t>
            </a:r>
            <a:r>
              <a:rPr lang="el-GR" sz="2000" dirty="0">
                <a:latin typeface="Gill Sans Nova" panose="020B0602020104020203" pitchFamily="34" charset="0"/>
              </a:rPr>
              <a:t> και </a:t>
            </a:r>
            <a:r>
              <a:rPr lang="el-GR" sz="2000" dirty="0" err="1">
                <a:latin typeface="Gill Sans Nova" panose="020B0602020104020203" pitchFamily="34" charset="0"/>
              </a:rPr>
              <a:t>gaming</a:t>
            </a:r>
            <a:r>
              <a:rPr lang="el-GR" sz="2000" dirty="0">
                <a:latin typeface="Gill Sans Nova" panose="020B0602020104020203" pitchFamily="34" charset="0"/>
              </a:rPr>
              <a:t> και επιτρέπει πιο αποτελεσματική χρήση πόρων κατά την υποστήριξη αυτών των τύπων εφαρμογών.</a:t>
            </a: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Το IGMP χρησιμοποιείται σε δίκτυα IPv4.</a:t>
            </a:r>
            <a:endParaRPr lang="en-US" sz="2000" dirty="0">
              <a:latin typeface="Gill Sans Nova" panose="020B06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el-GR" sz="2000" dirty="0">
              <a:latin typeface="Gill Sans Nova" panose="020B0602020104020203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94FE5E-6E20-4D4D-B8CF-DDE25B93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5" y="4425055"/>
            <a:ext cx="5524500" cy="228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C0235-46D6-41C3-B22D-2FB429EE46CF}"/>
              </a:ext>
            </a:extLst>
          </p:cNvPr>
          <p:cNvSpPr txBox="1"/>
          <p:nvPr/>
        </p:nvSpPr>
        <p:spPr>
          <a:xfrm>
            <a:off x="3873470" y="6604084"/>
            <a:ext cx="45890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50" dirty="0">
                <a:hlinkClick r:id="rId3"/>
              </a:rPr>
              <a:t>https://en.wikipedia.org/wiki/Internet_Group_Management_Protocol</a:t>
            </a:r>
            <a:r>
              <a:rPr lang="el-GR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85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934A639-2FD0-479C-931E-01B2DD54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3933825"/>
            <a:ext cx="8553450" cy="2838450"/>
          </a:xfrm>
        </p:spPr>
        <p:txBody>
          <a:bodyPr/>
          <a:lstStyle/>
          <a:p>
            <a:r>
              <a:rPr lang="el-GR" sz="1800" dirty="0"/>
              <a:t>Το IGMP λειτουργεί μεταξύ ενός υπολογιστή και ενός τοπικού δρομολογητή που υποστηρίζει </a:t>
            </a:r>
            <a:r>
              <a:rPr lang="el-GR" sz="1800" dirty="0" err="1"/>
              <a:t>πολυεκπομπή</a:t>
            </a:r>
            <a:r>
              <a:rPr lang="el-GR" sz="1800" dirty="0"/>
              <a:t> </a:t>
            </a:r>
            <a:r>
              <a:rPr lang="en-US" sz="1800" dirty="0"/>
              <a:t>(multicast)</a:t>
            </a:r>
            <a:r>
              <a:rPr lang="el-GR" sz="1800" dirty="0"/>
              <a:t>. </a:t>
            </a:r>
            <a:endParaRPr lang="en-US" sz="1800" dirty="0"/>
          </a:p>
          <a:p>
            <a:r>
              <a:rPr lang="el-GR" sz="1800" dirty="0"/>
              <a:t>Οι </a:t>
            </a:r>
            <a:r>
              <a:rPr lang="el-GR" sz="1800" dirty="0" err="1"/>
              <a:t>μεταγωγείς</a:t>
            </a:r>
            <a:r>
              <a:rPr lang="el-GR" sz="1800" dirty="0"/>
              <a:t> </a:t>
            </a:r>
            <a:r>
              <a:rPr lang="en-US" sz="1800" dirty="0"/>
              <a:t>(switchers) </a:t>
            </a:r>
            <a:r>
              <a:rPr lang="el-GR" sz="1800" dirty="0"/>
              <a:t>που διαθέτουν IGMP </a:t>
            </a:r>
            <a:r>
              <a:rPr lang="el-GR" sz="1800" dirty="0" err="1"/>
              <a:t>snooping</a:t>
            </a:r>
            <a:r>
              <a:rPr lang="el-GR" sz="1800" dirty="0"/>
              <a:t> αντλούν επίσης χρήσιμες πληροφορίες παρατηρώντας αυτές τις συναλλαγές IGMP. </a:t>
            </a:r>
            <a:endParaRPr lang="en-US" sz="1800" dirty="0"/>
          </a:p>
          <a:p>
            <a:r>
              <a:rPr lang="el-GR" sz="1800" dirty="0"/>
              <a:t>Το </a:t>
            </a:r>
            <a:r>
              <a:rPr lang="en-US" sz="1800" dirty="0"/>
              <a:t>Protocol </a:t>
            </a:r>
            <a:r>
              <a:rPr lang="el-GR" sz="1800" dirty="0" err="1"/>
              <a:t>Independent</a:t>
            </a:r>
            <a:r>
              <a:rPr lang="el-GR" sz="1800" dirty="0"/>
              <a:t> </a:t>
            </a:r>
            <a:r>
              <a:rPr lang="el-GR" sz="1800" dirty="0" err="1"/>
              <a:t>Multicast</a:t>
            </a:r>
            <a:r>
              <a:rPr lang="el-GR" sz="1800" dirty="0"/>
              <a:t> (PIM) χρησιμοποιείται στη συνέχεια μεταξύ των τοπικών και απομακρυσμένων δρομολογητών </a:t>
            </a:r>
            <a:r>
              <a:rPr lang="el-GR" sz="1800" dirty="0" err="1"/>
              <a:t>πολυεκπομπής</a:t>
            </a:r>
            <a:r>
              <a:rPr lang="el-GR" sz="1800" dirty="0"/>
              <a:t> για να κατευθύνει την κυκλοφορία πολλαπλής διανομής από κεντρικούς υπολογιστές (Τ</a:t>
            </a:r>
            <a:r>
              <a:rPr lang="en-US" sz="1800" dirty="0"/>
              <a:t>V Gateways) </a:t>
            </a:r>
            <a:r>
              <a:rPr lang="el-GR" sz="1800" dirty="0"/>
              <a:t>που στέλνουν πολλαπλές μετάδοση σε  υπολογιστές που έχουν εγγραφεί μέσω IGMP για να τις λάβουν.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l-GR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84BD6A-8DD9-4179-AEE5-12A34A46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208002"/>
            <a:ext cx="7343775" cy="344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8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K</a:t>
            </a:r>
            <a:r>
              <a:rPr lang="el-GR" err="1"/>
              <a:t>ατηγορίες</a:t>
            </a:r>
            <a:r>
              <a:rPr lang="el-GR"/>
              <a:t> ροές πολυμέσων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2019992"/>
            <a:ext cx="8585200" cy="457765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/>
              <a:t>A. UDP: RTSP/RTP/UDP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UDP </a:t>
            </a:r>
            <a:r>
              <a:rPr lang="el-GR" dirty="0"/>
              <a:t>συνεχούς ροής </a:t>
            </a:r>
            <a:r>
              <a:rPr lang="en-US" dirty="0"/>
              <a:t>(UDP Streaming)</a:t>
            </a:r>
            <a:endParaRPr lang="el-GR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B. HTTP/TCP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HTTP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συνεχούς ροής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(HTTP streaming)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/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HTTP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προσαρμόσιμης συνεχούς ροής (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adaptive HTTP streaming) / TCP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5B29E-1E74-46B9-98A5-223B0FD1DF2E}"/>
              </a:ext>
            </a:extLst>
          </p:cNvPr>
          <p:cNvSpPr txBox="1">
            <a:spLocks/>
          </p:cNvSpPr>
          <p:nvPr/>
        </p:nvSpPr>
        <p:spPr bwMode="auto">
          <a:xfrm>
            <a:off x="1564009" y="6579190"/>
            <a:ext cx="541713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11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390765"/>
            <a:ext cx="8677564" cy="488984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Ο εξυπηρετητής</a:t>
            </a:r>
            <a:r>
              <a:rPr lang="en-US"/>
              <a:t> </a:t>
            </a:r>
            <a:r>
              <a:rPr lang="el-GR"/>
              <a:t>στέλνει στον κατάλληλο για τον πελάτη ρυθμό</a:t>
            </a:r>
            <a:endParaRPr lang="en-US"/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συχνά, </a:t>
            </a:r>
            <a:r>
              <a:rPr lang="el-GR" b="1"/>
              <a:t>ρυθμός αποστολής</a:t>
            </a:r>
            <a:r>
              <a:rPr lang="en-US" b="1"/>
              <a:t> = </a:t>
            </a:r>
            <a:r>
              <a:rPr lang="el-GR" b="1"/>
              <a:t>ρυθμός κωδικοποίησης= σταθερός</a:t>
            </a:r>
            <a:endParaRPr lang="en-US" b="1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/>
              <a:t>2 Mbps, 8.000 bit/UDP </a:t>
            </a:r>
            <a:r>
              <a:rPr lang="el-GR"/>
              <a:t>πακέτο, 4</a:t>
            </a:r>
            <a:r>
              <a:rPr lang="en-US"/>
              <a:t>msec (8.000 bit / 2 Mbps)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/>
              <a:t>ο</a:t>
            </a:r>
            <a:r>
              <a:rPr lang="en-US"/>
              <a:t> </a:t>
            </a:r>
            <a:r>
              <a:rPr lang="el-GR"/>
              <a:t>ρυθμός μετάδοσης μπορεί να </a:t>
            </a:r>
            <a:r>
              <a:rPr lang="el-GR" b="1"/>
              <a:t>αγνοεί τα επίπεδα συμφόρησης ή διάθεσης</a:t>
            </a:r>
            <a:r>
              <a:rPr lang="el-GR"/>
              <a:t> επιπλέον εύρους ζώνης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Μικρή καθυστέρηση αναπαραγωγής </a:t>
            </a:r>
            <a:r>
              <a:rPr lang="en-US"/>
              <a:t>(2-5 seconds) </a:t>
            </a:r>
            <a:r>
              <a:rPr lang="el-GR"/>
              <a:t>ώστε να εξαλείψει την οφειλόμενη στο δίκτυο διακύμανση της καθυστέρησης </a:t>
            </a:r>
            <a:endParaRPr lang="en-US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/>
              <a:t>Δεν υπάρχει αναμετάδοση χαμένων πακέτων (</a:t>
            </a:r>
            <a:r>
              <a:rPr lang="en-US"/>
              <a:t>UDP </a:t>
            </a:r>
            <a:r>
              <a:rPr lang="el-GR"/>
              <a:t>όχι </a:t>
            </a:r>
            <a:r>
              <a:rPr lang="en-US"/>
              <a:t>TCP). </a:t>
            </a:r>
            <a:r>
              <a:rPr lang="el-GR" b="1"/>
              <a:t>Ανάκαμψη από σφάλματα</a:t>
            </a:r>
            <a:r>
              <a:rPr lang="en-US" b="1"/>
              <a:t>: </a:t>
            </a:r>
            <a:r>
              <a:rPr lang="el-GR" b="1"/>
              <a:t>επίπεδο εφαρμογής</a:t>
            </a:r>
            <a:endParaRPr lang="en-US" b="1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sz="1800"/>
              <a:t>αρκεί να επιτρέπεται από χρονικούς περιορισμούς</a:t>
            </a:r>
          </a:p>
        </p:txBody>
      </p:sp>
    </p:spTree>
    <p:extLst>
      <p:ext uri="{BB962C8B-B14F-4D97-AF65-F5344CB8AC3E}">
        <p14:creationId xmlns:p14="http://schemas.microsoft.com/office/powerpoint/2010/main" val="296396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36" y="1241849"/>
            <a:ext cx="8677564" cy="487044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Real Time Streaming Protocol </a:t>
            </a:r>
            <a:r>
              <a:rPr lang="el-GR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RTSP)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  <a:latin typeface="Gill Sans Nova" panose="020B0602020104020203" pitchFamily="34" charset="0"/>
              </a:rPr>
              <a:t>Το αρχείο πολυμέσων ανακτάται μέσω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Gill Sans Nova" panose="020B0602020104020203" pitchFamily="34" charset="0"/>
              </a:rPr>
              <a:t>RTSP</a:t>
            </a:r>
            <a:endParaRPr lang="el-GR" dirty="0">
              <a:solidFill>
                <a:schemeClr val="bg2">
                  <a:lumMod val="40000"/>
                  <a:lumOff val="60000"/>
                </a:schemeClr>
              </a:solidFill>
              <a:latin typeface="Gill Sans Nova" panose="020B0602020104020203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Παράλληλη σύνδεση ελέγχου για αποστολή εντολών τύπου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pause, rewind, forward,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αλλαγή θέσης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Απαιτεί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RTSP server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στην πλευρά του εξυπηρετητή, αυξάνει την πολυπλοκότητα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Real Time Protocol (RTP) </a:t>
            </a:r>
            <a:r>
              <a:rPr lang="en-US" dirty="0"/>
              <a:t>[RFC 2326]: </a:t>
            </a:r>
            <a:r>
              <a:rPr lang="el-GR" dirty="0"/>
              <a:t>τύποι φορτίου πολυμέσων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RTP/UDP/IP + RTCP </a:t>
            </a:r>
            <a:r>
              <a:rPr lang="el-GR" sz="2400" dirty="0"/>
              <a:t>πακέτα ελέγχου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Το </a:t>
            </a:r>
            <a:r>
              <a:rPr lang="en-US" dirty="0"/>
              <a:t>UDP </a:t>
            </a:r>
            <a:r>
              <a:rPr lang="el-GR" u="sng" dirty="0"/>
              <a:t>μπορεί να μην περνά μέσα από </a:t>
            </a:r>
            <a:r>
              <a:rPr lang="en-US" u="sng" dirty="0"/>
              <a:t>firewalls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Απαγορεύουν την </a:t>
            </a:r>
            <a:r>
              <a:rPr lang="en-US" dirty="0"/>
              <a:t>UDP </a:t>
            </a:r>
            <a:r>
              <a:rPr lang="el-GR" dirty="0"/>
              <a:t>κίνηση, επιτρέπουν μόνο </a:t>
            </a:r>
            <a:r>
              <a:rPr lang="en-US" dirty="0"/>
              <a:t>TCP </a:t>
            </a:r>
            <a:r>
              <a:rPr lang="el-GR" dirty="0"/>
              <a:t>κίνηση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1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Πρωτόκολλο πραγματικού χρόνου (</a:t>
            </a:r>
            <a:r>
              <a:rPr lang="en-US" sz="3600" u="sng" dirty="0"/>
              <a:t>R</a:t>
            </a:r>
            <a:r>
              <a:rPr lang="en-US" sz="3600" dirty="0"/>
              <a:t>eal-</a:t>
            </a:r>
            <a:r>
              <a:rPr lang="en-US" sz="3600" u="sng" dirty="0"/>
              <a:t>T</a:t>
            </a:r>
            <a:r>
              <a:rPr lang="en-US" sz="3600" dirty="0"/>
              <a:t>ime </a:t>
            </a:r>
            <a:r>
              <a:rPr lang="en-US" sz="3600" u="sng" dirty="0"/>
              <a:t>P</a:t>
            </a:r>
            <a:r>
              <a:rPr lang="en-US" sz="3600" dirty="0"/>
              <a:t>rotocol</a:t>
            </a:r>
            <a:r>
              <a:rPr lang="el-GR" sz="3600" dirty="0"/>
              <a:t>, </a:t>
            </a:r>
            <a:r>
              <a:rPr lang="en-US" sz="3600" dirty="0"/>
              <a:t>RTP</a:t>
            </a:r>
            <a:r>
              <a:rPr lang="el-GR" sz="3600" dirty="0"/>
              <a:t>)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3810000" cy="53149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 dirty="0">
                <a:latin typeface="Gill Sans Nova" panose="020B0602020104020203" pitchFamily="34" charset="0"/>
              </a:rPr>
              <a:t>Το πρωτόκολλο </a:t>
            </a:r>
            <a:r>
              <a:rPr lang="en-US" sz="2400" dirty="0">
                <a:latin typeface="Gill Sans Nova" panose="020B0602020104020203" pitchFamily="34" charset="0"/>
              </a:rPr>
              <a:t>RTP </a:t>
            </a:r>
            <a:r>
              <a:rPr lang="el-GR" sz="2400" dirty="0">
                <a:latin typeface="Gill Sans Nova" panose="020B0602020104020203" pitchFamily="34" charset="0"/>
              </a:rPr>
              <a:t>προσδιορίζει </a:t>
            </a:r>
            <a:r>
              <a:rPr lang="el-GR" sz="24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μια δομή για πακέτα που μεταφέρουν δεδομένα ήχου/βίντεο </a:t>
            </a:r>
            <a:r>
              <a:rPr lang="el-GR" sz="2000" dirty="0">
                <a:latin typeface="Gill Sans Nova" panose="020B0602020104020203" pitchFamily="34" charset="0"/>
              </a:rPr>
              <a:t>(</a:t>
            </a:r>
            <a:r>
              <a:rPr lang="en-US" sz="2000" b="1" dirty="0">
                <a:latin typeface="Gill Sans Nova" panose="020B0602020104020203" pitchFamily="34" charset="0"/>
              </a:rPr>
              <a:t>RFC 3550</a:t>
            </a:r>
            <a:r>
              <a:rPr lang="el-GR" sz="2000" dirty="0">
                <a:latin typeface="Gill Sans Nova" panose="020B0602020104020203" pitchFamily="34" charset="0"/>
              </a:rPr>
              <a:t>)</a:t>
            </a:r>
            <a:endParaRPr lang="en-US" sz="2000" dirty="0">
              <a:latin typeface="Gill Sans Nova" panose="020B0602020104020203" pitchFamily="34" charset="0"/>
            </a:endParaRPr>
          </a:p>
          <a:p>
            <a:pPr>
              <a:spcBef>
                <a:spcPts val="1200"/>
              </a:spcBef>
            </a:pPr>
            <a:r>
              <a:rPr lang="el-GR" sz="2400" dirty="0">
                <a:latin typeface="Gill Sans Nova" panose="020B0602020104020203" pitchFamily="34" charset="0"/>
              </a:rPr>
              <a:t>Ένα </a:t>
            </a:r>
            <a:r>
              <a:rPr lang="en-US" sz="2400" dirty="0">
                <a:latin typeface="Gill Sans Nova" panose="020B0602020104020203" pitchFamily="34" charset="0"/>
              </a:rPr>
              <a:t>RTP </a:t>
            </a:r>
            <a:r>
              <a:rPr lang="el-GR" sz="2400" dirty="0">
                <a:latin typeface="Gill Sans Nova" panose="020B0602020104020203" pitchFamily="34" charset="0"/>
              </a:rPr>
              <a:t>πακέτο παρέχει</a:t>
            </a:r>
            <a:r>
              <a:rPr lang="en-US" sz="2000" dirty="0">
                <a:latin typeface="Gill Sans Nova" panose="020B0602020104020203" pitchFamily="34" charset="0"/>
              </a:rPr>
              <a:t>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Αναγνώριση του είδους του ωφέλιμου φορτίου (</a:t>
            </a:r>
            <a:r>
              <a:rPr lang="en-US" sz="2000" dirty="0">
                <a:latin typeface="Gill Sans Nova" panose="020B0602020104020203" pitchFamily="34" charset="0"/>
              </a:rPr>
              <a:t>payload type</a:t>
            </a:r>
            <a:r>
              <a:rPr lang="el-GR" sz="2000" dirty="0">
                <a:latin typeface="Gill Sans Nova" panose="020B0602020104020203" pitchFamily="34" charset="0"/>
              </a:rPr>
              <a:t>)</a:t>
            </a:r>
            <a:endParaRPr lang="en-US" sz="2000" dirty="0">
              <a:latin typeface="Gill Sans Nova" panose="020B0602020104020203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 dirty="0">
                <a:latin typeface="Gill Sans Nova" panose="020B0602020104020203" pitchFamily="34" charset="0"/>
              </a:rPr>
              <a:t>Αρίθμηση ακολουθίας (σειράς των πακέτων)</a:t>
            </a:r>
            <a:endParaRPr lang="en-US" sz="2000" dirty="0">
              <a:latin typeface="Gill Sans Nova" panose="020B0602020104020203" pitchFamily="34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000" dirty="0" err="1">
                <a:latin typeface="Gill Sans Nova" panose="020B0602020104020203" pitchFamily="34" charset="0"/>
              </a:rPr>
              <a:t>Χρονοσφραγίδες</a:t>
            </a:r>
            <a:r>
              <a:rPr lang="el-GR" sz="2000" dirty="0">
                <a:latin typeface="Gill Sans Nova" panose="020B0602020104020203" pitchFamily="34" charset="0"/>
              </a:rPr>
              <a:t> (</a:t>
            </a:r>
            <a:r>
              <a:rPr lang="en-US" sz="2000" dirty="0">
                <a:latin typeface="Gill Sans Nova" panose="020B0602020104020203" pitchFamily="34" charset="0"/>
              </a:rPr>
              <a:t>timestamping</a:t>
            </a:r>
            <a:r>
              <a:rPr lang="el-GR" sz="2000" dirty="0">
                <a:latin typeface="Gill Sans Nova" panose="020B0602020104020203" pitchFamily="34" charset="0"/>
              </a:rPr>
              <a:t>)</a:t>
            </a:r>
            <a:endParaRPr lang="en-US" sz="1800" dirty="0">
              <a:latin typeface="Gill Sans Nova" panose="020B0602020104020203" pitchFamily="34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240213" cy="49085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 dirty="0">
                <a:latin typeface="Gill Sans Nova" panose="020B0602020104020203" pitchFamily="34" charset="0"/>
              </a:rPr>
              <a:t>Τα πακέτα </a:t>
            </a:r>
            <a:r>
              <a:rPr lang="en-US" sz="2400" dirty="0">
                <a:latin typeface="Gill Sans Nova" panose="020B0602020104020203" pitchFamily="34" charset="0"/>
              </a:rPr>
              <a:t>RTP </a:t>
            </a:r>
            <a:r>
              <a:rPr lang="el-GR" sz="2400" dirty="0">
                <a:latin typeface="Gill Sans Nova" panose="020B0602020104020203" pitchFamily="34" charset="0"/>
              </a:rPr>
              <a:t>ενθυλακώνονται σε </a:t>
            </a:r>
            <a:r>
              <a:rPr lang="en-US" sz="2400" dirty="0">
                <a:latin typeface="Gill Sans Nova" panose="020B0602020104020203" pitchFamily="34" charset="0"/>
              </a:rPr>
              <a:t>UDP segments</a:t>
            </a:r>
            <a:r>
              <a:rPr lang="el-GR" sz="2400" dirty="0">
                <a:latin typeface="Gill Sans Nova" panose="020B0602020104020203" pitchFamily="34" charset="0"/>
              </a:rPr>
              <a:t> (</a:t>
            </a:r>
            <a:r>
              <a:rPr lang="en-US" sz="2400" dirty="0">
                <a:latin typeface="Gill Sans Nova" panose="020B0602020104020203" pitchFamily="34" charset="0"/>
              </a:rPr>
              <a:t>RTP/UDP/IP)</a:t>
            </a:r>
          </a:p>
          <a:p>
            <a:pPr>
              <a:spcBef>
                <a:spcPts val="1200"/>
              </a:spcBef>
            </a:pPr>
            <a:r>
              <a:rPr lang="el-GR" sz="2400" dirty="0" err="1">
                <a:latin typeface="Gill Sans Nova" panose="020B0602020104020203" pitchFamily="34" charset="0"/>
              </a:rPr>
              <a:t>Διαλειτουργικότητα</a:t>
            </a:r>
            <a:r>
              <a:rPr lang="el-GR" sz="2400" dirty="0">
                <a:latin typeface="Gill Sans Nova" panose="020B0602020104020203" pitchFamily="34" charset="0"/>
              </a:rPr>
              <a:t> (</a:t>
            </a:r>
            <a:r>
              <a:rPr lang="en-US" sz="2400" dirty="0">
                <a:latin typeface="Gill Sans Nova" panose="020B0602020104020203" pitchFamily="34" charset="0"/>
              </a:rPr>
              <a:t>Interoperability</a:t>
            </a:r>
            <a:r>
              <a:rPr lang="el-GR" sz="2400" dirty="0">
                <a:latin typeface="Gill Sans Nova" panose="020B0602020104020203" pitchFamily="34" charset="0"/>
              </a:rPr>
              <a:t>)</a:t>
            </a:r>
            <a:r>
              <a:rPr lang="en-US" sz="2400" dirty="0">
                <a:latin typeface="Gill Sans Nova" panose="020B0602020104020203" pitchFamily="34" charset="0"/>
              </a:rPr>
              <a:t>: </a:t>
            </a:r>
            <a:r>
              <a:rPr lang="el-GR" sz="2400" dirty="0">
                <a:latin typeface="Gill Sans Nova" panose="020B0602020104020203" pitchFamily="34" charset="0"/>
              </a:rPr>
              <a:t>αν δυο εφαρμογές διαδικτυακής τηλεφωνίας «τρέχουν»</a:t>
            </a:r>
            <a:r>
              <a:rPr lang="en-US" sz="2400" dirty="0">
                <a:latin typeface="Gill Sans Nova" panose="020B0602020104020203" pitchFamily="34" charset="0"/>
              </a:rPr>
              <a:t> RTP, </a:t>
            </a:r>
            <a:r>
              <a:rPr lang="el-GR" sz="2400" dirty="0">
                <a:latin typeface="Gill Sans Nova" panose="020B0602020104020203" pitchFamily="34" charset="0"/>
              </a:rPr>
              <a:t>τότε ενδεχομένως μπορούν να συνεργαστούν</a:t>
            </a:r>
            <a:endParaRPr lang="en-US" sz="2000" dirty="0">
              <a:latin typeface="Gill Sans Nova" panose="020B0602020104020203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l-GR" sz="3200"/>
              <a:t>Το </a:t>
            </a:r>
            <a:r>
              <a:rPr lang="en-US" sz="3200"/>
              <a:t>RTP </a:t>
            </a:r>
            <a:r>
              <a:rPr lang="el-GR" sz="3200"/>
              <a:t>«τρέχει» πάνω από το</a:t>
            </a:r>
            <a:r>
              <a:rPr lang="en-US" sz="3200"/>
              <a:t> UDP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400">
              <a:latin typeface="Times New Roman" pitchFamily="18" charset="0"/>
            </a:endParaRPr>
          </a:p>
        </p:txBody>
      </p:sp>
      <p:pic>
        <p:nvPicPr>
          <p:cNvPr id="52228" name="Picture 4" descr="C:\WINDOWS\DESKTOP\Keith\book\multimedia\Rt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52587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14212" y="1503723"/>
            <a:ext cx="5163019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Nova" panose="020B0602020104020203" pitchFamily="34" charset="0"/>
              </a:rPr>
              <a:t>To RTP </a:t>
            </a:r>
            <a:r>
              <a:rPr lang="el-GR" sz="2400" dirty="0">
                <a:latin typeface="Gill Sans Nova" panose="020B0602020104020203" pitchFamily="34" charset="0"/>
              </a:rPr>
              <a:t>«τρέχει» στα τερματικά συστήματα.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latin typeface="Gill Sans Nova" panose="020B0602020104020203" pitchFamily="34" charset="0"/>
              </a:rPr>
              <a:t>Οι βιβλιοθήκες του </a:t>
            </a:r>
            <a:r>
              <a:rPr lang="en-US" sz="2400" dirty="0">
                <a:latin typeface="Gill Sans Nova" panose="020B0602020104020203" pitchFamily="34" charset="0"/>
              </a:rPr>
              <a:t>RTP </a:t>
            </a:r>
            <a:r>
              <a:rPr lang="el-GR" sz="2400" dirty="0">
                <a:latin typeface="Gill Sans Nova" panose="020B0602020104020203" pitchFamily="34" charset="0"/>
              </a:rPr>
              <a:t>παρέχουν μια </a:t>
            </a:r>
            <a:r>
              <a:rPr lang="el-GR" sz="2400" b="1" dirty="0" err="1">
                <a:latin typeface="Gill Sans Nova" panose="020B0602020104020203" pitchFamily="34" charset="0"/>
              </a:rPr>
              <a:t>διεπαφή</a:t>
            </a:r>
            <a:r>
              <a:rPr lang="el-GR" sz="2400" b="1" dirty="0">
                <a:latin typeface="Gill Sans Nova" panose="020B0602020104020203" pitchFamily="34" charset="0"/>
              </a:rPr>
              <a:t> επιπέδου μεταφοράς </a:t>
            </a:r>
            <a:r>
              <a:rPr lang="el-GR" sz="2400" dirty="0">
                <a:latin typeface="Gill Sans Nova" panose="020B0602020104020203" pitchFamily="34" charset="0"/>
              </a:rPr>
              <a:t>που</a:t>
            </a:r>
            <a:r>
              <a:rPr lang="el-GR" sz="2400" b="1" dirty="0">
                <a:latin typeface="Gill Sans Nova" panose="020B0602020104020203" pitchFamily="34" charset="0"/>
              </a:rPr>
              <a:t> </a:t>
            </a:r>
            <a:r>
              <a:rPr lang="el-GR" sz="2400" dirty="0">
                <a:latin typeface="Gill Sans Nova" panose="020B0602020104020203" pitchFamily="34" charset="0"/>
              </a:rPr>
              <a:t>επεκτείνει το </a:t>
            </a:r>
            <a:r>
              <a:rPr lang="en-US" sz="2400" dirty="0">
                <a:latin typeface="Gill Sans Nova" panose="020B0602020104020203" pitchFamily="34" charset="0"/>
              </a:rPr>
              <a:t>UDP (</a:t>
            </a:r>
            <a:r>
              <a:rPr lang="el-GR" sz="2400" dirty="0">
                <a:latin typeface="Gill Sans Nova" panose="020B0602020104020203" pitchFamily="34" charset="0"/>
              </a:rPr>
              <a:t>αριθμός θύρας</a:t>
            </a:r>
            <a:r>
              <a:rPr lang="en-US" sz="2400" dirty="0">
                <a:latin typeface="Gill Sans Nova" panose="020B0602020104020203" pitchFamily="34" charset="0"/>
              </a:rPr>
              <a:t>, </a:t>
            </a:r>
            <a:r>
              <a:rPr lang="el-GR" sz="2400" dirty="0">
                <a:latin typeface="Gill Sans Nova" panose="020B0602020104020203" pitchFamily="34" charset="0"/>
              </a:rPr>
              <a:t>διεύθυνση </a:t>
            </a:r>
            <a:r>
              <a:rPr lang="en-US" sz="2400" dirty="0">
                <a:latin typeface="Gill Sans Nova" panose="020B0602020104020203" pitchFamily="34" charset="0"/>
              </a:rPr>
              <a:t>IP)</a:t>
            </a:r>
            <a:r>
              <a:rPr lang="el-GR" sz="2400" dirty="0">
                <a:latin typeface="Gill Sans Nova" panose="020B0602020104020203" pitchFamily="34" charset="0"/>
              </a:rPr>
              <a:t> 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latin typeface="Gill Sans Nova" panose="020B0602020104020203" pitchFamily="34" charset="0"/>
              </a:rPr>
              <a:t>αναγνώριση είδους του ωφέλιμου φορτίου 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latin typeface="Gill Sans Nova" panose="020B0602020104020203" pitchFamily="34" charset="0"/>
              </a:rPr>
              <a:t>αριθμός ακολουθίας πακέτου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sz="2400" dirty="0" err="1">
                <a:latin typeface="Gill Sans Nova" panose="020B0602020104020203" pitchFamily="34" charset="0"/>
              </a:rPr>
              <a:t>χρονοσφραγίδες</a:t>
            </a:r>
            <a:endParaRPr lang="en-US" sz="2400" dirty="0">
              <a:latin typeface="Gill Sans Nova" panose="020B06020201040202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Gill Sans Nova" panose="020B06020201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B6DF1D7C-683E-4806-984F-0AC528F6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 </a:t>
            </a:r>
            <a:r>
              <a:rPr lang="el-GR" dirty="0"/>
              <a:t>πάνω από </a:t>
            </a:r>
            <a:r>
              <a:rPr lang="en-US" dirty="0"/>
              <a:t>IP</a:t>
            </a:r>
            <a:r>
              <a:rPr lang="el-GR" dirty="0"/>
              <a:t>, </a:t>
            </a:r>
            <a:r>
              <a:rPr lang="en-US" dirty="0"/>
              <a:t>Broadcast TV</a:t>
            </a:r>
            <a:endParaRPr lang="el-GR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5083F4-E0A6-4D00-8785-2E9DD692DF6D}"/>
              </a:ext>
            </a:extLst>
          </p:cNvPr>
          <p:cNvSpPr/>
          <p:nvPr/>
        </p:nvSpPr>
        <p:spPr bwMode="auto">
          <a:xfrm>
            <a:off x="6799811" y="1005840"/>
            <a:ext cx="1737360" cy="7980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600C810-9FD1-4D31-8D36-1B2295703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289" y="1070918"/>
            <a:ext cx="10025704" cy="5244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E3699-14C6-429B-AA77-A9F4849E42E8}"/>
              </a:ext>
            </a:extLst>
          </p:cNvPr>
          <p:cNvSpPr txBox="1"/>
          <p:nvPr/>
        </p:nvSpPr>
        <p:spPr>
          <a:xfrm>
            <a:off x="1093862" y="3475031"/>
            <a:ext cx="1075231" cy="276999"/>
          </a:xfrm>
          <a:prstGeom prst="rect">
            <a:avLst/>
          </a:prstGeom>
          <a:solidFill>
            <a:srgbClr val="CCEFDB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Gill Sans Nova" panose="020B0602020104020203" pitchFamily="34" charset="0"/>
              </a:rPr>
              <a:t>TV Gateway</a:t>
            </a:r>
            <a:endParaRPr lang="el-GR" sz="1200" b="1" dirty="0">
              <a:latin typeface="Gill Sans Nova" panose="020B06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89E7C9-82D6-41B6-BB74-BB0F98361BCC}"/>
              </a:ext>
            </a:extLst>
          </p:cNvPr>
          <p:cNvSpPr txBox="1"/>
          <p:nvPr/>
        </p:nvSpPr>
        <p:spPr>
          <a:xfrm>
            <a:off x="4460904" y="4189699"/>
            <a:ext cx="971741" cy="246221"/>
          </a:xfrm>
          <a:prstGeom prst="rect">
            <a:avLst/>
          </a:prstGeom>
          <a:solidFill>
            <a:srgbClr val="EFDCEF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Gill Sans Nova" panose="020B0602020104020203" pitchFamily="34" charset="0"/>
              </a:rPr>
              <a:t>TV Gateway </a:t>
            </a:r>
            <a:endParaRPr lang="el-GR" sz="1000" b="1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2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Παράδειγμα </a:t>
            </a:r>
            <a:r>
              <a:rPr lang="en-US"/>
              <a:t>RTP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394218"/>
            <a:ext cx="4394650" cy="546378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b="1" dirty="0"/>
              <a:t>Θεωρήστε την αποστολή φωνής κωδικοποιημένης σε </a:t>
            </a:r>
            <a:r>
              <a:rPr lang="en-US" sz="2400" b="1" dirty="0"/>
              <a:t>PCM</a:t>
            </a:r>
            <a:r>
              <a:rPr lang="el-GR" sz="2400" b="1" dirty="0"/>
              <a:t> (</a:t>
            </a:r>
            <a:r>
              <a:rPr lang="en-US" sz="2400" b="1" dirty="0"/>
              <a:t>64 kbps</a:t>
            </a:r>
            <a:r>
              <a:rPr lang="el-GR" sz="2400" b="1" dirty="0"/>
              <a:t>)</a:t>
            </a:r>
            <a:r>
              <a:rPr lang="en-US" sz="2400" b="1" dirty="0"/>
              <a:t> </a:t>
            </a:r>
            <a:r>
              <a:rPr lang="el-GR" sz="2400" b="1" dirty="0"/>
              <a:t>με</a:t>
            </a:r>
            <a:r>
              <a:rPr lang="en-US" sz="2400" b="1" dirty="0"/>
              <a:t> RTP.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Η εφαρμογή συλλέγει τα κωδικοποιημένα δεδομένα σε </a:t>
            </a:r>
            <a:r>
              <a:rPr lang="en-US" sz="2400" dirty="0"/>
              <a:t>chunks, </a:t>
            </a:r>
            <a:r>
              <a:rPr lang="el-GR" sz="2400" dirty="0" err="1"/>
              <a:t>π.χ</a:t>
            </a:r>
            <a:r>
              <a:rPr lang="en-US" sz="2400" dirty="0"/>
              <a:t>., </a:t>
            </a:r>
            <a:r>
              <a:rPr lang="el-GR" sz="2400" dirty="0"/>
              <a:t>κάθε</a:t>
            </a:r>
            <a:r>
              <a:rPr lang="en-US" sz="2400" dirty="0"/>
              <a:t> 20 msec = 160 bytes </a:t>
            </a:r>
            <a:r>
              <a:rPr lang="el-GR" sz="2400" dirty="0"/>
              <a:t>σε ένα </a:t>
            </a:r>
            <a:r>
              <a:rPr lang="en-US" sz="2400" dirty="0"/>
              <a:t>chunk. 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Το απόσπασμα ήχου</a:t>
            </a:r>
            <a:r>
              <a:rPr lang="en-US" sz="2400" dirty="0"/>
              <a:t> </a:t>
            </a:r>
            <a:r>
              <a:rPr lang="el-GR" sz="2400" dirty="0"/>
              <a:t>μαζί με την επικεφαλίδα</a:t>
            </a:r>
            <a:r>
              <a:rPr lang="en-US" sz="2400" dirty="0"/>
              <a:t> RTP </a:t>
            </a:r>
            <a:r>
              <a:rPr lang="el-GR" sz="2400" dirty="0"/>
              <a:t>αποτελούν το πακέτο</a:t>
            </a:r>
            <a:r>
              <a:rPr lang="en-US" sz="2400" dirty="0"/>
              <a:t> RTP, </a:t>
            </a:r>
            <a:r>
              <a:rPr lang="el-GR" sz="2400" dirty="0"/>
              <a:t>που ενθυλακώνεται στο </a:t>
            </a:r>
            <a:r>
              <a:rPr lang="en-US" sz="2400" dirty="0"/>
              <a:t>UDP segment.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11165"/>
            <a:ext cx="4249189" cy="49085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επικεφαλίδα </a:t>
            </a:r>
            <a:r>
              <a:rPr lang="en-US" sz="2400"/>
              <a:t>RTP</a:t>
            </a:r>
            <a:r>
              <a:rPr lang="el-GR" sz="2400"/>
              <a:t> υποδεικνύει τον τύπο κωδικοποίησης της φωνής σε κάθε πακέτο</a:t>
            </a:r>
            <a:endParaRPr lang="en-US" sz="2400"/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/>
              <a:t>ο αποστολέας μπορεί να αλλάξει κωδικοποίηση κατά την διάρκεια μιας διάσκεψης</a:t>
            </a:r>
            <a:endParaRPr lang="en-US" sz="200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/>
              <a:t>Η επικεφαλίδα </a:t>
            </a:r>
            <a:r>
              <a:rPr lang="en-US" sz="2400"/>
              <a:t>RTP </a:t>
            </a:r>
            <a:r>
              <a:rPr lang="el-GR" sz="2400"/>
              <a:t>επίσης περιλαμβάνει τους αριθμούς ακολουθίας και τις </a:t>
            </a:r>
            <a:r>
              <a:rPr lang="el-GR" sz="2400" err="1"/>
              <a:t>χρονοθυρίδες</a:t>
            </a:r>
            <a:r>
              <a:rPr lang="en-US" sz="240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22C6658-BB71-40D7-A58E-AFB93CAF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Ενθυλάκωση </a:t>
            </a:r>
            <a:r>
              <a:rPr lang="en-US" dirty="0"/>
              <a:t>RTP</a:t>
            </a:r>
            <a:endParaRPr lang="el-GR" dirty="0"/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262202D-8AC5-4D05-A6AF-3BCC3767E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7" y="2148292"/>
            <a:ext cx="8334225" cy="415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E9DA70-5359-4614-B3D6-B78412B5AB11}"/>
              </a:ext>
            </a:extLst>
          </p:cNvPr>
          <p:cNvSpPr txBox="1"/>
          <p:nvPr/>
        </p:nvSpPr>
        <p:spPr>
          <a:xfrm>
            <a:off x="3200399" y="6583839"/>
            <a:ext cx="594360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" dirty="0">
                <a:latin typeface="+mn-lt"/>
                <a:hlinkClick r:id="rId4"/>
              </a:rPr>
              <a:t>https://www.cs.csustan.edu/~john/Classes/Previous_Semesters/CS3000_Communication_Networks/2017_02_Spring/Notes/Student_Notes.pdf</a:t>
            </a:r>
            <a:r>
              <a:rPr lang="en-US" sz="600" dirty="0">
                <a:latin typeface="+mn-lt"/>
              </a:rPr>
              <a:t> </a:t>
            </a:r>
            <a:endParaRPr lang="el-GR" sz="600" dirty="0">
              <a:latin typeface="+mn-lt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337FF1F-965D-4B80-883E-7C915FFF78A1}"/>
              </a:ext>
            </a:extLst>
          </p:cNvPr>
          <p:cNvSpPr/>
          <p:nvPr/>
        </p:nvSpPr>
        <p:spPr bwMode="auto">
          <a:xfrm>
            <a:off x="5462546" y="1876508"/>
            <a:ext cx="3108960" cy="294198"/>
          </a:xfrm>
          <a:prstGeom prst="rect">
            <a:avLst/>
          </a:prstGeom>
          <a:solidFill>
            <a:srgbClr val="DCDCDC"/>
          </a:solidFill>
          <a:ln w="19050" cap="flat" cmpd="sng" algn="ctr">
            <a:solidFill>
              <a:srgbClr val="007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7FFF"/>
                </a:solidFill>
                <a:effectLst/>
                <a:latin typeface="Abadi" panose="020B0604020104020204" pitchFamily="34" charset="0"/>
              </a:rPr>
              <a:t>Audio </a:t>
            </a:r>
            <a:r>
              <a:rPr lang="en-US" dirty="0">
                <a:solidFill>
                  <a:srgbClr val="007FFF"/>
                </a:solidFill>
                <a:latin typeface="Abadi" panose="020B0604020104020204" pitchFamily="34" charset="0"/>
              </a:rPr>
              <a:t>chunk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615926F2-EAC7-44BC-87CE-D93D9FEDFF1E}"/>
              </a:ext>
            </a:extLst>
          </p:cNvPr>
          <p:cNvCxnSpPr/>
          <p:nvPr/>
        </p:nvCxnSpPr>
        <p:spPr bwMode="auto">
          <a:xfrm>
            <a:off x="7013050" y="2210463"/>
            <a:ext cx="0" cy="1908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F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30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962025"/>
          </a:xfrm>
        </p:spPr>
        <p:txBody>
          <a:bodyPr/>
          <a:lstStyle/>
          <a:p>
            <a:r>
              <a:rPr lang="el-GR"/>
              <a:t>Κεφαλίδα </a:t>
            </a:r>
            <a:r>
              <a:rPr lang="en-US"/>
              <a:t>RTP</a:t>
            </a:r>
            <a:r>
              <a:rPr lang="el-GR"/>
              <a:t> (1)</a:t>
            </a:r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11150" y="1711325"/>
            <a:ext cx="82076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Payload Type (7 bits): </a:t>
            </a:r>
            <a:r>
              <a:rPr lang="el-GR" sz="2000" dirty="0">
                <a:latin typeface="Gill Sans Nova" panose="020B0602020104020203" pitchFamily="34" charset="0"/>
              </a:rPr>
              <a:t>Υποδεικνύει την τρέχουσα μέθοδο κωδικοποίησης 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που χρησιμοποιείται. </a:t>
            </a:r>
            <a:r>
              <a:rPr lang="el-GR" sz="2000" i="1" dirty="0">
                <a:latin typeface="Gill Sans Nova" panose="020B0602020104020203" pitchFamily="34" charset="0"/>
              </a:rPr>
              <a:t>Αν ο αποστολέας αλλάξει κωδικοποίηση κατά την </a:t>
            </a:r>
          </a:p>
          <a:p>
            <a:r>
              <a:rPr lang="el-GR" sz="2000" i="1" dirty="0">
                <a:latin typeface="Gill Sans Nova" panose="020B0602020104020203" pitchFamily="34" charset="0"/>
              </a:rPr>
              <a:t>διάρκεια μίας κλήσης, ο αποστολέας ενημερώνει τον παραλήπτη διαμέσου</a:t>
            </a:r>
          </a:p>
          <a:p>
            <a:r>
              <a:rPr lang="el-GR" sz="2000" i="1" dirty="0">
                <a:latin typeface="Gill Sans Nova" panose="020B0602020104020203" pitchFamily="34" charset="0"/>
              </a:rPr>
              <a:t>αυτού του πεδίου.</a:t>
            </a:r>
            <a:r>
              <a:rPr lang="en-US" sz="2000" i="1" dirty="0">
                <a:latin typeface="Gill Sans Nova" panose="020B0602020104020203" pitchFamily="34" charset="0"/>
              </a:rPr>
              <a:t> 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0</a:t>
            </a:r>
            <a:r>
              <a:rPr lang="en-US" sz="2000" dirty="0">
                <a:latin typeface="Gill Sans Nova" panose="020B0602020104020203" pitchFamily="34" charset="0"/>
              </a:rPr>
              <a:t>: PCM </a:t>
            </a:r>
            <a:r>
              <a:rPr lang="el-GR" sz="2000" dirty="0">
                <a:latin typeface="Gill Sans Nova" panose="020B0602020104020203" pitchFamily="34" charset="0"/>
              </a:rPr>
              <a:t>μ</a:t>
            </a:r>
            <a:r>
              <a:rPr lang="en-US" sz="2000" dirty="0">
                <a:latin typeface="Gill Sans Nova" panose="020B0602020104020203" pitchFamily="34" charset="0"/>
              </a:rPr>
              <a:t>-law, 64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3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GSM, 13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7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LPC, 2.4 kbps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26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Motion JPEG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 31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H.261</a:t>
            </a:r>
          </a:p>
          <a:p>
            <a:pPr lvl="1"/>
            <a:r>
              <a:rPr lang="en-US" sz="2000" dirty="0">
                <a:latin typeface="Gill Sans Nova" panose="020B0602020104020203" pitchFamily="34" charset="0"/>
              </a:rPr>
              <a:t>Payload type </a:t>
            </a:r>
            <a:r>
              <a:rPr lang="en-US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33</a:t>
            </a:r>
            <a:r>
              <a:rPr lang="el-GR" sz="2000" dirty="0">
                <a:latin typeface="Gill Sans Nova" panose="020B0602020104020203" pitchFamily="34" charset="0"/>
              </a:rPr>
              <a:t>:</a:t>
            </a:r>
            <a:r>
              <a:rPr lang="en-US" sz="2000" dirty="0">
                <a:latin typeface="Gill Sans Nova" panose="020B0602020104020203" pitchFamily="34" charset="0"/>
              </a:rPr>
              <a:t> MPEG2 video</a:t>
            </a:r>
          </a:p>
          <a:p>
            <a:pPr lvl="1"/>
            <a:endParaRPr lang="en-US" sz="2000" dirty="0">
              <a:latin typeface="Gill Sans Nova" panose="020B0602020104020203" pitchFamily="34" charset="0"/>
            </a:endParaRPr>
          </a:p>
          <a:p>
            <a:r>
              <a:rPr lang="en-US" sz="2000" dirty="0">
                <a:solidFill>
                  <a:srgbClr val="CB2727"/>
                </a:solidFill>
                <a:latin typeface="Gill Sans Nova" panose="020B0602020104020203" pitchFamily="34" charset="0"/>
              </a:rPr>
              <a:t>Sequence Number (16 bits): </a:t>
            </a:r>
            <a:r>
              <a:rPr lang="el-GR" sz="2000" b="1" dirty="0">
                <a:solidFill>
                  <a:srgbClr val="000099"/>
                </a:solidFill>
                <a:latin typeface="Gill Sans Nova" panose="020B0602020104020203" pitchFamily="34" charset="0"/>
              </a:rPr>
              <a:t>Αυξάνει κατά ένα</a:t>
            </a:r>
            <a:r>
              <a:rPr lang="el-GR" sz="2000" dirty="0">
                <a:latin typeface="Gill Sans Nova" panose="020B0602020104020203" pitchFamily="34" charset="0"/>
              </a:rPr>
              <a:t> για κάθε </a:t>
            </a:r>
            <a:r>
              <a:rPr lang="en-US" sz="2000" dirty="0">
                <a:latin typeface="Gill Sans Nova" panose="020B0602020104020203" pitchFamily="34" charset="0"/>
              </a:rPr>
              <a:t>RTP </a:t>
            </a:r>
            <a:r>
              <a:rPr lang="el-GR" sz="2000" dirty="0">
                <a:latin typeface="Gill Sans Nova" panose="020B0602020104020203" pitchFamily="34" charset="0"/>
              </a:rPr>
              <a:t>πακέτο</a:t>
            </a:r>
          </a:p>
          <a:p>
            <a:r>
              <a:rPr lang="el-GR" sz="2000" dirty="0">
                <a:latin typeface="Gill Sans Nova" panose="020B0602020104020203" pitchFamily="34" charset="0"/>
              </a:rPr>
              <a:t>που στέλνεται μπορεί να χρησιμοποιηθεί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Gill Sans Nova" panose="020B0602020104020203" pitchFamily="34" charset="0"/>
              </a:rPr>
              <a:t>για την ανίχνευση απωλειών πακέτων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Gill Sans Nova" panose="020B0602020104020203" pitchFamily="34" charset="0"/>
              </a:rPr>
              <a:t>για την αναδιάταξη των πακέτων</a:t>
            </a:r>
            <a:endParaRPr lang="en-US" sz="2000" dirty="0">
              <a:latin typeface="Gill Sans Nova" panose="020B0602020104020203" pitchFamily="34" charset="0"/>
            </a:endParaRPr>
          </a:p>
        </p:txBody>
      </p:sp>
      <p:grpSp>
        <p:nvGrpSpPr>
          <p:cNvPr id="55300" name="Group 1"/>
          <p:cNvGrpSpPr>
            <a:grpSpLocks/>
          </p:cNvGrpSpPr>
          <p:nvPr/>
        </p:nvGrpSpPr>
        <p:grpSpPr bwMode="auto">
          <a:xfrm>
            <a:off x="669924" y="962026"/>
            <a:ext cx="7575173" cy="732658"/>
            <a:chOff x="806170" y="1748633"/>
            <a:chExt cx="7328172" cy="623889"/>
          </a:xfrm>
        </p:grpSpPr>
        <p:sp>
          <p:nvSpPr>
            <p:cNvPr id="55303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5304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5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6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7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5308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5309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5310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5311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5312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30275"/>
          </a:xfrm>
        </p:spPr>
        <p:txBody>
          <a:bodyPr/>
          <a:lstStyle/>
          <a:p>
            <a:r>
              <a:rPr lang="el-GR"/>
              <a:t>Κεφαλίδα </a:t>
            </a:r>
            <a:r>
              <a:rPr lang="en-US"/>
              <a:t>RTP</a:t>
            </a:r>
            <a:r>
              <a:rPr lang="el-GR"/>
              <a:t> </a:t>
            </a:r>
            <a:r>
              <a:rPr lang="en-US"/>
              <a:t>(2)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709738"/>
            <a:ext cx="8002587" cy="4662487"/>
          </a:xfrm>
        </p:spPr>
        <p:txBody>
          <a:bodyPr/>
          <a:lstStyle/>
          <a:p>
            <a:r>
              <a:rPr lang="en-US" sz="2000" dirty="0">
                <a:solidFill>
                  <a:srgbClr val="CB2727"/>
                </a:solidFill>
              </a:rPr>
              <a:t>Timestamp field (32 bits): </a:t>
            </a:r>
            <a:r>
              <a:rPr lang="el-GR" sz="2000" dirty="0"/>
              <a:t>Απεικονίζει την </a:t>
            </a:r>
            <a:r>
              <a:rPr lang="el-GR" sz="2000" dirty="0">
                <a:solidFill>
                  <a:srgbClr val="000099"/>
                </a:solidFill>
              </a:rPr>
              <a:t>στιγμή της δειγματοληψίας του πρώτου </a:t>
            </a:r>
            <a:r>
              <a:rPr lang="en-US" sz="2000" dirty="0">
                <a:solidFill>
                  <a:srgbClr val="000099"/>
                </a:solidFill>
              </a:rPr>
              <a:t>byte </a:t>
            </a:r>
            <a:r>
              <a:rPr lang="el-GR" sz="2000" dirty="0"/>
              <a:t>σε ένα </a:t>
            </a:r>
            <a:r>
              <a:rPr lang="en-US" sz="2000" dirty="0"/>
              <a:t>RTP </a:t>
            </a:r>
            <a:r>
              <a:rPr lang="el-GR" sz="2000" dirty="0"/>
              <a:t>πακέτο δεδομένων</a:t>
            </a:r>
            <a:r>
              <a:rPr lang="en-US" sz="2000" dirty="0"/>
              <a:t>.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Για τον ήχο</a:t>
            </a:r>
            <a:r>
              <a:rPr lang="en-US" dirty="0"/>
              <a:t>, </a:t>
            </a:r>
            <a:r>
              <a:rPr lang="el-GR" dirty="0"/>
              <a:t>το ρολόι των </a:t>
            </a:r>
            <a:r>
              <a:rPr lang="el-GR" dirty="0" err="1"/>
              <a:t>χρονοσφραγίδων</a:t>
            </a:r>
            <a:r>
              <a:rPr lang="el-GR" dirty="0"/>
              <a:t> </a:t>
            </a:r>
            <a:r>
              <a:rPr lang="el-GR" i="1" dirty="0">
                <a:solidFill>
                  <a:srgbClr val="000099"/>
                </a:solidFill>
              </a:rPr>
              <a:t>αυξάνει κατά ένα για κάθε περίοδο δειγματοληψίας</a:t>
            </a:r>
            <a:r>
              <a:rPr lang="en-US" i="1" dirty="0">
                <a:solidFill>
                  <a:srgbClr val="000099"/>
                </a:solidFill>
              </a:rPr>
              <a:t> </a:t>
            </a:r>
            <a:r>
              <a:rPr lang="en-US" dirty="0"/>
              <a:t>(</a:t>
            </a:r>
            <a:r>
              <a:rPr lang="el-GR" dirty="0"/>
              <a:t>ανά δείγμα, για παράδειγμα</a:t>
            </a:r>
            <a:r>
              <a:rPr lang="en-US" dirty="0"/>
              <a:t>, </a:t>
            </a:r>
            <a:r>
              <a:rPr lang="el-GR" dirty="0"/>
              <a:t>κάθε </a:t>
            </a:r>
            <a:r>
              <a:rPr lang="en-US" dirty="0"/>
              <a:t>125 </a:t>
            </a:r>
            <a:r>
              <a:rPr lang="el-GR" dirty="0"/>
              <a:t>μ</a:t>
            </a:r>
            <a:r>
              <a:rPr lang="en-US" dirty="0"/>
              <a:t>secs </a:t>
            </a:r>
            <a:r>
              <a:rPr lang="el-GR" dirty="0"/>
              <a:t>για ένα ρολόι δειγματοληψίας</a:t>
            </a:r>
            <a:r>
              <a:rPr lang="en-US" dirty="0"/>
              <a:t> </a:t>
            </a:r>
            <a:r>
              <a:rPr lang="el-GR" dirty="0"/>
              <a:t>με συχνότητα </a:t>
            </a:r>
            <a:r>
              <a:rPr lang="en-US" dirty="0"/>
              <a:t>8 </a:t>
            </a:r>
            <a:r>
              <a:rPr lang="en-US" dirty="0" err="1"/>
              <a:t>KHz</a:t>
            </a:r>
            <a:r>
              <a:rPr lang="en-US" dirty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/>
              <a:t>Αν η εφαρμογή παράγει </a:t>
            </a:r>
            <a:r>
              <a:rPr lang="en-US" dirty="0"/>
              <a:t>chunks </a:t>
            </a:r>
            <a:r>
              <a:rPr lang="el-GR" dirty="0"/>
              <a:t>των </a:t>
            </a:r>
            <a:r>
              <a:rPr lang="en-US" dirty="0"/>
              <a:t>160 </a:t>
            </a:r>
            <a:r>
              <a:rPr lang="el-GR" dirty="0"/>
              <a:t>κωδικοποιημένων δειγμάτων</a:t>
            </a:r>
            <a:r>
              <a:rPr lang="en-US" dirty="0"/>
              <a:t>, </a:t>
            </a:r>
            <a:r>
              <a:rPr lang="el-GR" dirty="0"/>
              <a:t>τότε η </a:t>
            </a:r>
            <a:r>
              <a:rPr lang="el-GR" dirty="0" err="1"/>
              <a:t>χρονοσφραγίδα</a:t>
            </a:r>
            <a:r>
              <a:rPr lang="el-GR" dirty="0"/>
              <a:t> αυξάνει κατά</a:t>
            </a:r>
            <a:r>
              <a:rPr lang="en-US" dirty="0"/>
              <a:t> 160 </a:t>
            </a:r>
            <a:r>
              <a:rPr lang="el-GR" dirty="0"/>
              <a:t>για κάθε </a:t>
            </a:r>
            <a:r>
              <a:rPr lang="en-US" dirty="0"/>
              <a:t>RTP </a:t>
            </a:r>
            <a:r>
              <a:rPr lang="el-GR" dirty="0"/>
              <a:t>πακέτο όταν η πηγή είναι ενεργή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l-GR" i="1" u="sng" dirty="0"/>
              <a:t>Το ρολόι των </a:t>
            </a:r>
            <a:r>
              <a:rPr lang="el-GR" i="1" u="sng" dirty="0" err="1"/>
              <a:t>χρονοσφραγίδων</a:t>
            </a:r>
            <a:r>
              <a:rPr lang="el-GR" i="1" u="sng" dirty="0"/>
              <a:t> συνεχίζει να αυξάνει με σταθερό ρυθμό όταν η πηγή δεν είναι ενεργή (αδρανής)</a:t>
            </a:r>
            <a:br>
              <a:rPr lang="en-US" dirty="0"/>
            </a:br>
            <a:endParaRPr lang="en-US" dirty="0"/>
          </a:p>
          <a:p>
            <a:r>
              <a:rPr lang="en-US" sz="2000" dirty="0">
                <a:solidFill>
                  <a:srgbClr val="C00000"/>
                </a:solidFill>
              </a:rPr>
              <a:t>SSRC field (32 bits): </a:t>
            </a:r>
            <a:r>
              <a:rPr lang="el-GR" sz="2000" dirty="0"/>
              <a:t>Προσδιορίζει την πηγή της </a:t>
            </a:r>
            <a:r>
              <a:rPr lang="en-US" sz="2000" dirty="0"/>
              <a:t>RTP </a:t>
            </a:r>
            <a:r>
              <a:rPr lang="el-GR" sz="2000" dirty="0"/>
              <a:t>συνεχούς ροής (</a:t>
            </a:r>
            <a:r>
              <a:rPr lang="en-US" sz="2000" dirty="0"/>
              <a:t>stream</a:t>
            </a:r>
            <a:r>
              <a:rPr lang="el-GR" sz="2000" dirty="0"/>
              <a:t>)</a:t>
            </a:r>
            <a:r>
              <a:rPr lang="en-US" sz="2000" dirty="0"/>
              <a:t>. </a:t>
            </a:r>
          </a:p>
          <a:p>
            <a:pPr lvl="1"/>
            <a:r>
              <a:rPr lang="el-GR" sz="1600" dirty="0"/>
              <a:t>Κάθε πηγή ροής σε</a:t>
            </a:r>
            <a:r>
              <a:rPr lang="en-US" sz="1600" dirty="0"/>
              <a:t> </a:t>
            </a:r>
            <a:r>
              <a:rPr lang="el-GR" sz="1600" dirty="0"/>
              <a:t>μία σύνοδο </a:t>
            </a:r>
            <a:r>
              <a:rPr lang="en-US" sz="1600" dirty="0"/>
              <a:t>RTP </a:t>
            </a:r>
            <a:r>
              <a:rPr lang="el-GR" sz="1600" dirty="0"/>
              <a:t>(</a:t>
            </a:r>
            <a:r>
              <a:rPr lang="en-US" sz="1600" dirty="0"/>
              <a:t>session</a:t>
            </a:r>
            <a:r>
              <a:rPr lang="el-GR" sz="1600" dirty="0"/>
              <a:t>)</a:t>
            </a:r>
            <a:r>
              <a:rPr lang="en-US" sz="1600" dirty="0"/>
              <a:t> </a:t>
            </a:r>
            <a:r>
              <a:rPr lang="el-GR" sz="1600" dirty="0"/>
              <a:t>πρέπει να έχει ένα διακριτό</a:t>
            </a:r>
            <a:r>
              <a:rPr lang="en-US" sz="1600" dirty="0"/>
              <a:t> SSRC </a:t>
            </a:r>
            <a:endParaRPr lang="en-US" sz="1200" dirty="0"/>
          </a:p>
          <a:p>
            <a:endParaRPr lang="en-US" sz="2000" dirty="0"/>
          </a:p>
        </p:txBody>
      </p:sp>
      <p:grpSp>
        <p:nvGrpSpPr>
          <p:cNvPr id="56325" name="Group 9"/>
          <p:cNvGrpSpPr>
            <a:grpSpLocks/>
          </p:cNvGrpSpPr>
          <p:nvPr/>
        </p:nvGrpSpPr>
        <p:grpSpPr bwMode="auto">
          <a:xfrm>
            <a:off x="685800" y="974671"/>
            <a:ext cx="7550150" cy="735067"/>
            <a:chOff x="806170" y="1748633"/>
            <a:chExt cx="7328172" cy="623889"/>
          </a:xfrm>
        </p:grpSpPr>
        <p:sp>
          <p:nvSpPr>
            <p:cNvPr id="56327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6328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29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0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1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6332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6333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6334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6335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6336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44475"/>
            <a:ext cx="7772400" cy="871538"/>
          </a:xfrm>
        </p:spPr>
        <p:txBody>
          <a:bodyPr/>
          <a:lstStyle/>
          <a:p>
            <a:r>
              <a:rPr lang="en-US"/>
              <a:t>RTP </a:t>
            </a:r>
            <a:r>
              <a:rPr lang="el-GR"/>
              <a:t>και</a:t>
            </a:r>
            <a:r>
              <a:rPr lang="en-US"/>
              <a:t> QoS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058" y="1403460"/>
            <a:ext cx="8284597" cy="49416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Το </a:t>
            </a:r>
            <a:r>
              <a:rPr lang="en-US" dirty="0"/>
              <a:t>RTP </a:t>
            </a:r>
            <a:r>
              <a:rPr lang="el-GR" b="1" dirty="0">
                <a:solidFill>
                  <a:schemeClr val="accent2"/>
                </a:solidFill>
              </a:rPr>
              <a:t>δεν</a:t>
            </a:r>
            <a:r>
              <a:rPr lang="el-GR" b="1" dirty="0"/>
              <a:t> </a:t>
            </a:r>
            <a:r>
              <a:rPr lang="el-GR" dirty="0"/>
              <a:t>παρέχει κανένα μηχανισμό που να διασφαλίζει την έγκαιρη παράδοση των δεδομένων ή κάποιον άλλο που να εγγυάται την ποιότητα υπηρεσίας (</a:t>
            </a:r>
            <a:r>
              <a:rPr lang="en-US" dirty="0"/>
              <a:t>QoS</a:t>
            </a:r>
            <a:r>
              <a:rPr lang="el-GR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Η ενθυλάκωση </a:t>
            </a:r>
            <a:r>
              <a:rPr lang="en-US" dirty="0"/>
              <a:t>RTP </a:t>
            </a:r>
            <a:r>
              <a:rPr lang="el-GR" dirty="0"/>
              <a:t>είναι αντιληπτή μόνο στα τερματικά συστήματα</a:t>
            </a:r>
            <a:r>
              <a:rPr lang="en-US" dirty="0"/>
              <a:t>: </a:t>
            </a:r>
            <a:r>
              <a:rPr lang="el-GR" b="1" dirty="0">
                <a:solidFill>
                  <a:schemeClr val="accent2"/>
                </a:solidFill>
              </a:rPr>
              <a:t>δεν</a:t>
            </a:r>
            <a:r>
              <a:rPr lang="el-GR" dirty="0"/>
              <a:t> είναι αντιληπτή στους ενδιάμεσους δρομολογητές</a:t>
            </a:r>
            <a:r>
              <a:rPr lang="en-US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l-GR" dirty="0"/>
              <a:t>Οι δρομολογητές που παρέχουν </a:t>
            </a:r>
            <a:r>
              <a:rPr lang="el-GR" u="sng" dirty="0"/>
              <a:t>υπηρεσίες βέλτιστης προσπάθειας </a:t>
            </a:r>
            <a:r>
              <a:rPr lang="el-GR" dirty="0"/>
              <a:t>δεν κάνουν καμία ιδιαίτερη προσπάθεια ώστε να διασφαλίσουν ότι τα </a:t>
            </a:r>
            <a:r>
              <a:rPr lang="en-US" dirty="0"/>
              <a:t>RTP </a:t>
            </a:r>
            <a:r>
              <a:rPr lang="el-GR" dirty="0"/>
              <a:t>πακέτα φτάνουν στον προορισμό έγκαιρα</a:t>
            </a:r>
            <a:r>
              <a:rPr lang="en-US" dirty="0"/>
              <a:t>.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Real-Time Control Protocol (RTCP)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000" dirty="0"/>
              <a:t>Χρησιμοποιείται σε συνδυασμό με το </a:t>
            </a:r>
            <a:r>
              <a:rPr lang="en-US" sz="2000" dirty="0"/>
              <a:t>RTP </a:t>
            </a:r>
            <a:endParaRPr lang="el-GR" sz="2000" dirty="0"/>
          </a:p>
          <a:p>
            <a:pPr>
              <a:buNone/>
            </a:pPr>
            <a:endParaRPr lang="en-US" sz="2000" dirty="0"/>
          </a:p>
          <a:p>
            <a:r>
              <a:rPr lang="el-GR" sz="2000" dirty="0"/>
              <a:t>Κάθε μέλος</a:t>
            </a:r>
            <a:r>
              <a:rPr lang="en-US" sz="2000" dirty="0"/>
              <a:t> (</a:t>
            </a:r>
            <a:r>
              <a:rPr lang="el-GR" sz="2000" dirty="0"/>
              <a:t>αποστολείς και παραλήπτες) σε μια σύνοδο επικοινωνίας </a:t>
            </a:r>
            <a:r>
              <a:rPr lang="en-US" sz="2000" dirty="0"/>
              <a:t>RTP </a:t>
            </a:r>
            <a:r>
              <a:rPr lang="el-GR" sz="2000" dirty="0"/>
              <a:t>μεταδίδει περιοδικά </a:t>
            </a:r>
            <a:r>
              <a:rPr lang="en-US" sz="2000" dirty="0"/>
              <a:t>RTCP </a:t>
            </a:r>
            <a:r>
              <a:rPr lang="el-GR" sz="2000" dirty="0"/>
              <a:t>πακέτα ελέγχου προς όλα τα άλλα μέλη</a:t>
            </a:r>
          </a:p>
          <a:p>
            <a:pPr>
              <a:buNone/>
            </a:pPr>
            <a:endParaRPr lang="en-US" sz="2000" dirty="0"/>
          </a:p>
          <a:p>
            <a:r>
              <a:rPr lang="el-GR" sz="2000" dirty="0"/>
              <a:t>Κάθε πακέτο </a:t>
            </a:r>
            <a:r>
              <a:rPr lang="en-US" sz="2000" dirty="0"/>
              <a:t>RTCP </a:t>
            </a:r>
            <a:r>
              <a:rPr lang="el-GR" sz="2000" dirty="0"/>
              <a:t>περιέχει αναφορές από τον αποστολέα και/ή τον παραλήπτη</a:t>
            </a:r>
            <a:endParaRPr lang="en-US" sz="2000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429715" cy="4498975"/>
          </a:xfrm>
        </p:spPr>
        <p:txBody>
          <a:bodyPr/>
          <a:lstStyle/>
          <a:p>
            <a:pPr marL="342900" lvl="1" indent="-342900"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Αναφέρουν στατιστικά στοιχεία που είναι χρήσιμα στην εφαρμογή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πλήθος των πακέτων που εστάλησαν,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πλήθος των χαμένων πακέτων, 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/>
              <a:t>μεταβλητότητα χρόνου μεταξύ διαδοχικών αφίξεων (</a:t>
            </a:r>
            <a:r>
              <a:rPr lang="en-US" sz="1600" dirty="0"/>
              <a:t>interarrival jitter</a:t>
            </a:r>
            <a:r>
              <a:rPr lang="el-GR" sz="1600" dirty="0"/>
              <a:t>),</a:t>
            </a:r>
            <a:r>
              <a:rPr lang="en-US" sz="1600" dirty="0"/>
              <a:t> </a:t>
            </a:r>
            <a:r>
              <a:rPr lang="el-GR" sz="1600" dirty="0" err="1"/>
              <a:t>κτλ</a:t>
            </a:r>
            <a:r>
              <a:rPr lang="en-US" sz="1600" dirty="0"/>
              <a:t>.</a:t>
            </a:r>
            <a:endParaRPr lang="el-GR" sz="1600" dirty="0"/>
          </a:p>
          <a:p>
            <a:pPr marL="742950" lvl="2" indent="-342900">
              <a:buClr>
                <a:schemeClr val="accent2"/>
              </a:buClr>
              <a:buSzPct val="85000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l-GR" sz="2000" dirty="0"/>
              <a:t>Η ανάδραση μπορεί να χρησιμοποιηθεί για τον έλεγχο της απόδοσης</a:t>
            </a:r>
            <a:endParaRPr lang="en-US" sz="2000" dirty="0"/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/>
              <a:t>Εκτίμηση ρυθμού απωλειών και μεταβλητότητας καθυστέρησης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/>
              <a:t>Οι αποστολείς μπορούν να τροποποιήσουν τις ταχύτητες μετάδοσής τους με βάση την πληροφορία ανάδρασης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RTCP: </a:t>
            </a:r>
            <a:r>
              <a:rPr lang="el-GR" sz="3600" dirty="0"/>
              <a:t>πολλαπλοί αποστολείς/παραλήπτες (</a:t>
            </a:r>
            <a:r>
              <a:rPr lang="en-US" sz="3600" dirty="0"/>
              <a:t>multicast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264242" y="4424046"/>
            <a:ext cx="86902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l-GR" sz="2000" i="0" dirty="0">
                <a:latin typeface="Gill Sans Nova" panose="020B0602020104020203" pitchFamily="34" charset="0"/>
              </a:rPr>
              <a:t>Κάθε σύνοδος</a:t>
            </a:r>
            <a:r>
              <a:rPr lang="en-US" sz="2000" i="0" dirty="0">
                <a:latin typeface="Gill Sans Nova" panose="020B0602020104020203" pitchFamily="34" charset="0"/>
              </a:rPr>
              <a:t> RTP: </a:t>
            </a:r>
            <a:r>
              <a:rPr lang="el-GR" sz="2000" i="0" dirty="0">
                <a:latin typeface="Gill Sans Nova" panose="020B0602020104020203" pitchFamily="34" charset="0"/>
              </a:rPr>
              <a:t>αντιστοιχεί σε μία </a:t>
            </a:r>
            <a:r>
              <a:rPr lang="en-US" sz="2000" i="0" dirty="0">
                <a:latin typeface="Gill Sans Nova" panose="020B0602020104020203" pitchFamily="34" charset="0"/>
              </a:rPr>
              <a:t>multicast address; </a:t>
            </a:r>
            <a:r>
              <a:rPr lang="el-GR" sz="2000" dirty="0">
                <a:latin typeface="Gill Sans Nova" panose="020B0602020104020203" pitchFamily="34" charset="0"/>
              </a:rPr>
              <a:t>Όλα τα</a:t>
            </a:r>
            <a:r>
              <a:rPr lang="en-US" sz="2000" i="0" dirty="0">
                <a:latin typeface="Gill Sans Nova" panose="020B0602020104020203" pitchFamily="34" charset="0"/>
              </a:rPr>
              <a:t> RTP /RTCP </a:t>
            </a:r>
            <a:r>
              <a:rPr lang="el-GR" sz="2000" i="0" dirty="0">
                <a:latin typeface="Gill Sans Nova" panose="020B0602020104020203" pitchFamily="34" charset="0"/>
              </a:rPr>
              <a:t>πακέτα που ανήκουν στη σύνοδο χρησιμοποιούν την </a:t>
            </a:r>
            <a:r>
              <a:rPr lang="el-GR" sz="2000" dirty="0">
                <a:latin typeface="Gill Sans Nova" panose="020B0602020104020203" pitchFamily="34" charset="0"/>
              </a:rPr>
              <a:t>ίδια </a:t>
            </a:r>
            <a:r>
              <a:rPr lang="en-US" sz="2000" i="0" dirty="0">
                <a:latin typeface="Gill Sans Nova" panose="020B0602020104020203" pitchFamily="34" charset="0"/>
              </a:rPr>
              <a:t>multicast address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Nova" panose="020B0602020104020203" pitchFamily="34" charset="0"/>
              </a:rPr>
              <a:t>RTP, RTCP</a:t>
            </a:r>
            <a:r>
              <a:rPr lang="el-GR" sz="2000" i="0" dirty="0">
                <a:latin typeface="Gill Sans Nova" panose="020B0602020104020203" pitchFamily="34" charset="0"/>
              </a:rPr>
              <a:t> πακέτα/ροές διαχωρίζονται μεταξύ τους μέσω διακριτών αριθμών θυρών 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l-GR" sz="2000" dirty="0">
                <a:latin typeface="Gill Sans Nova" panose="020B0602020104020203" pitchFamily="34" charset="0"/>
              </a:rPr>
              <a:t>Για να μειωθεί η κίνηση</a:t>
            </a:r>
            <a:r>
              <a:rPr lang="en-US" sz="2000" i="0" dirty="0">
                <a:latin typeface="Gill Sans Nova" panose="020B0602020104020203" pitchFamily="34" charset="0"/>
              </a:rPr>
              <a:t>,</a:t>
            </a:r>
            <a:r>
              <a:rPr lang="el-GR" sz="2000" i="0" dirty="0">
                <a:latin typeface="Gill Sans Nova" panose="020B0602020104020203" pitchFamily="34" charset="0"/>
              </a:rPr>
              <a:t> κάθε συμμετέχοντας μειώνει τη κίνηση</a:t>
            </a:r>
            <a:r>
              <a:rPr lang="en-US" sz="2000" i="0" dirty="0">
                <a:latin typeface="Gill Sans Nova" panose="020B0602020104020203" pitchFamily="34" charset="0"/>
              </a:rPr>
              <a:t> RTCP </a:t>
            </a:r>
            <a:r>
              <a:rPr lang="el-GR" sz="2000" dirty="0">
                <a:latin typeface="Gill Sans Nova" panose="020B0602020104020203" pitchFamily="34" charset="0"/>
              </a:rPr>
              <a:t>όσο αυξάνεται ο αριθμός των συμμετεχόντων στη συνεδρία</a:t>
            </a:r>
            <a:endParaRPr lang="en-US" sz="1800" dirty="0">
              <a:latin typeface="Gill Sans Nova" panose="020B0602020104020203" pitchFamily="34" charset="0"/>
            </a:endParaRPr>
          </a:p>
          <a:p>
            <a:pPr>
              <a:defRPr/>
            </a:pPr>
            <a:endParaRPr lang="en-US" sz="2000" dirty="0">
              <a:latin typeface="Gill Sans Nova" panose="020B0602020104020203" pitchFamily="34" charset="0"/>
            </a:endParaRPr>
          </a:p>
        </p:txBody>
      </p:sp>
      <p:sp>
        <p:nvSpPr>
          <p:cNvPr id="20" name="Line 144"/>
          <p:cNvSpPr>
            <a:spLocks noChangeShapeType="1"/>
          </p:cNvSpPr>
          <p:nvPr/>
        </p:nvSpPr>
        <p:spPr bwMode="auto">
          <a:xfrm>
            <a:off x="4336323" y="1774558"/>
            <a:ext cx="14287" cy="1019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6" name="Line 245"/>
          <p:cNvSpPr>
            <a:spLocks noChangeShapeType="1"/>
          </p:cNvSpPr>
          <p:nvPr/>
        </p:nvSpPr>
        <p:spPr bwMode="auto">
          <a:xfrm>
            <a:off x="4890360" y="3374758"/>
            <a:ext cx="730250" cy="5238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8" name="Line 247"/>
          <p:cNvSpPr>
            <a:spLocks noChangeShapeType="1"/>
          </p:cNvSpPr>
          <p:nvPr/>
        </p:nvSpPr>
        <p:spPr bwMode="auto">
          <a:xfrm flipH="1">
            <a:off x="3115535" y="3250933"/>
            <a:ext cx="1090613" cy="5730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113673" name="Group 542"/>
          <p:cNvGrpSpPr>
            <a:grpSpLocks/>
          </p:cNvGrpSpPr>
          <p:nvPr/>
        </p:nvGrpSpPr>
        <p:grpSpPr bwMode="auto">
          <a:xfrm>
            <a:off x="2444023" y="3609708"/>
            <a:ext cx="823912" cy="674688"/>
            <a:chOff x="-44" y="1473"/>
            <a:chExt cx="981" cy="1105"/>
          </a:xfrm>
        </p:grpSpPr>
        <p:pic>
          <p:nvPicPr>
            <p:cNvPr id="113732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3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74" name="Group 249"/>
          <p:cNvGrpSpPr>
            <a:grpSpLocks/>
          </p:cNvGrpSpPr>
          <p:nvPr/>
        </p:nvGrpSpPr>
        <p:grpSpPr bwMode="auto">
          <a:xfrm>
            <a:off x="4145823" y="1534846"/>
            <a:ext cx="463550" cy="609600"/>
            <a:chOff x="4140" y="429"/>
            <a:chExt cx="1425" cy="2396"/>
          </a:xfrm>
        </p:grpSpPr>
        <p:sp>
          <p:nvSpPr>
            <p:cNvPr id="11370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0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0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4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AutoShape 25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4223" y="1022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0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" name="AutoShape 26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694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4228" y="165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1371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0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1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1371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1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" name="AutoShape 26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AutoShape 270"/>
              <p:cNvSpPr>
                <a:spLocks noChangeArrowheads="1"/>
              </p:cNvSpPr>
              <p:nvPr/>
            </p:nvSpPr>
            <p:spPr bwMode="auto">
              <a:xfrm>
                <a:off x="634" y="2587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1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274"/>
            <p:cNvSpPr>
              <a:spLocks noChangeArrowheads="1"/>
            </p:cNvSpPr>
            <p:nvPr/>
          </p:nvSpPr>
          <p:spPr bwMode="auto">
            <a:xfrm>
              <a:off x="5516" y="2613"/>
              <a:ext cx="49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371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3" name="AutoShape 277"/>
            <p:cNvSpPr>
              <a:spLocks noChangeArrowheads="1"/>
            </p:cNvSpPr>
            <p:nvPr/>
          </p:nvSpPr>
          <p:spPr bwMode="auto">
            <a:xfrm>
              <a:off x="4203" y="2713"/>
              <a:ext cx="1074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4" name="Oval 278"/>
            <p:cNvSpPr>
              <a:spLocks noChangeArrowheads="1"/>
            </p:cNvSpPr>
            <p:nvPr/>
          </p:nvSpPr>
          <p:spPr bwMode="auto">
            <a:xfrm>
              <a:off x="4306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5" name="Oval 279"/>
            <p:cNvSpPr>
              <a:spLocks noChangeArrowheads="1"/>
            </p:cNvSpPr>
            <p:nvPr/>
          </p:nvSpPr>
          <p:spPr bwMode="auto">
            <a:xfrm>
              <a:off x="4486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" name="Oval 280"/>
            <p:cNvSpPr>
              <a:spLocks noChangeArrowheads="1"/>
            </p:cNvSpPr>
            <p:nvPr/>
          </p:nvSpPr>
          <p:spPr bwMode="auto">
            <a:xfrm>
              <a:off x="4662" y="2382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3675" name="Freeform 7"/>
          <p:cNvSpPr>
            <a:spLocks/>
          </p:cNvSpPr>
          <p:nvPr/>
        </p:nvSpPr>
        <p:spPr bwMode="auto">
          <a:xfrm>
            <a:off x="3642585" y="2363521"/>
            <a:ext cx="1504950" cy="1341437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76" name="Group 542"/>
          <p:cNvGrpSpPr>
            <a:grpSpLocks/>
          </p:cNvGrpSpPr>
          <p:nvPr/>
        </p:nvGrpSpPr>
        <p:grpSpPr bwMode="auto">
          <a:xfrm flipH="1">
            <a:off x="5431698" y="3598596"/>
            <a:ext cx="804862" cy="630237"/>
            <a:chOff x="-44" y="1473"/>
            <a:chExt cx="981" cy="1105"/>
          </a:xfrm>
        </p:grpSpPr>
        <p:pic>
          <p:nvPicPr>
            <p:cNvPr id="11369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9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77" name="Rectangle 2"/>
          <p:cNvSpPr>
            <a:spLocks noChangeArrowheads="1"/>
          </p:cNvSpPr>
          <p:nvPr/>
        </p:nvSpPr>
        <p:spPr bwMode="auto">
          <a:xfrm>
            <a:off x="6350860" y="3141396"/>
            <a:ext cx="711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33124" name="Group 133123"/>
          <p:cNvGrpSpPr>
            <a:grpSpLocks/>
          </p:cNvGrpSpPr>
          <p:nvPr/>
        </p:nvGrpSpPr>
        <p:grpSpPr bwMode="auto">
          <a:xfrm>
            <a:off x="4752241" y="1774559"/>
            <a:ext cx="2695197" cy="621133"/>
            <a:chOff x="5551334" y="1656839"/>
            <a:chExt cx="2699294" cy="621913"/>
          </a:xfrm>
        </p:grpSpPr>
        <p:grpSp>
          <p:nvGrpSpPr>
            <p:cNvPr id="113691" name="Group 283"/>
            <p:cNvGrpSpPr>
              <a:grpSpLocks/>
            </p:cNvGrpSpPr>
            <p:nvPr/>
          </p:nvGrpSpPr>
          <p:grpSpPr bwMode="auto">
            <a:xfrm>
              <a:off x="5608780" y="1939773"/>
              <a:ext cx="2641848" cy="338979"/>
              <a:chOff x="7478250" y="2696027"/>
              <a:chExt cx="2641848" cy="338979"/>
            </a:xfrm>
          </p:grpSpPr>
          <p:sp>
            <p:nvSpPr>
              <p:cNvPr id="113696" name="Rectangle 5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7" name="TextBox 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2641848" cy="33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  <a:r>
                  <a:rPr lang="el-GR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600" i="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SR</a:t>
                </a:r>
                <a:r>
                  <a:rPr lang="el-GR" sz="1600" i="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– </a:t>
                </a:r>
                <a:r>
                  <a:rPr lang="en-US" sz="1600" i="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Sender Report</a:t>
                </a:r>
              </a:p>
            </p:txBody>
          </p:sp>
        </p:grpSp>
        <p:grpSp>
          <p:nvGrpSpPr>
            <p:cNvPr id="113692" name="Group 284"/>
            <p:cNvGrpSpPr>
              <a:grpSpLocks/>
            </p:cNvGrpSpPr>
            <p:nvPr/>
          </p:nvGrpSpPr>
          <p:grpSpPr bwMode="auto">
            <a:xfrm>
              <a:off x="5641957" y="1656839"/>
              <a:ext cx="635007" cy="338554"/>
              <a:chOff x="7211741" y="3297766"/>
              <a:chExt cx="635007" cy="338554"/>
            </a:xfrm>
          </p:grpSpPr>
          <p:sp>
            <p:nvSpPr>
              <p:cNvPr id="113694" name="Rectangle 289"/>
              <p:cNvSpPr>
                <a:spLocks noChangeArrowheads="1"/>
              </p:cNvSpPr>
              <p:nvPr/>
            </p:nvSpPr>
            <p:spPr bwMode="auto">
              <a:xfrm>
                <a:off x="7211741" y="3342340"/>
                <a:ext cx="635007" cy="256235"/>
              </a:xfrm>
              <a:prstGeom prst="rect">
                <a:avLst/>
              </a:prstGeom>
              <a:solidFill>
                <a:srgbClr val="000099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5" name="TextBox 290"/>
              <p:cNvSpPr txBox="1">
                <a:spLocks noChangeArrowheads="1"/>
              </p:cNvSpPr>
              <p:nvPr/>
            </p:nvSpPr>
            <p:spPr bwMode="auto">
              <a:xfrm>
                <a:off x="7237021" y="3297766"/>
                <a:ext cx="5876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RTP</a:t>
                </a:r>
              </a:p>
            </p:txBody>
          </p:sp>
        </p:grpSp>
        <p:cxnSp>
          <p:nvCxnSpPr>
            <p:cNvPr id="113693" name="Straight Connector 133122"/>
            <p:cNvCxnSpPr>
              <a:cxnSpLocks noChangeShapeType="1"/>
            </p:cNvCxnSpPr>
            <p:nvPr/>
          </p:nvCxnSpPr>
          <p:spPr bwMode="auto">
            <a:xfrm>
              <a:off x="5551334" y="1698001"/>
              <a:ext cx="0" cy="556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3" name="Group 133132"/>
          <p:cNvGrpSpPr>
            <a:grpSpLocks/>
          </p:cNvGrpSpPr>
          <p:nvPr/>
        </p:nvGrpSpPr>
        <p:grpSpPr bwMode="auto">
          <a:xfrm>
            <a:off x="5199921" y="2996933"/>
            <a:ext cx="3064932" cy="501650"/>
            <a:chOff x="4842917" y="2593584"/>
            <a:chExt cx="3066573" cy="502773"/>
          </a:xfrm>
        </p:grpSpPr>
        <p:grpSp>
          <p:nvGrpSpPr>
            <p:cNvPr id="113687" name="Group 299"/>
            <p:cNvGrpSpPr>
              <a:grpSpLocks/>
            </p:cNvGrpSpPr>
            <p:nvPr/>
          </p:nvGrpSpPr>
          <p:grpSpPr bwMode="auto">
            <a:xfrm>
              <a:off x="5053719" y="2593584"/>
              <a:ext cx="2855771" cy="339312"/>
              <a:chOff x="7478250" y="2696027"/>
              <a:chExt cx="2855771" cy="339312"/>
            </a:xfrm>
          </p:grpSpPr>
          <p:sp>
            <p:nvSpPr>
              <p:cNvPr id="113689" name="Rectangle 304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0" name="TextBox 305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2855771" cy="33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  </a:t>
                </a:r>
                <a:r>
                  <a:rPr lang="en-US" sz="1600" i="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RR – Receiver Report</a:t>
                </a:r>
              </a:p>
            </p:txBody>
          </p:sp>
        </p:grpSp>
        <p:cxnSp>
          <p:nvCxnSpPr>
            <p:cNvPr id="113688" name="Straight Connector 301"/>
            <p:cNvCxnSpPr>
              <a:cxnSpLocks noChangeShapeType="1"/>
            </p:cNvCxnSpPr>
            <p:nvPr/>
          </p:nvCxnSpPr>
          <p:spPr bwMode="auto">
            <a:xfrm flipH="1" flipV="1">
              <a:off x="4842917" y="2767983"/>
              <a:ext cx="494353" cy="3283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4" name="Group 133133"/>
          <p:cNvGrpSpPr>
            <a:grpSpLocks/>
          </p:cNvGrpSpPr>
          <p:nvPr/>
        </p:nvGrpSpPr>
        <p:grpSpPr bwMode="auto">
          <a:xfrm>
            <a:off x="2652640" y="3078973"/>
            <a:ext cx="1086132" cy="457011"/>
            <a:chOff x="2303200" y="2718914"/>
            <a:chExt cx="1087175" cy="458245"/>
          </a:xfrm>
        </p:grpSpPr>
        <p:grpSp>
          <p:nvGrpSpPr>
            <p:cNvPr id="113683" name="Group 309"/>
            <p:cNvGrpSpPr>
              <a:grpSpLocks/>
            </p:cNvGrpSpPr>
            <p:nvPr/>
          </p:nvGrpSpPr>
          <p:grpSpPr bwMode="auto">
            <a:xfrm>
              <a:off x="2303200" y="2718914"/>
              <a:ext cx="1087175" cy="339468"/>
              <a:chOff x="7478250" y="2688258"/>
              <a:chExt cx="1087175" cy="339468"/>
            </a:xfrm>
          </p:grpSpPr>
          <p:sp>
            <p:nvSpPr>
              <p:cNvPr id="113685" name="Rectangle 310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86" name="TextBox 311"/>
              <p:cNvSpPr txBox="1">
                <a:spLocks noChangeArrowheads="1"/>
              </p:cNvSpPr>
              <p:nvPr/>
            </p:nvSpPr>
            <p:spPr bwMode="auto">
              <a:xfrm>
                <a:off x="7478250" y="2688258"/>
                <a:ext cx="1087175" cy="339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 </a:t>
                </a:r>
                <a:r>
                  <a:rPr lang="en-US" sz="1600" i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RR</a:t>
                </a:r>
              </a:p>
            </p:txBody>
          </p:sp>
        </p:grpSp>
        <p:cxnSp>
          <p:nvCxnSpPr>
            <p:cNvPr id="113684" name="Straight Connector 312"/>
            <p:cNvCxnSpPr>
              <a:cxnSpLocks noChangeShapeType="1"/>
            </p:cNvCxnSpPr>
            <p:nvPr/>
          </p:nvCxnSpPr>
          <p:spPr bwMode="auto">
            <a:xfrm flipV="1">
              <a:off x="2793116" y="2879927"/>
              <a:ext cx="590621" cy="297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681" name="TextBox 133131"/>
          <p:cNvSpPr txBox="1">
            <a:spLocks noChangeArrowheads="1"/>
          </p:cNvSpPr>
          <p:nvPr/>
        </p:nvSpPr>
        <p:spPr bwMode="auto">
          <a:xfrm>
            <a:off x="3182210" y="1672958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13682" name="TextBox 317"/>
          <p:cNvSpPr txBox="1">
            <a:spLocks noChangeArrowheads="1"/>
          </p:cNvSpPr>
          <p:nvPr/>
        </p:nvSpPr>
        <p:spPr bwMode="auto">
          <a:xfrm>
            <a:off x="3791810" y="3665271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latin typeface="Arial" charset="0"/>
                <a:cs typeface="Arial" charset="0"/>
              </a:rPr>
              <a:t>receivers</a:t>
            </a:r>
          </a:p>
        </p:txBody>
      </p:sp>
    </p:spTree>
    <p:extLst>
      <p:ext uri="{BB962C8B-B14F-4D97-AF65-F5344CB8AC3E}">
        <p14:creationId xmlns:p14="http://schemas.microsoft.com/office/powerpoint/2010/main" val="21518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E265A5B-1241-4735-8E2A-DC843A69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Καλωδιακη</a:t>
            </a:r>
            <a:r>
              <a:rPr lang="el-GR" dirty="0"/>
              <a:t> </a:t>
            </a:r>
            <a:r>
              <a:rPr lang="el-GR" dirty="0" err="1"/>
              <a:t>τηλεοραση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3C619A9-036D-4647-A074-F3026C666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269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Δίκτυο καλωδιακής πρόσβασης</a:t>
            </a:r>
          </a:p>
        </p:txBody>
      </p:sp>
      <p:sp>
        <p:nvSpPr>
          <p:cNvPr id="224260" name="Rectangle 44"/>
          <p:cNvSpPr>
            <a:spLocks noChangeArrowheads="1"/>
          </p:cNvSpPr>
          <p:nvPr/>
        </p:nvSpPr>
        <p:spPr bwMode="auto">
          <a:xfrm>
            <a:off x="1084965" y="3309849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4261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i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42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CMTS</a:t>
            </a:r>
          </a:p>
        </p:txBody>
      </p:sp>
      <p:sp>
        <p:nvSpPr>
          <p:cNvPr id="2242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24264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22439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4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440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2244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3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3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3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34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3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2244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2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2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2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2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27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2244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1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2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2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18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1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2244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0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1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1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1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11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4404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40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224265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4266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4267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cable modem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termination system</a:t>
            </a:r>
          </a:p>
        </p:txBody>
      </p:sp>
      <p:grpSp>
        <p:nvGrpSpPr>
          <p:cNvPr id="224268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4374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75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4376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224377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224378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4387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88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89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0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1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2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4379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80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81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  <a:gd name="T9" fmla="*/ 0 w 381"/>
                <a:gd name="T10" fmla="*/ 0 h 274"/>
                <a:gd name="T11" fmla="*/ 381 w 381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82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224383" name="Picture 25" descr="tv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4384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224385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4386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24269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4278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4279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224319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4358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59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6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6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6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69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3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63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6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65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66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67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4320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4342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43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4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45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4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5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7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47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4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49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50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51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4321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4326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27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2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29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30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36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7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8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9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40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41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31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3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33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34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35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322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i="0">
                    <a:solidFill>
                      <a:srgbClr val="969696"/>
                    </a:solidFill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224323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324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325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280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224301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4303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04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0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1922"/>
                    <a:ext cx="1122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0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07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13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8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08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09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10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1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12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302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281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224283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4285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286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287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288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289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29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9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00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290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29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292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293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294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284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4282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solidFill>
                    <a:srgbClr val="969696"/>
                  </a:solidFill>
                  <a:latin typeface="Times New Roman" pitchFamily="18" charset="0"/>
                </a:rPr>
                <a:t>…</a:t>
              </a:r>
            </a:p>
          </p:txBody>
        </p:sp>
      </p:grpSp>
      <p:grpSp>
        <p:nvGrpSpPr>
          <p:cNvPr id="175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4276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Internet </a:t>
              </a:r>
              <a:r>
                <a:rPr lang="en-US" sz="1600" dirty="0" err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frames,TV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 channels, control  transmitted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downstream at different frequencies</a:t>
              </a:r>
            </a:p>
          </p:txBody>
        </p:sp>
        <p:sp>
          <p:nvSpPr>
            <p:cNvPr id="224277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2400" i="0">
                <a:latin typeface="Arial" charset="0"/>
              </a:endParaRPr>
            </a:p>
          </p:txBody>
        </p:sp>
      </p:grpSp>
      <p:grpSp>
        <p:nvGrpSpPr>
          <p:cNvPr id="178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24274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upstream Internet frames, TV control,  transmitted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upstream at different frequencies in time slots</a:t>
              </a:r>
            </a:p>
          </p:txBody>
        </p:sp>
        <p:sp>
          <p:nvSpPr>
            <p:cNvPr id="224275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2400" i="0">
                <a:latin typeface="Arial" charset="0"/>
              </a:endParaRPr>
            </a:p>
          </p:txBody>
        </p:sp>
      </p:grpSp>
      <p:pic>
        <p:nvPicPr>
          <p:cNvPr id="22427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73" name="181 - TextBox"/>
          <p:cNvSpPr txBox="1">
            <a:spLocks noChangeArrowheads="1"/>
          </p:cNvSpPr>
          <p:nvPr/>
        </p:nvSpPr>
        <p:spPr bwMode="auto">
          <a:xfrm>
            <a:off x="528638" y="4619625"/>
            <a:ext cx="82788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dirty="0"/>
              <a:t> </a:t>
            </a:r>
            <a:r>
              <a:rPr lang="el-GR" sz="1600" i="0" dirty="0">
                <a:solidFill>
                  <a:srgbClr val="FF0000"/>
                </a:solidFill>
              </a:rPr>
              <a:t>πολλαπλά</a:t>
            </a:r>
            <a:r>
              <a:rPr lang="el-GR" sz="1600" i="0" dirty="0"/>
              <a:t> (</a:t>
            </a:r>
            <a:r>
              <a:rPr lang="en-US" sz="1600" i="0" dirty="0"/>
              <a:t>broadcast)</a:t>
            </a:r>
            <a:r>
              <a:rPr lang="el-GR" sz="1600" i="0" dirty="0"/>
              <a:t> </a:t>
            </a:r>
            <a:r>
              <a:rPr lang="el-GR" sz="1600" i="0" dirty="0" err="1"/>
              <a:t>συρρευματικά</a:t>
            </a:r>
            <a:r>
              <a:rPr lang="en-US" sz="1600" i="0" dirty="0"/>
              <a:t> </a:t>
            </a:r>
            <a:r>
              <a:rPr lang="el-GR" sz="1600" i="0" dirty="0"/>
              <a:t>κανάλια κατερχόμενης ζεύξης 40 </a:t>
            </a:r>
            <a:r>
              <a:rPr lang="en-US" sz="1600" i="0" dirty="0"/>
              <a:t>Mbps </a:t>
            </a:r>
            <a:r>
              <a:rPr lang="el-GR" sz="1600" i="0" dirty="0"/>
              <a:t>έκαστο</a:t>
            </a:r>
            <a:endParaRPr lang="en-US" sz="16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l-GR" sz="1600" dirty="0"/>
              <a:t>τα πλαίσια που μεταδίδονται σε ένα κανάλι λαμβάνονται από όλα τα </a:t>
            </a:r>
            <a:r>
              <a:rPr lang="en-US" sz="1600" dirty="0"/>
              <a:t>modems </a:t>
            </a:r>
            <a:r>
              <a:rPr lang="el-GR" sz="1600" dirty="0"/>
              <a:t>που λαμβάνουν σε αυτό το κανάλι</a:t>
            </a:r>
            <a:endParaRPr lang="en-US" sz="160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l-GR" sz="1600" i="0" dirty="0"/>
              <a:t>ένα μόνο </a:t>
            </a:r>
            <a:r>
              <a:rPr lang="en-US" sz="1600" i="0" dirty="0"/>
              <a:t>CMTS </a:t>
            </a:r>
            <a:r>
              <a:rPr lang="el-GR" sz="1600" i="0" dirty="0"/>
              <a:t>εκπέμπει στα κανάλια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 dirty="0">
                <a:solidFill>
                  <a:srgbClr val="FF0000"/>
                </a:solidFill>
              </a:rPr>
              <a:t> πολλαπλά</a:t>
            </a:r>
            <a:r>
              <a:rPr lang="en-US" sz="1600" i="0" dirty="0"/>
              <a:t> </a:t>
            </a:r>
            <a:r>
              <a:rPr lang="el-GR" sz="1600" i="0" dirty="0"/>
              <a:t>κανάλια ανερχόμενης ζεύξης 30 </a:t>
            </a:r>
            <a:r>
              <a:rPr lang="en-US" sz="1600" i="0" dirty="0"/>
              <a:t>Mbps</a:t>
            </a:r>
            <a:r>
              <a:rPr lang="el-GR" sz="1600" i="0" dirty="0"/>
              <a:t> έκαστο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/>
              <a:t> </a:t>
            </a:r>
            <a:r>
              <a:rPr lang="el-GR" sz="1600" i="0" dirty="0">
                <a:solidFill>
                  <a:srgbClr val="FF0000"/>
                </a:solidFill>
              </a:rPr>
              <a:t>πολλαπλής πρόσβασης: </a:t>
            </a:r>
            <a:r>
              <a:rPr lang="el-GR" sz="1600" i="0" dirty="0"/>
              <a:t>όλοι οι χρήστες ανταγωνίζονται για συγκεκριμένες </a:t>
            </a:r>
            <a:r>
              <a:rPr lang="el-GR" sz="1600" i="0" dirty="0" err="1"/>
              <a:t>χρονοθυρίδες</a:t>
            </a:r>
            <a:r>
              <a:rPr lang="el-GR" sz="1600" i="0" dirty="0"/>
              <a:t> του ανερχόμενου καναλιού (άλλες έχουν ανατεθεί)</a:t>
            </a:r>
            <a:endParaRPr lang="el-GR" sz="1600" dirty="0"/>
          </a:p>
        </p:txBody>
      </p:sp>
      <p:sp>
        <p:nvSpPr>
          <p:cNvPr id="183" name="Text Box 126">
            <a:extLst>
              <a:ext uri="{FF2B5EF4-FFF2-40B4-BE49-F238E27FC236}">
                <a16:creationId xmlns:a16="http://schemas.microsoft.com/office/drawing/2014/main" id="{B323739C-1709-41E2-8AC8-88ECF9F74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1" y="822807"/>
            <a:ext cx="44235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CMTS</a:t>
            </a:r>
            <a:r>
              <a:rPr lang="el-GR" sz="11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=</a:t>
            </a:r>
            <a:r>
              <a:rPr lang="en-US" sz="11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 Cable Modem termination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Δίκτυο καλωδιακής πρόσβασης</a:t>
            </a:r>
          </a:p>
        </p:txBody>
      </p:sp>
      <p:grpSp>
        <p:nvGrpSpPr>
          <p:cNvPr id="225284" name="Group 3"/>
          <p:cNvGrpSpPr>
            <a:grpSpLocks/>
          </p:cNvGrpSpPr>
          <p:nvPr/>
        </p:nvGrpSpPr>
        <p:grpSpPr bwMode="auto">
          <a:xfrm>
            <a:off x="636588" y="1304925"/>
            <a:ext cx="8008937" cy="2356732"/>
            <a:chOff x="871157" y="3598021"/>
            <a:chExt cx="8009425" cy="3089753"/>
          </a:xfrm>
        </p:grpSpPr>
        <p:sp>
          <p:nvSpPr>
            <p:cNvPr id="6" name="Rectangle 5"/>
            <p:cNvSpPr/>
            <p:nvPr/>
          </p:nvSpPr>
          <p:spPr>
            <a:xfrm>
              <a:off x="4227336" y="3679191"/>
              <a:ext cx="970021" cy="4245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25287" name="TextBox 6"/>
            <p:cNvSpPr txBox="1">
              <a:spLocks noChangeArrowheads="1"/>
            </p:cNvSpPr>
            <p:nvPr/>
          </p:nvSpPr>
          <p:spPr bwMode="auto">
            <a:xfrm>
              <a:off x="4170531" y="3611187"/>
              <a:ext cx="103649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200"/>
                </a:lnSpc>
              </a:pPr>
              <a:r>
                <a:rPr lang="en-US" sz="1000">
                  <a:latin typeface="Arial" charset="0"/>
                  <a:cs typeface="Arial" charset="0"/>
                </a:rPr>
                <a:t>MAP frame for</a:t>
              </a:r>
            </a:p>
            <a:p>
              <a:pPr eaLnBrk="0" hangingPunct="0">
                <a:lnSpc>
                  <a:spcPts val="1200"/>
                </a:lnSpc>
              </a:pPr>
              <a:r>
                <a:rPr lang="en-US" sz="100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225288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9" name="Down Arrow 29"/>
            <p:cNvSpPr/>
            <p:nvPr/>
          </p:nvSpPr>
          <p:spPr>
            <a:xfrm rot="16200000">
              <a:off x="4257136" y="2473003"/>
              <a:ext cx="391278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0" name="Down Arrow 30"/>
            <p:cNvSpPr/>
            <p:nvPr/>
          </p:nvSpPr>
          <p:spPr>
            <a:xfrm rot="5400000">
              <a:off x="4198782" y="2897581"/>
              <a:ext cx="374628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25291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225292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22529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34"/>
            <p:cNvCxnSpPr/>
            <p:nvPr/>
          </p:nvCxnSpPr>
          <p:spPr>
            <a:xfrm>
              <a:off x="3060452" y="5238058"/>
              <a:ext cx="2756068" cy="4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5"/>
            <p:cNvCxnSpPr/>
            <p:nvPr/>
          </p:nvCxnSpPr>
          <p:spPr>
            <a:xfrm>
              <a:off x="3119194" y="5044501"/>
              <a:ext cx="0" cy="19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6"/>
            <p:cNvCxnSpPr/>
            <p:nvPr/>
          </p:nvCxnSpPr>
          <p:spPr>
            <a:xfrm flipH="1">
              <a:off x="3204924" y="5129832"/>
              <a:ext cx="3175" cy="10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7"/>
            <p:cNvCxnSpPr/>
            <p:nvPr/>
          </p:nvCxnSpPr>
          <p:spPr>
            <a:xfrm flipH="1">
              <a:off x="3285891" y="5129832"/>
              <a:ext cx="3175" cy="10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8"/>
            <p:cNvCxnSpPr/>
            <p:nvPr/>
          </p:nvCxnSpPr>
          <p:spPr>
            <a:xfrm flipH="1">
              <a:off x="3366859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9"/>
            <p:cNvCxnSpPr/>
            <p:nvPr/>
          </p:nvCxnSpPr>
          <p:spPr>
            <a:xfrm flipH="1">
              <a:off x="3447826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0"/>
            <p:cNvCxnSpPr/>
            <p:nvPr/>
          </p:nvCxnSpPr>
          <p:spPr>
            <a:xfrm flipH="1">
              <a:off x="352879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1"/>
            <p:cNvCxnSpPr/>
            <p:nvPr/>
          </p:nvCxnSpPr>
          <p:spPr>
            <a:xfrm flipH="1">
              <a:off x="360817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2"/>
            <p:cNvCxnSpPr/>
            <p:nvPr/>
          </p:nvCxnSpPr>
          <p:spPr>
            <a:xfrm flipH="1">
              <a:off x="368914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3"/>
            <p:cNvCxnSpPr/>
            <p:nvPr/>
          </p:nvCxnSpPr>
          <p:spPr>
            <a:xfrm flipH="1">
              <a:off x="377010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4"/>
            <p:cNvCxnSpPr/>
            <p:nvPr/>
          </p:nvCxnSpPr>
          <p:spPr>
            <a:xfrm flipH="1">
              <a:off x="385107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5"/>
            <p:cNvCxnSpPr/>
            <p:nvPr/>
          </p:nvCxnSpPr>
          <p:spPr>
            <a:xfrm flipH="1">
              <a:off x="393998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6"/>
            <p:cNvCxnSpPr/>
            <p:nvPr/>
          </p:nvCxnSpPr>
          <p:spPr>
            <a:xfrm flipH="1">
              <a:off x="401936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7"/>
            <p:cNvCxnSpPr/>
            <p:nvPr/>
          </p:nvCxnSpPr>
          <p:spPr>
            <a:xfrm flipH="1">
              <a:off x="410032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8"/>
            <p:cNvCxnSpPr/>
            <p:nvPr/>
          </p:nvCxnSpPr>
          <p:spPr>
            <a:xfrm flipH="1">
              <a:off x="418129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9"/>
            <p:cNvCxnSpPr/>
            <p:nvPr/>
          </p:nvCxnSpPr>
          <p:spPr>
            <a:xfrm flipH="1">
              <a:off x="426226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0"/>
            <p:cNvCxnSpPr/>
            <p:nvPr/>
          </p:nvCxnSpPr>
          <p:spPr>
            <a:xfrm flipH="1">
              <a:off x="434323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1"/>
            <p:cNvCxnSpPr/>
            <p:nvPr/>
          </p:nvCxnSpPr>
          <p:spPr>
            <a:xfrm flipH="1">
              <a:off x="4424198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2"/>
            <p:cNvCxnSpPr/>
            <p:nvPr/>
          </p:nvCxnSpPr>
          <p:spPr>
            <a:xfrm flipH="1">
              <a:off x="4505165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3"/>
            <p:cNvCxnSpPr/>
            <p:nvPr/>
          </p:nvCxnSpPr>
          <p:spPr>
            <a:xfrm flipH="1">
              <a:off x="4584545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4"/>
            <p:cNvCxnSpPr/>
            <p:nvPr/>
          </p:nvCxnSpPr>
          <p:spPr>
            <a:xfrm flipH="1">
              <a:off x="467821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5"/>
            <p:cNvCxnSpPr/>
            <p:nvPr/>
          </p:nvCxnSpPr>
          <p:spPr>
            <a:xfrm flipH="1">
              <a:off x="4767119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6"/>
            <p:cNvCxnSpPr/>
            <p:nvPr/>
          </p:nvCxnSpPr>
          <p:spPr>
            <a:xfrm flipH="1">
              <a:off x="4848086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57"/>
            <p:cNvCxnSpPr/>
            <p:nvPr/>
          </p:nvCxnSpPr>
          <p:spPr>
            <a:xfrm flipH="1">
              <a:off x="492905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8"/>
            <p:cNvCxnSpPr/>
            <p:nvPr/>
          </p:nvCxnSpPr>
          <p:spPr>
            <a:xfrm flipH="1">
              <a:off x="500843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59"/>
            <p:cNvCxnSpPr/>
            <p:nvPr/>
          </p:nvCxnSpPr>
          <p:spPr>
            <a:xfrm flipH="1">
              <a:off x="508940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0"/>
            <p:cNvCxnSpPr/>
            <p:nvPr/>
          </p:nvCxnSpPr>
          <p:spPr>
            <a:xfrm flipH="1">
              <a:off x="517036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1"/>
            <p:cNvCxnSpPr/>
            <p:nvPr/>
          </p:nvCxnSpPr>
          <p:spPr>
            <a:xfrm flipH="1">
              <a:off x="525133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62"/>
            <p:cNvCxnSpPr/>
            <p:nvPr/>
          </p:nvCxnSpPr>
          <p:spPr>
            <a:xfrm flipH="1">
              <a:off x="533230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63"/>
            <p:cNvCxnSpPr/>
            <p:nvPr/>
          </p:nvCxnSpPr>
          <p:spPr>
            <a:xfrm flipH="1">
              <a:off x="541327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64"/>
            <p:cNvCxnSpPr/>
            <p:nvPr/>
          </p:nvCxnSpPr>
          <p:spPr>
            <a:xfrm>
              <a:off x="5508527" y="5044501"/>
              <a:ext cx="0" cy="19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25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cs typeface="Arial" charset="0"/>
                </a:rPr>
                <a:t>t</a:t>
              </a:r>
              <a:r>
                <a:rPr lang="en-US" sz="1600" baseline="-25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25326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cs typeface="Arial" charset="0"/>
                </a:rPr>
                <a:t>t</a:t>
              </a:r>
              <a:r>
                <a:rPr lang="en-US" sz="1600" baseline="-2500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47" name="Straight Connector 67"/>
            <p:cNvCxnSpPr/>
            <p:nvPr/>
          </p:nvCxnSpPr>
          <p:spPr>
            <a:xfrm>
              <a:off x="3111255" y="5323390"/>
              <a:ext cx="577885" cy="2081"/>
            </a:xfrm>
            <a:prstGeom prst="line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8"/>
            <p:cNvCxnSpPr/>
            <p:nvPr/>
          </p:nvCxnSpPr>
          <p:spPr>
            <a:xfrm>
              <a:off x="3679615" y="5329633"/>
              <a:ext cx="1870189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69"/>
            <p:cNvCxnSpPr/>
            <p:nvPr/>
          </p:nvCxnSpPr>
          <p:spPr>
            <a:xfrm>
              <a:off x="3400198" y="5375421"/>
              <a:ext cx="4763" cy="51407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0"/>
            <p:cNvCxnSpPr/>
            <p:nvPr/>
          </p:nvCxnSpPr>
          <p:spPr>
            <a:xfrm>
              <a:off x="4573433" y="5383746"/>
              <a:ext cx="6350" cy="514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31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>
                  <a:latin typeface="Arial" charset="0"/>
                  <a:cs typeface="Arial" charset="0"/>
                </a:rPr>
                <a:t>Assigned </a:t>
              </a:r>
              <a:r>
                <a:rPr lang="en-US" sz="1200" dirty="0" err="1">
                  <a:latin typeface="Arial" charset="0"/>
                  <a:cs typeface="Arial" charset="0"/>
                </a:rPr>
                <a:t>minislots</a:t>
              </a:r>
              <a:r>
                <a:rPr lang="en-US" sz="1200" dirty="0">
                  <a:latin typeface="Arial" charset="0"/>
                  <a:cs typeface="Arial" charset="0"/>
                </a:rPr>
                <a:t> containing cable modem</a:t>
              </a:r>
            </a:p>
            <a:p>
              <a:pPr eaLnBrk="0" hangingPunct="0"/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225332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48696" cy="84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 err="1">
                  <a:latin typeface="Arial" charset="0"/>
                  <a:cs typeface="Arial" charset="0"/>
                </a:rPr>
                <a:t>Minislots</a:t>
              </a:r>
              <a:r>
                <a:rPr lang="en-US" sz="1200" dirty="0">
                  <a:latin typeface="Arial" charset="0"/>
                  <a:cs typeface="Arial" charset="0"/>
                </a:rPr>
                <a:t> containing </a:t>
              </a:r>
            </a:p>
            <a:p>
              <a:pPr eaLnBrk="0" hangingPunct="0"/>
              <a:r>
                <a:rPr lang="en-US" sz="1200" dirty="0" err="1">
                  <a:latin typeface="Arial" charset="0"/>
                  <a:cs typeface="Arial" charset="0"/>
                </a:rPr>
                <a:t>minislots</a:t>
              </a:r>
              <a:r>
                <a:rPr lang="en-US" sz="1200" dirty="0">
                  <a:latin typeface="Arial" charset="0"/>
                  <a:cs typeface="Arial" charset="0"/>
                </a:rPr>
                <a:t> request frames</a:t>
              </a:r>
              <a:endParaRPr lang="el-GR" sz="1200" dirty="0">
                <a:latin typeface="Arial" charset="0"/>
                <a:cs typeface="Arial" charset="0"/>
              </a:endParaRPr>
            </a:p>
            <a:p>
              <a:pPr eaLnBrk="0" hangingPunct="0"/>
              <a:r>
                <a:rPr lang="en-US" sz="1200" dirty="0">
                  <a:latin typeface="Arial" charset="0"/>
                  <a:cs typeface="Arial" charset="0"/>
                </a:rPr>
                <a:t>(</a:t>
              </a:r>
              <a:r>
                <a:rPr lang="en-US" sz="1200">
                  <a:latin typeface="Arial" charset="0"/>
                  <a:cs typeface="Arial" charset="0"/>
                </a:rPr>
                <a:t>random access)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  <p:sp>
          <p:nvSpPr>
            <p:cNvPr id="225333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334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225335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CMTS</a:t>
              </a:r>
            </a:p>
          </p:txBody>
        </p:sp>
        <p:sp>
          <p:nvSpPr>
            <p:cNvPr id="225336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endParaRPr>
            </a:p>
          </p:txBody>
        </p:sp>
        <p:pic>
          <p:nvPicPr>
            <p:cNvPr id="22533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38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22539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91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9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9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94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40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35" y="1000"/>
                    <a:ext cx="855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4" y="1073"/>
                    <a:ext cx="4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5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95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96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97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9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99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39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225374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75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76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7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78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8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5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6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9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79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80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81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8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83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40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2535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59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6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62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6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6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3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63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6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65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6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67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41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25342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43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44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4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46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52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4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7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47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48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49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50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51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26" name="125 - TextBox"/>
          <p:cNvSpPr txBox="1"/>
          <p:nvPr/>
        </p:nvSpPr>
        <p:spPr>
          <a:xfrm>
            <a:off x="401638" y="3962400"/>
            <a:ext cx="8340725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i="0" dirty="0">
                <a:solidFill>
                  <a:srgbClr val="FF0000"/>
                </a:solidFill>
              </a:rPr>
              <a:t>DOCSIS: </a:t>
            </a:r>
            <a:r>
              <a:rPr lang="en-US" sz="2000" i="0" dirty="0">
                <a:latin typeface="+mn-lt"/>
                <a:ea typeface="ＭＳ Ｐゴシック" charset="0"/>
              </a:rPr>
              <a:t>data over cable service interface spec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000" i="0" dirty="0">
                <a:latin typeface="+mn-lt"/>
                <a:ea typeface="ＭＳ Ｐゴシック" charset="0"/>
              </a:rPr>
              <a:t>FDM </a:t>
            </a:r>
            <a:r>
              <a:rPr lang="el-GR" sz="2000" i="0" dirty="0">
                <a:latin typeface="+mn-lt"/>
                <a:ea typeface="ＭＳ Ｐゴシック" charset="0"/>
              </a:rPr>
              <a:t>σε ανερχόμενης, κατερχόμενης ζεύξης κανάλια συχνότητας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l-GR" sz="2000" i="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000" i="0" dirty="0">
                <a:latin typeface="+mn-lt"/>
                <a:ea typeface="ＭＳ Ｐゴシック" charset="0"/>
              </a:rPr>
              <a:t>TDM </a:t>
            </a:r>
            <a:r>
              <a:rPr lang="el-GR" sz="2000" i="0" dirty="0">
                <a:latin typeface="+mn-lt"/>
                <a:ea typeface="ＭＳ Ｐゴシック" charset="0"/>
              </a:rPr>
              <a:t>ανερχόμενης ζεύξης: κάποιες θυρίδες ανατίθενται, για κάποιες υπάρχει ανταγωνισμός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i="0" dirty="0">
                <a:latin typeface="+mn-lt"/>
              </a:rPr>
              <a:t>αίτηση για ανερχόμενες θυρίδες (και δεδομένα) μεταδίδεται με τυχαία πρόσβαση (δυαδική οπισθοχώρηση) σε επιλεγμένες θυρίδες</a:t>
            </a:r>
            <a:endParaRPr lang="en-US" i="0" dirty="0">
              <a:latin typeface="+mn-lt"/>
            </a:endParaRP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dirty="0">
                <a:latin typeface="+mn-lt"/>
              </a:rPr>
              <a:t>MAP </a:t>
            </a:r>
            <a:r>
              <a:rPr lang="el-GR" i="0" dirty="0">
                <a:latin typeface="+mn-lt"/>
              </a:rPr>
              <a:t>πλαίσιο</a:t>
            </a:r>
            <a:r>
              <a:rPr lang="el-GR" i="0" dirty="0"/>
              <a:t> ελέγχου στη κατερχόμενη ζεύξη</a:t>
            </a:r>
            <a:r>
              <a:rPr lang="el-GR" i="0" dirty="0">
                <a:latin typeface="+mn-lt"/>
              </a:rPr>
              <a:t>: </a:t>
            </a:r>
          </a:p>
          <a:p>
            <a:pPr lvl="2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i="0" dirty="0">
                <a:latin typeface="+mn-lt"/>
              </a:rPr>
              <a:t> αναθέτει θυρίδες ανερχόμενης ζεύξης</a:t>
            </a:r>
          </a:p>
          <a:p>
            <a:pPr lvl="1" eaLnBrk="0" hangingPunct="0">
              <a:buClr>
                <a:schemeClr val="accent2"/>
              </a:buClr>
              <a:defRPr/>
            </a:pPr>
            <a:r>
              <a:rPr lang="el-GR" i="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EB784C-45BB-4961-9449-96F6812D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 Gateway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930B3-8A3B-49F2-B653-C3F42A594AB8}"/>
              </a:ext>
            </a:extLst>
          </p:cNvPr>
          <p:cNvSpPr txBox="1"/>
          <p:nvPr/>
        </p:nvSpPr>
        <p:spPr>
          <a:xfrm>
            <a:off x="2093720" y="6511089"/>
            <a:ext cx="8751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https://en.wikipedia.org/wiki/TV_gateway</a:t>
            </a:r>
            <a:r>
              <a:rPr lang="el-GR" dirty="0"/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F60F2EC-2727-4A2A-92BB-A7EB5EEC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0" y="1529943"/>
            <a:ext cx="8913234" cy="477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247D9-9A26-44DC-8A17-797D7A2FA753}"/>
              </a:ext>
            </a:extLst>
          </p:cNvPr>
          <p:cNvSpPr txBox="1"/>
          <p:nvPr/>
        </p:nvSpPr>
        <p:spPr>
          <a:xfrm>
            <a:off x="2529556" y="3892021"/>
            <a:ext cx="1076769" cy="261610"/>
          </a:xfrm>
          <a:prstGeom prst="rect">
            <a:avLst/>
          </a:prstGeom>
          <a:solidFill>
            <a:srgbClr val="EF5B26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ill Sans Nova" panose="020B0602020104020203" pitchFamily="34" charset="0"/>
              </a:rPr>
              <a:t>TV Gateway</a:t>
            </a:r>
            <a:endParaRPr lang="el-GR" sz="1100" b="1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28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>
                <a:cs typeface="Comic Sans MS"/>
              </a:rPr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47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1538"/>
          </a:xfrm>
        </p:spPr>
        <p:txBody>
          <a:bodyPr/>
          <a:lstStyle/>
          <a:p>
            <a:r>
              <a:rPr lang="en-US" dirty="0"/>
              <a:t>E</a:t>
            </a:r>
            <a:r>
              <a:rPr lang="el-GR" dirty="0" err="1"/>
              <a:t>ίσοδοι</a:t>
            </a:r>
            <a:r>
              <a:rPr lang="en-US" dirty="0"/>
              <a:t> TV Gateway @</a:t>
            </a:r>
            <a:r>
              <a:rPr lang="el-GR" dirty="0"/>
              <a:t> Η</a:t>
            </a:r>
            <a:r>
              <a:rPr lang="en-US" dirty="0" err="1"/>
              <a:t>ead</a:t>
            </a:r>
            <a:r>
              <a:rPr lang="en-US" dirty="0"/>
              <a:t>-end </a:t>
            </a:r>
            <a:endParaRPr lang="el-GR" dirty="0"/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423889" y="1270216"/>
            <a:ext cx="6720111" cy="496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Uncompress</a:t>
            </a:r>
            <a:r>
              <a:rPr lang="en-US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 video: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κάμερες στούντιο</a:t>
            </a:r>
            <a:endParaRPr lang="en-US" sz="2400" dirty="0">
              <a:solidFill>
                <a:srgbClr val="000000"/>
              </a:solidFill>
              <a:latin typeface="Gill Sans Nova" panose="020B0602020104020203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Κωδικοποίηση </a:t>
            </a:r>
            <a:endParaRPr lang="en-US" sz="2400" dirty="0">
              <a:solidFill>
                <a:srgbClr val="000000"/>
              </a:solidFill>
              <a:latin typeface="Gill Sans Nova" panose="020B060202010402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Αρχεία βίντεο</a:t>
            </a:r>
            <a:r>
              <a:rPr lang="en-US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: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κωδικοποιημένα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video</a:t>
            </a:r>
            <a:r>
              <a:rPr lang="en-US" sz="2400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l-GR" sz="2400" dirty="0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n-US" sz="2400" dirty="0">
                <a:latin typeface="Gill Sans Nova" panose="020B0602020104020203" pitchFamily="34" charset="0"/>
                <a:ea typeface="MS PGothic" pitchFamily="34" charset="-128"/>
              </a:rPr>
              <a:t>MPEG-2, MPEG-4, H.265) </a:t>
            </a:r>
            <a:r>
              <a:rPr lang="el-GR" sz="2400" dirty="0">
                <a:latin typeface="Gill Sans Nova" panose="020B0602020104020203" pitchFamily="34" charset="0"/>
                <a:ea typeface="MS PGothic" pitchFamily="34" charset="-128"/>
              </a:rPr>
              <a:t>αποθηκευμένα σε </a:t>
            </a:r>
            <a:r>
              <a:rPr lang="en-US" sz="2400" dirty="0">
                <a:latin typeface="Gill Sans Nova" panose="020B0602020104020203" pitchFamily="34" charset="0"/>
                <a:ea typeface="MS PGothic" pitchFamily="34" charset="-128"/>
              </a:rPr>
              <a:t>server / </a:t>
            </a:r>
            <a:r>
              <a:rPr lang="el-GR" sz="2400" dirty="0">
                <a:latin typeface="Gill Sans Nova" panose="020B0602020104020203" pitchFamily="34" charset="0"/>
                <a:ea typeface="MS PGothic" pitchFamily="34" charset="-128"/>
              </a:rPr>
              <a:t>χώρο</a:t>
            </a:r>
            <a:endParaRPr lang="en-US" sz="2400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B2727"/>
                </a:solidFill>
                <a:latin typeface="Gill Sans Nova" panose="020B0602020104020203" pitchFamily="34" charset="0"/>
              </a:rPr>
              <a:t>DVB Stream</a:t>
            </a:r>
            <a:r>
              <a:rPr lang="el-GR" sz="2400" b="1" dirty="0">
                <a:solidFill>
                  <a:srgbClr val="CB2727"/>
                </a:solidFill>
                <a:latin typeface="Gill Sans Nova" panose="020B0602020104020203" pitchFamily="34" charset="0"/>
              </a:rPr>
              <a:t> </a:t>
            </a:r>
            <a:r>
              <a:rPr lang="el-GR" b="1" dirty="0">
                <a:latin typeface="Gill Sans Nova" panose="020B0602020104020203" pitchFamily="34" charset="0"/>
                <a:ea typeface="MS PGothic" pitchFamily="34" charset="-128"/>
              </a:rPr>
              <a:t>(</a:t>
            </a:r>
            <a:r>
              <a:rPr lang="en-US" b="1" dirty="0">
                <a:latin typeface="Gill Sans Nova" panose="020B0602020104020203" pitchFamily="34" charset="0"/>
                <a:ea typeface="MS PGothic" pitchFamily="34" charset="-128"/>
              </a:rPr>
              <a:t>DVB-S/S2</a:t>
            </a:r>
            <a:r>
              <a:rPr lang="el-GR" b="1" dirty="0">
                <a:latin typeface="Gill Sans Nova" panose="020B0602020104020203" pitchFamily="34" charset="0"/>
                <a:ea typeface="MS PGothic" pitchFamily="34" charset="-128"/>
              </a:rPr>
              <a:t>, </a:t>
            </a:r>
            <a:r>
              <a:rPr lang="en-US" b="1" dirty="0">
                <a:latin typeface="Gill Sans Nova" panose="020B0602020104020203" pitchFamily="34" charset="0"/>
                <a:ea typeface="MS PGothic" pitchFamily="34" charset="-128"/>
              </a:rPr>
              <a:t>DVB-T/T2</a:t>
            </a:r>
            <a:r>
              <a:rPr lang="el-GR" b="1" dirty="0">
                <a:latin typeface="Gill Sans Nova" panose="020B0602020104020203" pitchFamily="34" charset="0"/>
                <a:ea typeface="MS PGothic" pitchFamily="34" charset="-128"/>
              </a:rPr>
              <a:t>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dirty="0" err="1">
                <a:latin typeface="Gill Sans Nova" panose="020B0602020104020203" pitchFamily="34" charset="0"/>
                <a:ea typeface="MS PGothic" pitchFamily="34" charset="-128"/>
              </a:rPr>
              <a:t>Διακωδικοποίηση</a:t>
            </a:r>
            <a:r>
              <a:rPr lang="el-GR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MPEG-2 </a:t>
            </a:r>
            <a:r>
              <a:rPr lang="el-GR" dirty="0">
                <a:latin typeface="Gill Sans Nova" panose="020B0602020104020203" pitchFamily="34" charset="0"/>
                <a:ea typeface="MS PGothic" pitchFamily="34" charset="-128"/>
              </a:rPr>
              <a:t>σε 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MPEG-4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dirty="0" err="1">
                <a:latin typeface="Gill Sans Nova" panose="020B0602020104020203" pitchFamily="34" charset="0"/>
                <a:ea typeface="MS PGothic" pitchFamily="34" charset="-128"/>
              </a:rPr>
              <a:t>Ένανενθυλάκωση</a:t>
            </a:r>
            <a:r>
              <a:rPr lang="el-GR" dirty="0">
                <a:latin typeface="Gill Sans Nova" panose="020B0602020104020203" pitchFamily="34" charset="0"/>
                <a:ea typeface="MS PGothic" pitchFamily="34" charset="-128"/>
              </a:rPr>
              <a:t> 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MPEG-4 </a:t>
            </a:r>
            <a:r>
              <a:rPr lang="el-GR" dirty="0">
                <a:latin typeface="Gill Sans Nova" panose="020B0602020104020203" pitchFamily="34" charset="0"/>
                <a:ea typeface="MS PGothic" pitchFamily="34" charset="-128"/>
              </a:rPr>
              <a:t>σε </a:t>
            </a:r>
            <a:r>
              <a:rPr lang="en-US" dirty="0">
                <a:latin typeface="Gill Sans Nova" panose="020B0602020104020203" pitchFamily="34" charset="0"/>
                <a:ea typeface="MS PGothic" pitchFamily="34" charset="-128"/>
              </a:rPr>
              <a:t>RTP/UDP </a:t>
            </a:r>
            <a:r>
              <a:rPr lang="el-GR" dirty="0">
                <a:latin typeface="Gill Sans Nova" panose="020B0602020104020203" pitchFamily="34" charset="0"/>
                <a:ea typeface="MS PGothic" pitchFamily="34" charset="-128"/>
              </a:rPr>
              <a:t>ροές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endParaRPr lang="el-GR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000" dirty="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944C9-2C80-40E8-87E2-9E5937D6160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8021CA1-1ED5-4BE2-B0FD-0A906D470920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6EE0A62-18EC-48DE-8D78-77EBF479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9369"/>
            <a:ext cx="2343477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3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9D447B59-80D8-4859-A4E1-D680D5E82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9"/>
          <a:stretch/>
        </p:blipFill>
        <p:spPr bwMode="auto">
          <a:xfrm>
            <a:off x="12718" y="1275053"/>
            <a:ext cx="4186220" cy="34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 dirty="0"/>
              <a:t>Αναπαραγωγή</a:t>
            </a:r>
            <a:r>
              <a:rPr lang="en-US" dirty="0"/>
              <a:t> @ </a:t>
            </a:r>
            <a:r>
              <a:rPr lang="el-GR" dirty="0"/>
              <a:t>σπίτι</a:t>
            </a:r>
          </a:p>
        </p:txBody>
      </p: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3895324" y="1268237"/>
            <a:ext cx="5778515" cy="496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Τ</a:t>
            </a:r>
            <a:r>
              <a:rPr lang="en-US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V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A</a:t>
            </a:r>
            <a:r>
              <a:rPr lang="el-GR" sz="240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ποκωδικοποιητής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Set-top box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π.χ.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Android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συσκευή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(Wind Vision, Vodaphone TV, EON)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Εφαρμογή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app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(Έξυπνες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TV)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π.χ. </a:t>
            </a:r>
            <a:r>
              <a:rPr lang="en-US" sz="240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Cosmote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TV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CB2727"/>
                </a:solidFill>
                <a:latin typeface="Gill Sans Nova" panose="020B0602020104020203" pitchFamily="34" charset="0"/>
                <a:ea typeface="MS PGothic" pitchFamily="34" charset="-128"/>
              </a:rPr>
              <a:t>Φορητή συσκευή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Έξυπνο τηλέφωνο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, Tablet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π.χ.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Nova GO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mobile app, </a:t>
            </a:r>
            <a:r>
              <a:rPr lang="en-US" sz="240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Cosmote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TV, Vodaphone TV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Laptop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π.χ. 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Nova </a:t>
            </a:r>
            <a:r>
              <a:rPr lang="el-GR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Εφαρμογή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Cosmote</a:t>
            </a:r>
            <a:r>
              <a:rPr lang="en-US" sz="2400" dirty="0">
                <a:solidFill>
                  <a:srgbClr val="000000"/>
                </a:solidFill>
                <a:latin typeface="Gill Sans Nova" panose="020B0602020104020203" pitchFamily="34" charset="0"/>
              </a:rPr>
              <a:t> TV, Vodaphone TV</a:t>
            </a:r>
            <a:endParaRPr lang="en-US" sz="2400" dirty="0">
              <a:latin typeface="Gill Sans Nova" panose="020B0602020104020203" pitchFamily="34" charset="0"/>
              <a:ea typeface="MS PGothic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</a:pPr>
            <a:endParaRPr lang="en-US" sz="1800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l-GR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endParaRPr lang="el-GR" dirty="0">
              <a:latin typeface="Gill Sans Nova" panose="020B0602020104020203" pitchFamily="34" charset="0"/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endParaRPr lang="en-US" sz="2000" dirty="0">
              <a:latin typeface="Gill Sans Nova" panose="020B0602020104020203" pitchFamily="34" charset="0"/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944C9-2C80-40E8-87E2-9E5937D61605}"/>
              </a:ext>
            </a:extLst>
          </p:cNvPr>
          <p:cNvSpPr txBox="1">
            <a:spLocks/>
          </p:cNvSpPr>
          <p:nvPr/>
        </p:nvSpPr>
        <p:spPr bwMode="auto">
          <a:xfrm>
            <a:off x="1564010" y="6571239"/>
            <a:ext cx="922016" cy="286761"/>
          </a:xfrm>
          <a:prstGeom prst="rect">
            <a:avLst/>
          </a:prstGeom>
          <a:solidFill>
            <a:srgbClr val="CBE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Εφαρμογές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8021CA1-1ED5-4BE2-B0FD-0A906D470920}"/>
              </a:ext>
            </a:extLst>
          </p:cNvPr>
          <p:cNvSpPr txBox="1">
            <a:spLocks/>
          </p:cNvSpPr>
          <p:nvPr/>
        </p:nvSpPr>
        <p:spPr bwMode="auto">
          <a:xfrm>
            <a:off x="2486026" y="6571239"/>
            <a:ext cx="581639" cy="286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l-G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Βίντεο</a:t>
            </a:r>
            <a:endParaRPr lang="en-US" sz="11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C1E2B9A-E9A7-4395-B0FB-40D5B193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380" y="53685"/>
            <a:ext cx="1944620" cy="1416191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2D55AF2-1514-472A-A280-737206D1B82A}"/>
              </a:ext>
            </a:extLst>
          </p:cNvPr>
          <p:cNvSpPr/>
          <p:nvPr/>
        </p:nvSpPr>
        <p:spPr bwMode="auto">
          <a:xfrm>
            <a:off x="12718" y="2965391"/>
            <a:ext cx="1260605" cy="1770231"/>
          </a:xfrm>
          <a:prstGeom prst="rect">
            <a:avLst/>
          </a:prstGeom>
          <a:solidFill>
            <a:srgbClr val="F1F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765E69DF-5015-4382-9B64-E1B47F4225CE}"/>
              </a:ext>
            </a:extLst>
          </p:cNvPr>
          <p:cNvSpPr/>
          <p:nvPr/>
        </p:nvSpPr>
        <p:spPr bwMode="auto">
          <a:xfrm rot="3404470">
            <a:off x="688701" y="3031180"/>
            <a:ext cx="880218" cy="463609"/>
          </a:xfrm>
          <a:prstGeom prst="rect">
            <a:avLst/>
          </a:prstGeom>
          <a:solidFill>
            <a:srgbClr val="F1F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306D291-3314-4D3C-AB90-C376D097158A}"/>
              </a:ext>
            </a:extLst>
          </p:cNvPr>
          <p:cNvSpPr/>
          <p:nvPr/>
        </p:nvSpPr>
        <p:spPr bwMode="auto">
          <a:xfrm>
            <a:off x="785493" y="1265327"/>
            <a:ext cx="1734990" cy="10020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9747" name="Freeform 2"/>
          <p:cNvSpPr>
            <a:spLocks/>
          </p:cNvSpPr>
          <p:nvPr/>
        </p:nvSpPr>
        <p:spPr bwMode="auto">
          <a:xfrm>
            <a:off x="1471760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6010274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 </a:t>
            </a:r>
            <a:endParaRPr lang="en-US" dirty="0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124347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402285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5813572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392760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127522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224735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253310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286397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3848247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091135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3899047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133747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1528910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879622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1735285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1608285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531960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395810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5824685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4684089" y="1293813"/>
            <a:ext cx="2534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1600" dirty="0">
                <a:solidFill>
                  <a:srgbClr val="CC0000"/>
                </a:solidFill>
              </a:rPr>
              <a:t>Συνοριακοί δρομολογητής</a:t>
            </a:r>
          </a:p>
          <a:p>
            <a:pPr algn="ctr"/>
            <a:r>
              <a:rPr lang="el-GR" sz="1600" dirty="0">
                <a:solidFill>
                  <a:srgbClr val="CC0000"/>
                </a:solidFill>
              </a:rPr>
              <a:t> </a:t>
            </a:r>
            <a:r>
              <a:rPr lang="el-GR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boundary router</a:t>
            </a:r>
            <a:r>
              <a:rPr lang="el-GR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5906660" y="1927327"/>
            <a:ext cx="32328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1600" dirty="0">
                <a:solidFill>
                  <a:srgbClr val="CC0000"/>
                </a:solidFill>
              </a:rPr>
              <a:t>Δρομολογητές δικτυακού κορμού </a:t>
            </a:r>
          </a:p>
          <a:p>
            <a:pPr algn="ctr"/>
            <a:r>
              <a:rPr lang="el-GR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backbone router</a:t>
            </a:r>
            <a:r>
              <a:rPr lang="el-GR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308143" y="5485498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</a:t>
            </a:r>
            <a:r>
              <a:rPr lang="en-US" sz="1800" dirty="0"/>
              <a:t>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3937407" y="5747400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</a:t>
            </a:r>
            <a:r>
              <a:rPr lang="en-US" sz="1800" dirty="0"/>
              <a:t>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031185" y="4113213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dirty="0"/>
              <a:t>Περιοχή </a:t>
            </a:r>
            <a:r>
              <a:rPr lang="en-US" sz="1800" dirty="0"/>
              <a:t>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3838883" y="2317147"/>
            <a:ext cx="1029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Δίκτυο </a:t>
            </a:r>
          </a:p>
          <a:p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κορμού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2492335" y="3684953"/>
            <a:ext cx="1104790" cy="5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l-GR" sz="1100" dirty="0">
                <a:solidFill>
                  <a:srgbClr val="C00000"/>
                </a:solidFill>
              </a:rPr>
              <a:t>Παραμεθόριοι</a:t>
            </a:r>
          </a:p>
          <a:p>
            <a:pPr>
              <a:lnSpc>
                <a:spcPct val="85000"/>
              </a:lnSpc>
            </a:pPr>
            <a:r>
              <a:rPr lang="el-GR" sz="1100" dirty="0">
                <a:solidFill>
                  <a:srgbClr val="C00000"/>
                </a:solidFill>
              </a:rPr>
              <a:t>συνοριακοί </a:t>
            </a:r>
          </a:p>
          <a:p>
            <a:pPr>
              <a:lnSpc>
                <a:spcPct val="85000"/>
              </a:lnSpc>
            </a:pPr>
            <a:r>
              <a:rPr lang="el-GR" sz="1100" dirty="0">
                <a:solidFill>
                  <a:srgbClr val="C00000"/>
                </a:solidFill>
              </a:rPr>
              <a:t>δρομολογητές 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413522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391422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003947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307035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5995820" y="2216227"/>
            <a:ext cx="273364" cy="127941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4545775" y="1639043"/>
            <a:ext cx="358300" cy="303709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 flipV="1">
            <a:off x="3124347" y="3519488"/>
            <a:ext cx="809625" cy="19293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413146" y="3270249"/>
            <a:ext cx="454422" cy="37671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346847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269185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053285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6862910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3992710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011760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2759222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1774972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225697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1813072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1463822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633560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3594247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405460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3821260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" name="Rectangle 4">
            <a:extLst>
              <a:ext uri="{FF2B5EF4-FFF2-40B4-BE49-F238E27FC236}">
                <a16:creationId xmlns:a16="http://schemas.microsoft.com/office/drawing/2014/main" id="{11B4EFC1-DEF8-4396-9C7B-64EEED1D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740" y="228600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u="none">
                <a:solidFill>
                  <a:srgbClr val="000099"/>
                </a:solidFill>
                <a:latin typeface="Gill Sans Nova" panose="020B0602020104020203" pitchFamily="34" charset="0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kern="0"/>
              <a:t>Y</a:t>
            </a:r>
            <a:r>
              <a:rPr lang="el-GR" kern="0"/>
              <a:t>ποκείμενο δίκτυο</a:t>
            </a:r>
            <a:endParaRPr lang="el-GR" kern="0" dirty="0"/>
          </a:p>
        </p:txBody>
      </p:sp>
      <p:grpSp>
        <p:nvGrpSpPr>
          <p:cNvPr id="182" name="Gráfico 247">
            <a:extLst>
              <a:ext uri="{FF2B5EF4-FFF2-40B4-BE49-F238E27FC236}">
                <a16:creationId xmlns:a16="http://schemas.microsoft.com/office/drawing/2014/main" id="{D27ACD6C-0057-41D2-B81E-5C457234C53E}"/>
              </a:ext>
            </a:extLst>
          </p:cNvPr>
          <p:cNvGrpSpPr/>
          <p:nvPr/>
        </p:nvGrpSpPr>
        <p:grpSpPr>
          <a:xfrm>
            <a:off x="1509331" y="1337843"/>
            <a:ext cx="570831" cy="570831"/>
            <a:chOff x="9828725" y="4816076"/>
            <a:chExt cx="570831" cy="570831"/>
          </a:xfrm>
        </p:grpSpPr>
        <p:sp>
          <p:nvSpPr>
            <p:cNvPr id="183" name="Forma libre 335">
              <a:extLst>
                <a:ext uri="{FF2B5EF4-FFF2-40B4-BE49-F238E27FC236}">
                  <a16:creationId xmlns:a16="http://schemas.microsoft.com/office/drawing/2014/main" id="{51AE45A5-C56B-4A3C-823D-89957F0CCE9A}"/>
                </a:ext>
              </a:extLst>
            </p:cNvPr>
            <p:cNvSpPr/>
            <p:nvPr/>
          </p:nvSpPr>
          <p:spPr>
            <a:xfrm>
              <a:off x="9827812" y="4815351"/>
              <a:ext cx="572048" cy="572048"/>
            </a:xfrm>
            <a:custGeom>
              <a:avLst/>
              <a:gdLst>
                <a:gd name="connsiteX0" fmla="*/ 410031 w 572048"/>
                <a:gd name="connsiteY0" fmla="*/ 181201 h 572048"/>
                <a:gd name="connsiteX1" fmla="*/ 416357 w 572048"/>
                <a:gd name="connsiteY1" fmla="*/ 182481 h 572048"/>
                <a:gd name="connsiteX2" fmla="*/ 442322 w 572048"/>
                <a:gd name="connsiteY2" fmla="*/ 156516 h 572048"/>
                <a:gd name="connsiteX3" fmla="*/ 416357 w 572048"/>
                <a:gd name="connsiteY3" fmla="*/ 130551 h 572048"/>
                <a:gd name="connsiteX4" fmla="*/ 390392 w 572048"/>
                <a:gd name="connsiteY4" fmla="*/ 156516 h 572048"/>
                <a:gd name="connsiteX5" fmla="*/ 391673 w 572048"/>
                <a:gd name="connsiteY5" fmla="*/ 162843 h 572048"/>
                <a:gd name="connsiteX6" fmla="*/ 350754 w 572048"/>
                <a:gd name="connsiteY6" fmla="*/ 203760 h 572048"/>
                <a:gd name="connsiteX7" fmla="*/ 12476 w 572048"/>
                <a:gd name="connsiteY7" fmla="*/ 12287 h 572048"/>
                <a:gd name="connsiteX8" fmla="*/ 1542 w 572048"/>
                <a:gd name="connsiteY8" fmla="*/ 41939 h 572048"/>
                <a:gd name="connsiteX9" fmla="*/ 913 w 572048"/>
                <a:gd name="connsiteY9" fmla="*/ 43996 h 572048"/>
                <a:gd name="connsiteX10" fmla="*/ 913 w 572048"/>
                <a:gd name="connsiteY10" fmla="*/ 134875 h 572048"/>
                <a:gd name="connsiteX11" fmla="*/ 438000 w 572048"/>
                <a:gd name="connsiteY11" fmla="*/ 571961 h 572048"/>
                <a:gd name="connsiteX12" fmla="*/ 528879 w 572048"/>
                <a:gd name="connsiteY12" fmla="*/ 571961 h 572048"/>
                <a:gd name="connsiteX13" fmla="*/ 529634 w 572048"/>
                <a:gd name="connsiteY13" fmla="*/ 571720 h 572048"/>
                <a:gd name="connsiteX14" fmla="*/ 560588 w 572048"/>
                <a:gd name="connsiteY14" fmla="*/ 560398 h 572048"/>
                <a:gd name="connsiteX15" fmla="*/ 369115 w 572048"/>
                <a:gd name="connsiteY15" fmla="*/ 222118 h 572048"/>
                <a:gd name="connsiteX16" fmla="*/ 410031 w 572048"/>
                <a:gd name="connsiteY16" fmla="*/ 181201 h 572048"/>
                <a:gd name="connsiteX17" fmla="*/ 520004 w 572048"/>
                <a:gd name="connsiteY17" fmla="*/ 519042 h 572048"/>
                <a:gd name="connsiteX18" fmla="*/ 249739 w 572048"/>
                <a:gd name="connsiteY18" fmla="*/ 323136 h 572048"/>
                <a:gd name="connsiteX19" fmla="*/ 52945 w 572048"/>
                <a:gd name="connsiteY19" fmla="*/ 53632 h 572048"/>
                <a:gd name="connsiteX20" fmla="*/ 314051 w 572048"/>
                <a:gd name="connsiteY20" fmla="*/ 240465 h 572048"/>
                <a:gd name="connsiteX21" fmla="*/ 277352 w 572048"/>
                <a:gd name="connsiteY21" fmla="*/ 277164 h 572048"/>
                <a:gd name="connsiteX22" fmla="*/ 277352 w 572048"/>
                <a:gd name="connsiteY22" fmla="*/ 295522 h 572048"/>
                <a:gd name="connsiteX23" fmla="*/ 286532 w 572048"/>
                <a:gd name="connsiteY23" fmla="*/ 299325 h 572048"/>
                <a:gd name="connsiteX24" fmla="*/ 295711 w 572048"/>
                <a:gd name="connsiteY24" fmla="*/ 295522 h 572048"/>
                <a:gd name="connsiteX25" fmla="*/ 332401 w 572048"/>
                <a:gd name="connsiteY25" fmla="*/ 258831 h 572048"/>
                <a:gd name="connsiteX26" fmla="*/ 520004 w 572048"/>
                <a:gd name="connsiteY26" fmla="*/ 519042 h 57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048" h="572048">
                  <a:moveTo>
                    <a:pt x="410031" y="181201"/>
                  </a:moveTo>
                  <a:cubicBezTo>
                    <a:pt x="412108" y="181738"/>
                    <a:pt x="414114" y="182481"/>
                    <a:pt x="416357" y="182481"/>
                  </a:cubicBezTo>
                  <a:cubicBezTo>
                    <a:pt x="430671" y="182481"/>
                    <a:pt x="442322" y="170830"/>
                    <a:pt x="442322" y="156516"/>
                  </a:cubicBezTo>
                  <a:cubicBezTo>
                    <a:pt x="442322" y="142203"/>
                    <a:pt x="430671" y="130551"/>
                    <a:pt x="416357" y="130551"/>
                  </a:cubicBezTo>
                  <a:cubicBezTo>
                    <a:pt x="402044" y="130551"/>
                    <a:pt x="390392" y="142203"/>
                    <a:pt x="390392" y="156516"/>
                  </a:cubicBezTo>
                  <a:cubicBezTo>
                    <a:pt x="390392" y="158758"/>
                    <a:pt x="391136" y="160765"/>
                    <a:pt x="391673" y="162843"/>
                  </a:cubicBezTo>
                  <a:lnTo>
                    <a:pt x="350754" y="203760"/>
                  </a:lnTo>
                  <a:cubicBezTo>
                    <a:pt x="216500" y="71723"/>
                    <a:pt x="59620" y="-34907"/>
                    <a:pt x="12476" y="12287"/>
                  </a:cubicBezTo>
                  <a:cubicBezTo>
                    <a:pt x="5157" y="19606"/>
                    <a:pt x="1938" y="29832"/>
                    <a:pt x="1542" y="41939"/>
                  </a:cubicBezTo>
                  <a:cubicBezTo>
                    <a:pt x="1417" y="42662"/>
                    <a:pt x="913" y="43246"/>
                    <a:pt x="913" y="43996"/>
                  </a:cubicBezTo>
                  <a:lnTo>
                    <a:pt x="913" y="134875"/>
                  </a:lnTo>
                  <a:cubicBezTo>
                    <a:pt x="913" y="375891"/>
                    <a:pt x="196984" y="571961"/>
                    <a:pt x="438000" y="571961"/>
                  </a:cubicBezTo>
                  <a:lnTo>
                    <a:pt x="528879" y="571961"/>
                  </a:lnTo>
                  <a:cubicBezTo>
                    <a:pt x="529157" y="571961"/>
                    <a:pt x="529360" y="571739"/>
                    <a:pt x="529634" y="571720"/>
                  </a:cubicBezTo>
                  <a:cubicBezTo>
                    <a:pt x="542434" y="571588"/>
                    <a:pt x="552962" y="568025"/>
                    <a:pt x="560588" y="560398"/>
                  </a:cubicBezTo>
                  <a:cubicBezTo>
                    <a:pt x="607757" y="513229"/>
                    <a:pt x="501128" y="356362"/>
                    <a:pt x="369115" y="222118"/>
                  </a:cubicBezTo>
                  <a:lnTo>
                    <a:pt x="410031" y="181201"/>
                  </a:lnTo>
                  <a:close/>
                  <a:moveTo>
                    <a:pt x="520004" y="519042"/>
                  </a:moveTo>
                  <a:cubicBezTo>
                    <a:pt x="478470" y="510662"/>
                    <a:pt x="375585" y="448968"/>
                    <a:pt x="249739" y="323136"/>
                  </a:cubicBezTo>
                  <a:cubicBezTo>
                    <a:pt x="117921" y="191293"/>
                    <a:pt x="60692" y="87140"/>
                    <a:pt x="52945" y="53632"/>
                  </a:cubicBezTo>
                  <a:cubicBezTo>
                    <a:pt x="93386" y="61717"/>
                    <a:pt x="192359" y="120752"/>
                    <a:pt x="314051" y="240465"/>
                  </a:cubicBezTo>
                  <a:lnTo>
                    <a:pt x="277352" y="277164"/>
                  </a:lnTo>
                  <a:cubicBezTo>
                    <a:pt x="272280" y="282236"/>
                    <a:pt x="272280" y="290451"/>
                    <a:pt x="277352" y="295522"/>
                  </a:cubicBezTo>
                  <a:cubicBezTo>
                    <a:pt x="279887" y="298057"/>
                    <a:pt x="283210" y="299325"/>
                    <a:pt x="286532" y="299325"/>
                  </a:cubicBezTo>
                  <a:cubicBezTo>
                    <a:pt x="289853" y="299325"/>
                    <a:pt x="293175" y="298057"/>
                    <a:pt x="295711" y="295522"/>
                  </a:cubicBezTo>
                  <a:lnTo>
                    <a:pt x="332401" y="258831"/>
                  </a:lnTo>
                  <a:cubicBezTo>
                    <a:pt x="457371" y="385965"/>
                    <a:pt x="512317" y="485936"/>
                    <a:pt x="520004" y="5190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4" name="Forma libre 336">
              <a:extLst>
                <a:ext uri="{FF2B5EF4-FFF2-40B4-BE49-F238E27FC236}">
                  <a16:creationId xmlns:a16="http://schemas.microsoft.com/office/drawing/2014/main" id="{7A158F66-9E97-423D-A658-E93BCBB548C5}"/>
                </a:ext>
              </a:extLst>
            </p:cNvPr>
            <p:cNvSpPr/>
            <p:nvPr/>
          </p:nvSpPr>
          <p:spPr>
            <a:xfrm>
              <a:off x="10243257" y="4815163"/>
              <a:ext cx="157009" cy="157009"/>
            </a:xfrm>
            <a:custGeom>
              <a:avLst/>
              <a:gdLst>
                <a:gd name="connsiteX0" fmla="*/ 13896 w 157008"/>
                <a:gd name="connsiteY0" fmla="*/ 26878 h 157008"/>
                <a:gd name="connsiteX1" fmla="*/ 130740 w 157008"/>
                <a:gd name="connsiteY1" fmla="*/ 143722 h 157008"/>
                <a:gd name="connsiteX2" fmla="*/ 143723 w 157008"/>
                <a:gd name="connsiteY2" fmla="*/ 156705 h 157008"/>
                <a:gd name="connsiteX3" fmla="*/ 156706 w 157008"/>
                <a:gd name="connsiteY3" fmla="*/ 143722 h 157008"/>
                <a:gd name="connsiteX4" fmla="*/ 13896 w 157008"/>
                <a:gd name="connsiteY4" fmla="*/ 913 h 157008"/>
                <a:gd name="connsiteX5" fmla="*/ 913 w 157008"/>
                <a:gd name="connsiteY5" fmla="*/ 13896 h 157008"/>
                <a:gd name="connsiteX6" fmla="*/ 13896 w 157008"/>
                <a:gd name="connsiteY6" fmla="*/ 26878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008" h="157008">
                  <a:moveTo>
                    <a:pt x="13896" y="26878"/>
                  </a:moveTo>
                  <a:cubicBezTo>
                    <a:pt x="78328" y="26878"/>
                    <a:pt x="130740" y="79291"/>
                    <a:pt x="130740" y="143722"/>
                  </a:cubicBezTo>
                  <a:cubicBezTo>
                    <a:pt x="130740" y="150898"/>
                    <a:pt x="136547" y="156705"/>
                    <a:pt x="143723" y="156705"/>
                  </a:cubicBezTo>
                  <a:cubicBezTo>
                    <a:pt x="150899" y="156705"/>
                    <a:pt x="156706" y="150898"/>
                    <a:pt x="156706" y="143722"/>
                  </a:cubicBezTo>
                  <a:cubicBezTo>
                    <a:pt x="156705" y="64976"/>
                    <a:pt x="9264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8"/>
                    <a:pt x="13896" y="2687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5" name="Forma libre 337">
              <a:extLst>
                <a:ext uri="{FF2B5EF4-FFF2-40B4-BE49-F238E27FC236}">
                  <a16:creationId xmlns:a16="http://schemas.microsoft.com/office/drawing/2014/main" id="{F54972C4-4234-49AC-8778-9E5044B47EDD}"/>
                </a:ext>
              </a:extLst>
            </p:cNvPr>
            <p:cNvSpPr/>
            <p:nvPr/>
          </p:nvSpPr>
          <p:spPr>
            <a:xfrm>
              <a:off x="10243257" y="4867093"/>
              <a:ext cx="104673" cy="104673"/>
            </a:xfrm>
            <a:custGeom>
              <a:avLst/>
              <a:gdLst>
                <a:gd name="connsiteX0" fmla="*/ 13896 w 104672"/>
                <a:gd name="connsiteY0" fmla="*/ 26879 h 104672"/>
                <a:gd name="connsiteX1" fmla="*/ 78809 w 104672"/>
                <a:gd name="connsiteY1" fmla="*/ 91792 h 104672"/>
                <a:gd name="connsiteX2" fmla="*/ 91792 w 104672"/>
                <a:gd name="connsiteY2" fmla="*/ 104775 h 104672"/>
                <a:gd name="connsiteX3" fmla="*/ 104775 w 104672"/>
                <a:gd name="connsiteY3" fmla="*/ 91792 h 104672"/>
                <a:gd name="connsiteX4" fmla="*/ 13896 w 104672"/>
                <a:gd name="connsiteY4" fmla="*/ 913 h 104672"/>
                <a:gd name="connsiteX5" fmla="*/ 913 w 104672"/>
                <a:gd name="connsiteY5" fmla="*/ 13896 h 104672"/>
                <a:gd name="connsiteX6" fmla="*/ 13896 w 104672"/>
                <a:gd name="connsiteY6" fmla="*/ 26879 h 1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72" h="104672">
                  <a:moveTo>
                    <a:pt x="13896" y="26879"/>
                  </a:moveTo>
                  <a:cubicBezTo>
                    <a:pt x="49687" y="26879"/>
                    <a:pt x="78809" y="56001"/>
                    <a:pt x="78809" y="91792"/>
                  </a:cubicBezTo>
                  <a:cubicBezTo>
                    <a:pt x="78809" y="98968"/>
                    <a:pt x="84616" y="104775"/>
                    <a:pt x="91792" y="104775"/>
                  </a:cubicBezTo>
                  <a:cubicBezTo>
                    <a:pt x="98968" y="104775"/>
                    <a:pt x="104775" y="98968"/>
                    <a:pt x="104775" y="91792"/>
                  </a:cubicBezTo>
                  <a:cubicBezTo>
                    <a:pt x="104775" y="41686"/>
                    <a:pt x="6400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9"/>
                    <a:pt x="13896" y="268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D0922639-D408-47CC-BFEA-01CF3C1D9C3F}"/>
              </a:ext>
            </a:extLst>
          </p:cNvPr>
          <p:cNvSpPr txBox="1"/>
          <p:nvPr/>
        </p:nvSpPr>
        <p:spPr>
          <a:xfrm>
            <a:off x="1368336" y="1935491"/>
            <a:ext cx="1076769" cy="261610"/>
          </a:xfrm>
          <a:prstGeom prst="rect">
            <a:avLst/>
          </a:prstGeom>
          <a:solidFill>
            <a:srgbClr val="EF5B26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ill Sans Nova" panose="020B0602020104020203" pitchFamily="34" charset="0"/>
              </a:rPr>
              <a:t>TV Gateway</a:t>
            </a:r>
            <a:endParaRPr lang="el-GR" sz="1100" b="1" dirty="0">
              <a:latin typeface="Gill Sans Nova" panose="020B0602020104020203" pitchFamily="34" charset="0"/>
            </a:endParaRPr>
          </a:p>
        </p:txBody>
      </p:sp>
      <p:grpSp>
        <p:nvGrpSpPr>
          <p:cNvPr id="187" name="Gráfico 247">
            <a:extLst>
              <a:ext uri="{FF2B5EF4-FFF2-40B4-BE49-F238E27FC236}">
                <a16:creationId xmlns:a16="http://schemas.microsoft.com/office/drawing/2014/main" id="{825B7482-A8F2-4212-883B-68A27BB47DFE}"/>
              </a:ext>
            </a:extLst>
          </p:cNvPr>
          <p:cNvGrpSpPr/>
          <p:nvPr/>
        </p:nvGrpSpPr>
        <p:grpSpPr>
          <a:xfrm>
            <a:off x="114727" y="2976122"/>
            <a:ext cx="570831" cy="570831"/>
            <a:chOff x="9828725" y="4816076"/>
            <a:chExt cx="570831" cy="570831"/>
          </a:xfrm>
        </p:grpSpPr>
        <p:sp>
          <p:nvSpPr>
            <p:cNvPr id="188" name="Forma libre 335">
              <a:extLst>
                <a:ext uri="{FF2B5EF4-FFF2-40B4-BE49-F238E27FC236}">
                  <a16:creationId xmlns:a16="http://schemas.microsoft.com/office/drawing/2014/main" id="{6736DC1A-B6B5-4357-8FA4-B5173EFD9EB4}"/>
                </a:ext>
              </a:extLst>
            </p:cNvPr>
            <p:cNvSpPr/>
            <p:nvPr/>
          </p:nvSpPr>
          <p:spPr>
            <a:xfrm>
              <a:off x="9827812" y="4815351"/>
              <a:ext cx="572048" cy="572048"/>
            </a:xfrm>
            <a:custGeom>
              <a:avLst/>
              <a:gdLst>
                <a:gd name="connsiteX0" fmla="*/ 410031 w 572048"/>
                <a:gd name="connsiteY0" fmla="*/ 181201 h 572048"/>
                <a:gd name="connsiteX1" fmla="*/ 416357 w 572048"/>
                <a:gd name="connsiteY1" fmla="*/ 182481 h 572048"/>
                <a:gd name="connsiteX2" fmla="*/ 442322 w 572048"/>
                <a:gd name="connsiteY2" fmla="*/ 156516 h 572048"/>
                <a:gd name="connsiteX3" fmla="*/ 416357 w 572048"/>
                <a:gd name="connsiteY3" fmla="*/ 130551 h 572048"/>
                <a:gd name="connsiteX4" fmla="*/ 390392 w 572048"/>
                <a:gd name="connsiteY4" fmla="*/ 156516 h 572048"/>
                <a:gd name="connsiteX5" fmla="*/ 391673 w 572048"/>
                <a:gd name="connsiteY5" fmla="*/ 162843 h 572048"/>
                <a:gd name="connsiteX6" fmla="*/ 350754 w 572048"/>
                <a:gd name="connsiteY6" fmla="*/ 203760 h 572048"/>
                <a:gd name="connsiteX7" fmla="*/ 12476 w 572048"/>
                <a:gd name="connsiteY7" fmla="*/ 12287 h 572048"/>
                <a:gd name="connsiteX8" fmla="*/ 1542 w 572048"/>
                <a:gd name="connsiteY8" fmla="*/ 41939 h 572048"/>
                <a:gd name="connsiteX9" fmla="*/ 913 w 572048"/>
                <a:gd name="connsiteY9" fmla="*/ 43996 h 572048"/>
                <a:gd name="connsiteX10" fmla="*/ 913 w 572048"/>
                <a:gd name="connsiteY10" fmla="*/ 134875 h 572048"/>
                <a:gd name="connsiteX11" fmla="*/ 438000 w 572048"/>
                <a:gd name="connsiteY11" fmla="*/ 571961 h 572048"/>
                <a:gd name="connsiteX12" fmla="*/ 528879 w 572048"/>
                <a:gd name="connsiteY12" fmla="*/ 571961 h 572048"/>
                <a:gd name="connsiteX13" fmla="*/ 529634 w 572048"/>
                <a:gd name="connsiteY13" fmla="*/ 571720 h 572048"/>
                <a:gd name="connsiteX14" fmla="*/ 560588 w 572048"/>
                <a:gd name="connsiteY14" fmla="*/ 560398 h 572048"/>
                <a:gd name="connsiteX15" fmla="*/ 369115 w 572048"/>
                <a:gd name="connsiteY15" fmla="*/ 222118 h 572048"/>
                <a:gd name="connsiteX16" fmla="*/ 410031 w 572048"/>
                <a:gd name="connsiteY16" fmla="*/ 181201 h 572048"/>
                <a:gd name="connsiteX17" fmla="*/ 520004 w 572048"/>
                <a:gd name="connsiteY17" fmla="*/ 519042 h 572048"/>
                <a:gd name="connsiteX18" fmla="*/ 249739 w 572048"/>
                <a:gd name="connsiteY18" fmla="*/ 323136 h 572048"/>
                <a:gd name="connsiteX19" fmla="*/ 52945 w 572048"/>
                <a:gd name="connsiteY19" fmla="*/ 53632 h 572048"/>
                <a:gd name="connsiteX20" fmla="*/ 314051 w 572048"/>
                <a:gd name="connsiteY20" fmla="*/ 240465 h 572048"/>
                <a:gd name="connsiteX21" fmla="*/ 277352 w 572048"/>
                <a:gd name="connsiteY21" fmla="*/ 277164 h 572048"/>
                <a:gd name="connsiteX22" fmla="*/ 277352 w 572048"/>
                <a:gd name="connsiteY22" fmla="*/ 295522 h 572048"/>
                <a:gd name="connsiteX23" fmla="*/ 286532 w 572048"/>
                <a:gd name="connsiteY23" fmla="*/ 299325 h 572048"/>
                <a:gd name="connsiteX24" fmla="*/ 295711 w 572048"/>
                <a:gd name="connsiteY24" fmla="*/ 295522 h 572048"/>
                <a:gd name="connsiteX25" fmla="*/ 332401 w 572048"/>
                <a:gd name="connsiteY25" fmla="*/ 258831 h 572048"/>
                <a:gd name="connsiteX26" fmla="*/ 520004 w 572048"/>
                <a:gd name="connsiteY26" fmla="*/ 519042 h 57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048" h="572048">
                  <a:moveTo>
                    <a:pt x="410031" y="181201"/>
                  </a:moveTo>
                  <a:cubicBezTo>
                    <a:pt x="412108" y="181738"/>
                    <a:pt x="414114" y="182481"/>
                    <a:pt x="416357" y="182481"/>
                  </a:cubicBezTo>
                  <a:cubicBezTo>
                    <a:pt x="430671" y="182481"/>
                    <a:pt x="442322" y="170830"/>
                    <a:pt x="442322" y="156516"/>
                  </a:cubicBezTo>
                  <a:cubicBezTo>
                    <a:pt x="442322" y="142203"/>
                    <a:pt x="430671" y="130551"/>
                    <a:pt x="416357" y="130551"/>
                  </a:cubicBezTo>
                  <a:cubicBezTo>
                    <a:pt x="402044" y="130551"/>
                    <a:pt x="390392" y="142203"/>
                    <a:pt x="390392" y="156516"/>
                  </a:cubicBezTo>
                  <a:cubicBezTo>
                    <a:pt x="390392" y="158758"/>
                    <a:pt x="391136" y="160765"/>
                    <a:pt x="391673" y="162843"/>
                  </a:cubicBezTo>
                  <a:lnTo>
                    <a:pt x="350754" y="203760"/>
                  </a:lnTo>
                  <a:cubicBezTo>
                    <a:pt x="216500" y="71723"/>
                    <a:pt x="59620" y="-34907"/>
                    <a:pt x="12476" y="12287"/>
                  </a:cubicBezTo>
                  <a:cubicBezTo>
                    <a:pt x="5157" y="19606"/>
                    <a:pt x="1938" y="29832"/>
                    <a:pt x="1542" y="41939"/>
                  </a:cubicBezTo>
                  <a:cubicBezTo>
                    <a:pt x="1417" y="42662"/>
                    <a:pt x="913" y="43246"/>
                    <a:pt x="913" y="43996"/>
                  </a:cubicBezTo>
                  <a:lnTo>
                    <a:pt x="913" y="134875"/>
                  </a:lnTo>
                  <a:cubicBezTo>
                    <a:pt x="913" y="375891"/>
                    <a:pt x="196984" y="571961"/>
                    <a:pt x="438000" y="571961"/>
                  </a:cubicBezTo>
                  <a:lnTo>
                    <a:pt x="528879" y="571961"/>
                  </a:lnTo>
                  <a:cubicBezTo>
                    <a:pt x="529157" y="571961"/>
                    <a:pt x="529360" y="571739"/>
                    <a:pt x="529634" y="571720"/>
                  </a:cubicBezTo>
                  <a:cubicBezTo>
                    <a:pt x="542434" y="571588"/>
                    <a:pt x="552962" y="568025"/>
                    <a:pt x="560588" y="560398"/>
                  </a:cubicBezTo>
                  <a:cubicBezTo>
                    <a:pt x="607757" y="513229"/>
                    <a:pt x="501128" y="356362"/>
                    <a:pt x="369115" y="222118"/>
                  </a:cubicBezTo>
                  <a:lnTo>
                    <a:pt x="410031" y="181201"/>
                  </a:lnTo>
                  <a:close/>
                  <a:moveTo>
                    <a:pt x="520004" y="519042"/>
                  </a:moveTo>
                  <a:cubicBezTo>
                    <a:pt x="478470" y="510662"/>
                    <a:pt x="375585" y="448968"/>
                    <a:pt x="249739" y="323136"/>
                  </a:cubicBezTo>
                  <a:cubicBezTo>
                    <a:pt x="117921" y="191293"/>
                    <a:pt x="60692" y="87140"/>
                    <a:pt x="52945" y="53632"/>
                  </a:cubicBezTo>
                  <a:cubicBezTo>
                    <a:pt x="93386" y="61717"/>
                    <a:pt x="192359" y="120752"/>
                    <a:pt x="314051" y="240465"/>
                  </a:cubicBezTo>
                  <a:lnTo>
                    <a:pt x="277352" y="277164"/>
                  </a:lnTo>
                  <a:cubicBezTo>
                    <a:pt x="272280" y="282236"/>
                    <a:pt x="272280" y="290451"/>
                    <a:pt x="277352" y="295522"/>
                  </a:cubicBezTo>
                  <a:cubicBezTo>
                    <a:pt x="279887" y="298057"/>
                    <a:pt x="283210" y="299325"/>
                    <a:pt x="286532" y="299325"/>
                  </a:cubicBezTo>
                  <a:cubicBezTo>
                    <a:pt x="289853" y="299325"/>
                    <a:pt x="293175" y="298057"/>
                    <a:pt x="295711" y="295522"/>
                  </a:cubicBezTo>
                  <a:lnTo>
                    <a:pt x="332401" y="258831"/>
                  </a:lnTo>
                  <a:cubicBezTo>
                    <a:pt x="457371" y="385965"/>
                    <a:pt x="512317" y="485936"/>
                    <a:pt x="520004" y="5190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9" name="Forma libre 336">
              <a:extLst>
                <a:ext uri="{FF2B5EF4-FFF2-40B4-BE49-F238E27FC236}">
                  <a16:creationId xmlns:a16="http://schemas.microsoft.com/office/drawing/2014/main" id="{60887F7F-7757-4230-9DB5-6851F631AB3E}"/>
                </a:ext>
              </a:extLst>
            </p:cNvPr>
            <p:cNvSpPr/>
            <p:nvPr/>
          </p:nvSpPr>
          <p:spPr>
            <a:xfrm>
              <a:off x="10243257" y="4815163"/>
              <a:ext cx="157009" cy="157009"/>
            </a:xfrm>
            <a:custGeom>
              <a:avLst/>
              <a:gdLst>
                <a:gd name="connsiteX0" fmla="*/ 13896 w 157008"/>
                <a:gd name="connsiteY0" fmla="*/ 26878 h 157008"/>
                <a:gd name="connsiteX1" fmla="*/ 130740 w 157008"/>
                <a:gd name="connsiteY1" fmla="*/ 143722 h 157008"/>
                <a:gd name="connsiteX2" fmla="*/ 143723 w 157008"/>
                <a:gd name="connsiteY2" fmla="*/ 156705 h 157008"/>
                <a:gd name="connsiteX3" fmla="*/ 156706 w 157008"/>
                <a:gd name="connsiteY3" fmla="*/ 143722 h 157008"/>
                <a:gd name="connsiteX4" fmla="*/ 13896 w 157008"/>
                <a:gd name="connsiteY4" fmla="*/ 913 h 157008"/>
                <a:gd name="connsiteX5" fmla="*/ 913 w 157008"/>
                <a:gd name="connsiteY5" fmla="*/ 13896 h 157008"/>
                <a:gd name="connsiteX6" fmla="*/ 13896 w 157008"/>
                <a:gd name="connsiteY6" fmla="*/ 26878 h 1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008" h="157008">
                  <a:moveTo>
                    <a:pt x="13896" y="26878"/>
                  </a:moveTo>
                  <a:cubicBezTo>
                    <a:pt x="78328" y="26878"/>
                    <a:pt x="130740" y="79291"/>
                    <a:pt x="130740" y="143722"/>
                  </a:cubicBezTo>
                  <a:cubicBezTo>
                    <a:pt x="130740" y="150898"/>
                    <a:pt x="136547" y="156705"/>
                    <a:pt x="143723" y="156705"/>
                  </a:cubicBezTo>
                  <a:cubicBezTo>
                    <a:pt x="150899" y="156705"/>
                    <a:pt x="156706" y="150898"/>
                    <a:pt x="156706" y="143722"/>
                  </a:cubicBezTo>
                  <a:cubicBezTo>
                    <a:pt x="156705" y="64976"/>
                    <a:pt x="9264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8"/>
                    <a:pt x="13896" y="2687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0" name="Forma libre 337">
              <a:extLst>
                <a:ext uri="{FF2B5EF4-FFF2-40B4-BE49-F238E27FC236}">
                  <a16:creationId xmlns:a16="http://schemas.microsoft.com/office/drawing/2014/main" id="{8F6816BD-EB1C-4F78-82F9-47C71127070B}"/>
                </a:ext>
              </a:extLst>
            </p:cNvPr>
            <p:cNvSpPr/>
            <p:nvPr/>
          </p:nvSpPr>
          <p:spPr>
            <a:xfrm>
              <a:off x="10243257" y="4867093"/>
              <a:ext cx="104673" cy="104673"/>
            </a:xfrm>
            <a:custGeom>
              <a:avLst/>
              <a:gdLst>
                <a:gd name="connsiteX0" fmla="*/ 13896 w 104672"/>
                <a:gd name="connsiteY0" fmla="*/ 26879 h 104672"/>
                <a:gd name="connsiteX1" fmla="*/ 78809 w 104672"/>
                <a:gd name="connsiteY1" fmla="*/ 91792 h 104672"/>
                <a:gd name="connsiteX2" fmla="*/ 91792 w 104672"/>
                <a:gd name="connsiteY2" fmla="*/ 104775 h 104672"/>
                <a:gd name="connsiteX3" fmla="*/ 104775 w 104672"/>
                <a:gd name="connsiteY3" fmla="*/ 91792 h 104672"/>
                <a:gd name="connsiteX4" fmla="*/ 13896 w 104672"/>
                <a:gd name="connsiteY4" fmla="*/ 913 h 104672"/>
                <a:gd name="connsiteX5" fmla="*/ 913 w 104672"/>
                <a:gd name="connsiteY5" fmla="*/ 13896 h 104672"/>
                <a:gd name="connsiteX6" fmla="*/ 13896 w 104672"/>
                <a:gd name="connsiteY6" fmla="*/ 26879 h 1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72" h="104672">
                  <a:moveTo>
                    <a:pt x="13896" y="26879"/>
                  </a:moveTo>
                  <a:cubicBezTo>
                    <a:pt x="49687" y="26879"/>
                    <a:pt x="78809" y="56001"/>
                    <a:pt x="78809" y="91792"/>
                  </a:cubicBezTo>
                  <a:cubicBezTo>
                    <a:pt x="78809" y="98968"/>
                    <a:pt x="84616" y="104775"/>
                    <a:pt x="91792" y="104775"/>
                  </a:cubicBezTo>
                  <a:cubicBezTo>
                    <a:pt x="98968" y="104775"/>
                    <a:pt x="104775" y="98968"/>
                    <a:pt x="104775" y="91792"/>
                  </a:cubicBezTo>
                  <a:cubicBezTo>
                    <a:pt x="104775" y="41686"/>
                    <a:pt x="64001" y="913"/>
                    <a:pt x="13896" y="913"/>
                  </a:cubicBezTo>
                  <a:cubicBezTo>
                    <a:pt x="6720" y="913"/>
                    <a:pt x="913" y="6720"/>
                    <a:pt x="913" y="13896"/>
                  </a:cubicBezTo>
                  <a:cubicBezTo>
                    <a:pt x="913" y="21072"/>
                    <a:pt x="6720" y="26879"/>
                    <a:pt x="13896" y="268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EBA22CA4-FC4D-4942-9155-EBF50FA6526C}"/>
              </a:ext>
            </a:extLst>
          </p:cNvPr>
          <p:cNvSpPr txBox="1"/>
          <p:nvPr/>
        </p:nvSpPr>
        <p:spPr>
          <a:xfrm>
            <a:off x="-26268" y="3573770"/>
            <a:ext cx="1076769" cy="261610"/>
          </a:xfrm>
          <a:prstGeom prst="rect">
            <a:avLst/>
          </a:prstGeom>
          <a:solidFill>
            <a:srgbClr val="EF5B26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ill Sans Nova" panose="020B0602020104020203" pitchFamily="34" charset="0"/>
              </a:rPr>
              <a:t>TV Gateway</a:t>
            </a:r>
            <a:endParaRPr lang="el-GR" sz="1100" b="1" dirty="0">
              <a:latin typeface="Gill Sans Nova" panose="020B0602020104020203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134FB22-0F9C-4BD8-A74A-F20C9E48DABA}"/>
              </a:ext>
            </a:extLst>
          </p:cNvPr>
          <p:cNvSpPr txBox="1"/>
          <p:nvPr/>
        </p:nvSpPr>
        <p:spPr>
          <a:xfrm>
            <a:off x="6108831" y="247343"/>
            <a:ext cx="4704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latin typeface="Arial" charset="0"/>
                <a:ea typeface="ＭＳ Ｐゴシック" charset="0"/>
              </a:rPr>
              <a:t>Δύο επίπεδα ιεραρχίας</a:t>
            </a:r>
            <a:r>
              <a:rPr lang="en-US" sz="1600" dirty="0">
                <a:latin typeface="Arial" charset="0"/>
                <a:ea typeface="ＭＳ Ｐゴシック" charset="0"/>
              </a:rPr>
              <a:t>:</a:t>
            </a:r>
            <a:endParaRPr lang="el-GR" sz="1600" dirty="0">
              <a:latin typeface="Arial" charset="0"/>
              <a:ea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Arial" charset="0"/>
                <a:ea typeface="ＭＳ Ｐゴシック" charset="0"/>
              </a:rPr>
              <a:t>δικτυακός κορμός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Arial" charset="0"/>
                <a:ea typeface="ＭＳ Ｐゴシック" charset="0"/>
              </a:rPr>
              <a:t>τοπική περιοχή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3A1B5-5A44-467C-ABED-E08D64B8256D}"/>
              </a:ext>
            </a:extLst>
          </p:cNvPr>
          <p:cNvSpPr txBox="1"/>
          <p:nvPr/>
        </p:nvSpPr>
        <p:spPr>
          <a:xfrm>
            <a:off x="427049" y="2297765"/>
            <a:ext cx="1423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Gill Sans Nova" panose="020B0602020104020203" pitchFamily="34" charset="0"/>
              </a:rPr>
              <a:t>Κεντρικό </a:t>
            </a:r>
            <a:r>
              <a:rPr lang="en-US" sz="1200" dirty="0">
                <a:latin typeface="Gill Sans Nova" panose="020B0602020104020203" pitchFamily="34" charset="0"/>
              </a:rPr>
              <a:t>Head-end</a:t>
            </a:r>
            <a:endParaRPr lang="el-GR" sz="1200" dirty="0">
              <a:latin typeface="Gill Sans Nova" panose="020B0602020104020203" pitchFamily="34" charset="0"/>
            </a:endParaRPr>
          </a:p>
        </p:txBody>
      </p:sp>
      <p:cxnSp>
        <p:nvCxnSpPr>
          <p:cNvPr id="198" name="Ευθύγραμμο βέλος σύνδεσης 197">
            <a:extLst>
              <a:ext uri="{FF2B5EF4-FFF2-40B4-BE49-F238E27FC236}">
                <a16:creationId xmlns:a16="http://schemas.microsoft.com/office/drawing/2014/main" id="{1CB0C9FE-0254-4F59-A81C-AF1BACB7B415}"/>
              </a:ext>
            </a:extLst>
          </p:cNvPr>
          <p:cNvCxnSpPr>
            <a:cxnSpLocks/>
          </p:cNvCxnSpPr>
          <p:nvPr/>
        </p:nvCxnSpPr>
        <p:spPr bwMode="auto">
          <a:xfrm>
            <a:off x="2492335" y="1935491"/>
            <a:ext cx="411738" cy="2807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9" name="Ευθύγραμμο βέλος σύνδεσης 198">
            <a:extLst>
              <a:ext uri="{FF2B5EF4-FFF2-40B4-BE49-F238E27FC236}">
                <a16:creationId xmlns:a16="http://schemas.microsoft.com/office/drawing/2014/main" id="{09C31351-7E8F-423C-95E1-75508B0C3688}"/>
              </a:ext>
            </a:extLst>
          </p:cNvPr>
          <p:cNvCxnSpPr>
            <a:cxnSpLocks/>
          </p:cNvCxnSpPr>
          <p:nvPr/>
        </p:nvCxnSpPr>
        <p:spPr bwMode="auto">
          <a:xfrm>
            <a:off x="1098126" y="3557468"/>
            <a:ext cx="411738" cy="2807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Ιεραρχική δομή</a:t>
            </a:r>
            <a:endParaRPr 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13102" cy="4008437"/>
          </a:xfrm>
        </p:spPr>
        <p:txBody>
          <a:bodyPr/>
          <a:lstStyle/>
          <a:p>
            <a:r>
              <a:rPr lang="el-GR" sz="2000" dirty="0"/>
              <a:t>Δύο επίπεδα ιεραρχίας</a:t>
            </a:r>
            <a:r>
              <a:rPr lang="en-US" sz="2000" dirty="0"/>
              <a:t>:</a:t>
            </a:r>
            <a:endParaRPr lang="el-GR" sz="2000" dirty="0"/>
          </a:p>
          <a:p>
            <a:pPr lvl="1"/>
            <a:r>
              <a:rPr lang="el-GR" dirty="0"/>
              <a:t>δικτυακός κορμός</a:t>
            </a:r>
            <a:endParaRPr lang="en-US" dirty="0"/>
          </a:p>
          <a:p>
            <a:pPr lvl="1"/>
            <a:r>
              <a:rPr lang="el-GR" dirty="0"/>
              <a:t>τοπική περιοχή</a:t>
            </a:r>
          </a:p>
          <a:p>
            <a:r>
              <a:rPr lang="el-GR" sz="2000" dirty="0"/>
              <a:t>Συνοριακοί δρομολογητές (</a:t>
            </a:r>
            <a:r>
              <a:rPr lang="en-US" sz="2000" dirty="0"/>
              <a:t>boundary routers</a:t>
            </a:r>
            <a:r>
              <a:rPr lang="el-GR" sz="2000" dirty="0"/>
              <a:t>)</a:t>
            </a:r>
            <a:endParaRPr lang="en-US" sz="2000" dirty="0"/>
          </a:p>
          <a:p>
            <a:r>
              <a:rPr lang="el-GR" sz="1800" dirty="0"/>
              <a:t>Δρομολογητές δικτυακού κορμού (</a:t>
            </a:r>
            <a:r>
              <a:rPr lang="en-US" sz="1800" dirty="0"/>
              <a:t>backbone routers</a:t>
            </a:r>
            <a:r>
              <a:rPr lang="el-GR" sz="1800" dirty="0"/>
              <a:t>)</a:t>
            </a:r>
            <a:r>
              <a:rPr lang="en-US" sz="1800" dirty="0"/>
              <a:t>: </a:t>
            </a:r>
            <a:endParaRPr lang="el-GR" sz="1800" dirty="0"/>
          </a:p>
          <a:p>
            <a:r>
              <a:rPr lang="el-GR" sz="1800" dirty="0"/>
              <a:t>Παραμεθόριοι συνοριακοί δρομολογητές (</a:t>
            </a:r>
            <a:r>
              <a:rPr lang="en-US" sz="1800" dirty="0"/>
              <a:t>area border routers</a:t>
            </a:r>
            <a:r>
              <a:rPr lang="el-GR" sz="1800" dirty="0"/>
              <a:t>)</a:t>
            </a:r>
            <a:r>
              <a:rPr lang="en-US" sz="1800" dirty="0"/>
              <a:t>:</a:t>
            </a:r>
            <a:r>
              <a:rPr lang="en-US" sz="1800" b="1" dirty="0"/>
              <a:t>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71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F64D1C-C704-43DE-B4BF-8586918A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</a:t>
            </a:r>
            <a:endParaRPr lang="el-G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57BA59-431F-4877-A162-ABA4F5AE2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0075"/>
            <a:ext cx="6740938" cy="44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F06ED-6ECC-4864-9B07-860FF6BC3B68}"/>
              </a:ext>
            </a:extLst>
          </p:cNvPr>
          <p:cNvSpPr txBox="1"/>
          <p:nvPr/>
        </p:nvSpPr>
        <p:spPr>
          <a:xfrm>
            <a:off x="1758567" y="6125036"/>
            <a:ext cx="204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Gill Sans Nova" panose="020B0602020104020203" pitchFamily="34" charset="0"/>
              </a:rPr>
              <a:t>Δρομολογητές</a:t>
            </a:r>
          </a:p>
          <a:p>
            <a:r>
              <a:rPr lang="en-US" dirty="0">
                <a:latin typeface="Gill Sans Nova" panose="020B0602020104020203" pitchFamily="34" charset="0"/>
              </a:rPr>
              <a:t>TCP &amp; UDP </a:t>
            </a:r>
            <a:r>
              <a:rPr lang="el-GR" dirty="0">
                <a:latin typeface="Gill Sans Nova" panose="020B0602020104020203" pitchFamily="34" charset="0"/>
              </a:rPr>
              <a:t>κίνηση</a:t>
            </a:r>
          </a:p>
        </p:txBody>
      </p:sp>
    </p:spTree>
    <p:extLst>
      <p:ext uri="{BB962C8B-B14F-4D97-AF65-F5344CB8AC3E}">
        <p14:creationId xmlns:p14="http://schemas.microsoft.com/office/powerpoint/2010/main" val="218919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8CB0CD-5CF5-4C08-8819-95A010C3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</a:t>
            </a:r>
            <a:r>
              <a:rPr lang="el-GR" dirty="0"/>
              <a:t> - </a:t>
            </a:r>
            <a:r>
              <a:rPr lang="el-GR" dirty="0" err="1"/>
              <a:t>Ευρυεκπομπή</a:t>
            </a:r>
            <a:endParaRPr lang="el-G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B1240B9-599A-4C7F-AD99-A35F075D8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6" y="1538288"/>
            <a:ext cx="7067928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577F42-3AE6-4DB8-97C2-240A0214978E}"/>
              </a:ext>
            </a:extLst>
          </p:cNvPr>
          <p:cNvSpPr txBox="1"/>
          <p:nvPr/>
        </p:nvSpPr>
        <p:spPr>
          <a:xfrm>
            <a:off x="1758567" y="6125036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Gill Sans Nova" panose="020B0602020104020203" pitchFamily="34" charset="0"/>
              </a:rPr>
              <a:t>Δρομολογητές</a:t>
            </a:r>
          </a:p>
          <a:p>
            <a:r>
              <a:rPr lang="en-US" dirty="0">
                <a:latin typeface="Gill Sans Nova" panose="020B0602020104020203" pitchFamily="34" charset="0"/>
              </a:rPr>
              <a:t>UDP </a:t>
            </a:r>
            <a:r>
              <a:rPr lang="el-GR" dirty="0">
                <a:latin typeface="Gill Sans Nova" panose="020B0602020104020203" pitchFamily="34" charset="0"/>
              </a:rPr>
              <a:t>κίνηση</a:t>
            </a:r>
          </a:p>
        </p:txBody>
      </p:sp>
    </p:spTree>
    <p:extLst>
      <p:ext uri="{BB962C8B-B14F-4D97-AF65-F5344CB8AC3E}">
        <p14:creationId xmlns:p14="http://schemas.microsoft.com/office/powerpoint/2010/main" val="2498342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2206</Words>
  <Application>Microsoft Office PowerPoint</Application>
  <PresentationFormat>On-screen Show (4:3)</PresentationFormat>
  <Paragraphs>294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Abadi</vt:lpstr>
      <vt:lpstr>Arial</vt:lpstr>
      <vt:lpstr>Calibri</vt:lpstr>
      <vt:lpstr>Comic Sans MS</vt:lpstr>
      <vt:lpstr>Corbel</vt:lpstr>
      <vt:lpstr>Courier New</vt:lpstr>
      <vt:lpstr>Gill Sans MT</vt:lpstr>
      <vt:lpstr>Gill Sans Nova</vt:lpstr>
      <vt:lpstr>Times New Roman</vt:lpstr>
      <vt:lpstr>Wingdings</vt:lpstr>
      <vt:lpstr>Default Design</vt:lpstr>
      <vt:lpstr>PowerPoint Presentation</vt:lpstr>
      <vt:lpstr>TV πάνω από IP, Broadcast TV</vt:lpstr>
      <vt:lpstr>TV Gateway</vt:lpstr>
      <vt:lpstr>Eίσοδοι TV Gateway @ Ηead-end </vt:lpstr>
      <vt:lpstr>Αναπαραγωγή @ σπίτι</vt:lpstr>
      <vt:lpstr> </vt:lpstr>
      <vt:lpstr>Ιεραρχική δομή</vt:lpstr>
      <vt:lpstr>Unicast</vt:lpstr>
      <vt:lpstr>Broadcast - Ευρυεκπομπή</vt:lpstr>
      <vt:lpstr>Multicast Πολυεκπομπή</vt:lpstr>
      <vt:lpstr> </vt:lpstr>
      <vt:lpstr>Ροές πολυμέσων  MPEG-4/RTP/UDP/IP</vt:lpstr>
      <vt:lpstr>To Internet Group Management Protocol (IGMP) </vt:lpstr>
      <vt:lpstr>PowerPoint Presentation</vt:lpstr>
      <vt:lpstr>Kατηγορίες ροές πολυμέσων</vt:lpstr>
      <vt:lpstr>Streaming Multimedia: UDP</vt:lpstr>
      <vt:lpstr>Streaming Multimedia: UDP</vt:lpstr>
      <vt:lpstr>Πρωτόκολλο πραγματικού χρόνου (Real-Time Protocol, RTP)</vt:lpstr>
      <vt:lpstr>Το RTP «τρέχει» πάνω από το UDP</vt:lpstr>
      <vt:lpstr>Παράδειγμα RTP</vt:lpstr>
      <vt:lpstr>Ενθυλάκωση RTP</vt:lpstr>
      <vt:lpstr>Κεφαλίδα RTP (1)</vt:lpstr>
      <vt:lpstr>Κεφαλίδα RTP (2)</vt:lpstr>
      <vt:lpstr>RTP και QoS</vt:lpstr>
      <vt:lpstr>Real-Time Control Protocol (RTCP)</vt:lpstr>
      <vt:lpstr>RTCP: πολλαπλοί αποστολείς/παραλήπτες (multicast)</vt:lpstr>
      <vt:lpstr>Καλωδιακη τηλεοραση</vt:lpstr>
      <vt:lpstr>Δίκτυο καλωδιακής πρόσβασης</vt:lpstr>
      <vt:lpstr>Δίκτυο καλωδιακής πρόσβασης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Δίκτυα Επικοινωνιών ΙΙ</dc:title>
  <dc:creator>pantelis bbalaouras</dc:creator>
  <cp:lastModifiedBy>pantelis balaouras</cp:lastModifiedBy>
  <cp:revision>9</cp:revision>
  <dcterms:created xsi:type="dcterms:W3CDTF">2019-11-19T09:54:29Z</dcterms:created>
  <dcterms:modified xsi:type="dcterms:W3CDTF">2021-10-27T06:34:49Z</dcterms:modified>
</cp:coreProperties>
</file>