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5"/>
  </p:sldMasterIdLst>
  <p:notesMasterIdLst>
    <p:notesMasterId r:id="rId17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4" r:id="rId13"/>
    <p:sldId id="263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EAEAEA"/>
    <a:srgbClr val="C0C0C0"/>
    <a:srgbClr val="5F5F5F"/>
    <a:srgbClr val="969696"/>
    <a:srgbClr val="000000"/>
    <a:srgbClr val="C65D2E"/>
    <a:srgbClr val="00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05" autoAdjust="0"/>
    <p:restoredTop sz="94660"/>
  </p:normalViewPr>
  <p:slideViewPr>
    <p:cSldViewPr>
      <p:cViewPr varScale="1">
        <p:scale>
          <a:sx n="73" d="100"/>
          <a:sy n="7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AA42B3C-6192-4459-B55F-F62F05B958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A2C4F7-1052-46D4-AF18-FB7FDBCAD4FB}" type="slidenum">
              <a:rPr lang="en-US"/>
              <a:pPr/>
              <a:t>1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304800" y="5029200"/>
            <a:ext cx="8686800" cy="9477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886450"/>
            <a:ext cx="8686800" cy="89535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CD2968EB-7C29-4683-A146-78746B9D0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1C9285-0059-4558-BB81-AFAA315067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76200"/>
            <a:ext cx="2133600" cy="6477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76200"/>
            <a:ext cx="6248400" cy="6477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09F60-0548-4A6E-88B9-2CBFE3859F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C60CC-DB16-427D-92F2-6D9B173BDC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BC3EDB-C5D6-4125-99BF-575D9103E8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95400"/>
            <a:ext cx="4191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95400"/>
            <a:ext cx="41910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1D6822-D765-433C-A432-27FA6725D0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7C4FC6-F31F-4221-9104-41679620F9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568D44-9CA4-4193-B296-8D5D05EF74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53A9C-EAA5-4982-A345-E909DF6F49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D31EB-E25D-4FE2-893B-634F20AD7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CD33EF-907E-4E72-8CF0-E50F117336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"/>
            <a:ext cx="85248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title style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white">
          <a:xfrm>
            <a:off x="381000" y="1295400"/>
            <a:ext cx="8534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77" name="Rectangle 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2078" name="Rectangle 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2079" name="Rectangle 3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1A48C7B-90B4-4EAF-84E0-0A0CBC6592E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SzPct val="7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blerina\Desktop\lastttttt.doc!OLE_LINK1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3429000"/>
            <a:ext cx="8839200" cy="2547938"/>
          </a:xfrm>
        </p:spPr>
        <p:txBody>
          <a:bodyPr/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Αναλογική και Ψηφιακή Τηλεόραση</a:t>
            </a:r>
            <a:endParaRPr lang="en-US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l-GR" dirty="0" smtClean="0"/>
              <a:t>Ομοιότητες και Διαφορές</a:t>
            </a:r>
          </a:p>
          <a:p>
            <a:pPr algn="ctr"/>
            <a:endParaRPr lang="el-GR" dirty="0" smtClean="0"/>
          </a:p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04800" y="1143000"/>
            <a:ext cx="3810000" cy="152400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>
                <a:solidFill>
                  <a:schemeClr val="tx2"/>
                </a:solidFill>
              </a:rPr>
              <a:t>Βανέσα – Αγγελική Λιανέρη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</a:rPr>
              <a:t>Μπλερίνα Λίκα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l-GR" dirty="0" smtClean="0">
                <a:solidFill>
                  <a:schemeClr val="tx2"/>
                </a:solidFill>
              </a:rPr>
              <a:t>Ουρανία Στάμου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Συμπεράσματα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Ψηφιακή τηλεόραση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Μια καλύτερη τεχνολογία τηλεόρασης</a:t>
            </a:r>
          </a:p>
          <a:p>
            <a:pPr lvl="1">
              <a:buFont typeface="Courier New"/>
              <a:buChar char="o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Υπεροχή σε ποιότητα</a:t>
            </a:r>
          </a:p>
          <a:p>
            <a:pPr lvl="1">
              <a:buFont typeface="Courier New"/>
              <a:buChar char="o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Προσφορά περισσότερων υπηρεσιών-διαδραστικότητα</a:t>
            </a:r>
          </a:p>
          <a:p>
            <a:pPr lvl="1">
              <a:buFont typeface="Courier New"/>
              <a:buChar char="o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Μονοεκπομπή 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/ Πολυεκπομπή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                                                  </a:t>
            </a:r>
            <a:endParaRPr lang="el-GR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lvl="1">
              <a:buFont typeface="Courier New"/>
              <a:buChar char="o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Καλύτερη διαχείριση του ραδιοφάσματος</a:t>
            </a:r>
          </a:p>
          <a:p>
            <a:pPr lvl="1">
              <a:buFont typeface="Courier New"/>
              <a:buChar char="o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Δυνατότητα δημιουργίας νέων εφαρμογών</a:t>
            </a:r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	</a:t>
            </a:r>
          </a:p>
          <a:p>
            <a:pPr algn="ctr">
              <a:buNone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Ευχαριστούμε για την προσοχή σας!</a:t>
            </a:r>
          </a:p>
          <a:p>
            <a:pPr algn="ctr">
              <a:buNone/>
            </a:pPr>
            <a:endParaRPr lang="en-US" dirty="0">
              <a:solidFill>
                <a:schemeClr val="accent2">
                  <a:lumMod val="50000"/>
                </a:schemeClr>
              </a:solidFill>
              <a:latin typeface="Bernard MT Condensed" pitchFamily="18" charset="0"/>
            </a:endParaRPr>
          </a:p>
        </p:txBody>
      </p:sp>
      <p:pic>
        <p:nvPicPr>
          <p:cNvPr id="16388" name="Picture 4" descr="C:\Users\blerina\Desktop\3411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048000"/>
            <a:ext cx="4668715" cy="2697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Γενικό Περίγραμμα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endParaRPr lang="el-GR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Ιστορική Εξέλιξη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Περιγραφή της αναλογικής &amp; ψηφιακής τηλεόρασης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Σύγκριση των τεχνολογιών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Το μέλλον της τηλεόρασης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Συμπεράσματα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Ιστορική Εξέλιξη</a:t>
            </a:r>
            <a:endParaRPr lang="en-US" dirty="0"/>
          </a:p>
        </p:txBody>
      </p:sp>
      <p:pic>
        <p:nvPicPr>
          <p:cNvPr id="1026" name="Picture 2" descr="C:\Users\blerina\Desktop\pic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447800"/>
            <a:ext cx="8305800" cy="26670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 bwMode="auto">
          <a:xfrm>
            <a:off x="609600" y="4191000"/>
            <a:ext cx="8305800" cy="2209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endParaRPr lang="el-G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 1965 :  Πρώτες τηλεοπτικές μεταδόσεις στην Ελλάδα</a:t>
            </a:r>
            <a:endParaRPr kumimoji="0" lang="el-GR" sz="2400" b="0" i="0" u="none" strike="noStrike" cap="none" normalizeH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</a:rPr>
              <a:t> 1995 :</a:t>
            </a:r>
            <a:r>
              <a:rPr kumimoji="0" lang="el-GR" sz="24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</a:rPr>
              <a:t>  Εμφάνιση των ψηφιακών προτύπων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</a:rPr>
              <a:t>“The Grand </a:t>
            </a:r>
            <a:r>
              <a:rPr kumimoji="0" lang="el-GR" sz="24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</a:rPr>
              <a:t>		    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</a:rPr>
              <a:t>Alliance Standards”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en-US" baseline="0" dirty="0" smtClean="0">
                <a:solidFill>
                  <a:schemeClr val="accent2">
                    <a:lumMod val="50000"/>
                  </a:schemeClr>
                </a:solidFill>
              </a:rPr>
              <a:t> 2015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Τελική προθεσμία ψηφιακής μετάβασης 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</a:rPr>
              <a:t> </a:t>
            </a: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	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Αναλογική Τηλεόραση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l-G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Αναλογικό σήμα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Χρήση προτύπων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NTSC, PAL, SECAM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Λήψη σημάτων στις ζώνες συχνοτήτων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UHF 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VHF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Εμφάνιση της εικόνας με οριζόντια ή κάθετη σάρωση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Ψηφιακή Τηλεόραση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Ψηφιακό Σήμα</a:t>
            </a:r>
          </a:p>
          <a:p>
            <a:pPr marL="342900" lvl="1" indent="-342900">
              <a:buFont typeface="Wingdings" pitchFamily="2" charset="2"/>
              <a:buChar char="q"/>
            </a:pPr>
            <a:r>
              <a:rPr lang="el-GR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Επίπεδα Ευκρίνειας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SDTV, LDTV, EDTV, HDTV</a:t>
            </a:r>
            <a:r>
              <a:rPr lang="el-GR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Πλατφόρμες Λήψης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DTT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Cable TV</a:t>
            </a:r>
            <a:endParaRPr lang="el-GR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Satellite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MMDS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TV over IP</a:t>
            </a:r>
          </a:p>
          <a:p>
            <a:pPr lvl="1">
              <a:buNone/>
            </a:pPr>
            <a:endParaRPr lang="en-US" dirty="0" smtClean="0"/>
          </a:p>
          <a:p>
            <a:pPr lvl="1">
              <a:buFont typeface="Courier New" pitchFamily="49" charset="0"/>
              <a:buChar char="o"/>
            </a:pP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Σύγκριση των τεχνολογιών</a:t>
            </a:r>
            <a:br>
              <a:rPr lang="el-GR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Σήμα</a:t>
            </a:r>
          </a:p>
          <a:p>
            <a:pPr lvl="1">
              <a:buFont typeface="Courier New" pitchFamily="49" charset="0"/>
              <a:buChar char="o"/>
            </a:pPr>
            <a:r>
              <a:rPr lang="el-GR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Χρήση αναλογικού / ψηφιακού σήματος</a:t>
            </a:r>
          </a:p>
          <a:p>
            <a:pPr lvl="1">
              <a:buFont typeface="Courier New" pitchFamily="49" charset="0"/>
              <a:buChar char="o"/>
            </a:pPr>
            <a:r>
              <a:rPr lang="el-GR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Διαφορετική αντίδραση κάθε σήματος στο θόρυβο</a:t>
            </a:r>
          </a:p>
          <a:p>
            <a:pPr lvl="1">
              <a:buFont typeface="Courier New" pitchFamily="49" charset="0"/>
              <a:buChar char="o"/>
            </a:pPr>
            <a:r>
              <a:rPr lang="el-GR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Δυνατότητες συμπίεσης μόνο στο ψηφιακό</a:t>
            </a:r>
          </a:p>
          <a:p>
            <a:pPr lvl="1">
              <a:buFont typeface="Courier New" pitchFamily="49" charset="0"/>
              <a:buChar char="o"/>
            </a:pPr>
            <a:r>
              <a:rPr lang="el-GR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Παρόμοιος τρόπος μετάδοσης</a:t>
            </a:r>
          </a:p>
          <a:p>
            <a:pPr lvl="1" algn="ctr">
              <a:buNone/>
            </a:pPr>
            <a:endParaRPr lang="el-GR" sz="32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ctr">
              <a:buNone/>
            </a:pPr>
            <a:endParaRPr lang="el-GR" sz="32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819400" y="5029200"/>
            <a:ext cx="3200400" cy="9906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Σύγκριση των τεχνολογιών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Ποιότητα</a:t>
            </a:r>
          </a:p>
          <a:p>
            <a:pPr lvl="1">
              <a:buFont typeface="Courier New" pitchFamily="49" charset="0"/>
              <a:buChar char="o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Βελτιωμένη ποιότητα εικόνας  </a:t>
            </a:r>
          </a:p>
          <a:p>
            <a:pPr lvl="1">
              <a:buFont typeface="Courier New" pitchFamily="49" charset="0"/>
              <a:buChar char="o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Ανωτερότητα ήχου</a:t>
            </a:r>
            <a:endParaRPr lang="en-US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l-G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</a:rPr>
              <a:t>Πρότυπα</a:t>
            </a:r>
          </a:p>
          <a:p>
            <a:pPr lvl="1">
              <a:buFont typeface="Courier New" pitchFamily="49" charset="0"/>
              <a:buChar char="o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Ποικολομορφία προτύπων</a:t>
            </a:r>
            <a:endParaRPr lang="el-GR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l-GR" dirty="0" smtClean="0"/>
          </a:p>
        </p:txBody>
      </p:sp>
      <p:sp>
        <p:nvSpPr>
          <p:cNvPr id="4" name="Rectangle 3"/>
          <p:cNvSpPr/>
          <p:nvPr/>
        </p:nvSpPr>
        <p:spPr bwMode="auto">
          <a:xfrm>
            <a:off x="5943600" y="1905000"/>
            <a:ext cx="2895600" cy="10668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sz="2400" b="0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</a:rPr>
              <a:t>               </a:t>
            </a:r>
            <a:r>
              <a:rPr kumimoji="0" lang="el-GR" sz="24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</a:rPr>
              <a:t>Ψηφιακή</a:t>
            </a:r>
            <a:r>
              <a:rPr kumimoji="0" lang="el-GR" sz="2400" b="1" i="0" u="none" strike="noStrike" cap="none" normalizeH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itchFamily="18" charset="0"/>
              </a:rPr>
              <a:t>     	  Τηλεόραση</a:t>
            </a:r>
            <a:endParaRPr kumimoji="0" lang="en-US" sz="2400" b="1" i="0" u="none" strike="noStrike" cap="none" normalizeH="0" baseline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5943600" y="2057400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19200" y="4572000"/>
          <a:ext cx="62484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6456"/>
                <a:gridCol w="4421944"/>
              </a:tblGrid>
              <a:tr h="332740">
                <a:tc>
                  <a:txBody>
                    <a:bodyPr/>
                    <a:lstStyle/>
                    <a:p>
                      <a:r>
                        <a:rPr lang="el-GR" dirty="0" smtClean="0">
                          <a:solidFill>
                            <a:schemeClr val="tx2"/>
                          </a:solidFill>
                        </a:rPr>
                        <a:t>Αναλογική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 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NTSC , PAL,</a:t>
                      </a:r>
                      <a:r>
                        <a:rPr lang="en-US" baseline="0" dirty="0" smtClean="0">
                          <a:solidFill>
                            <a:schemeClr val="tx2"/>
                          </a:solidFill>
                        </a:rPr>
                        <a:t> SECAM </a:t>
                      </a:r>
                      <a:endParaRPr lang="en-US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2740">
                <a:tc>
                  <a:txBody>
                    <a:bodyPr/>
                    <a:lstStyle/>
                    <a:p>
                      <a:r>
                        <a:rPr lang="el-GR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Ψηφιακή</a:t>
                      </a:r>
                      <a:endParaRPr lang="en-US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ATSC,</a:t>
                      </a:r>
                      <a:r>
                        <a:rPr lang="en-US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DMB</a:t>
                      </a:r>
                      <a:r>
                        <a:rPr lang="el-GR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</a:t>
                      </a:r>
                      <a:r>
                        <a:rPr lang="el-GR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Κορέα)</a:t>
                      </a:r>
                      <a:r>
                        <a:rPr lang="en-US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, ISDB</a:t>
                      </a:r>
                      <a:r>
                        <a:rPr lang="el-GR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(Ιαπωνία, Λατινική Αμερική)</a:t>
                      </a:r>
                      <a:r>
                        <a:rPr lang="en-US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, </a:t>
                      </a:r>
                      <a:r>
                        <a:rPr lang="el-GR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DVB</a:t>
                      </a:r>
                      <a:endParaRPr lang="en-US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Σύγκριση των τεχνολογιών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763000" cy="525780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Τεχνικά χαρακτηριστικά</a:t>
            </a:r>
          </a:p>
          <a:p>
            <a:pPr lvl="1">
              <a:buFont typeface="Courier New" pitchFamily="49" charset="0"/>
              <a:buChar char="o"/>
            </a:pPr>
            <a:r>
              <a:rPr lang="el-GR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Αναλογική Σάρωση : Συνεχές ίχνος</a:t>
            </a:r>
          </a:p>
          <a:p>
            <a:pPr lvl="1">
              <a:buFont typeface="Courier New" pitchFamily="49" charset="0"/>
              <a:buChar char="o"/>
            </a:pPr>
            <a:r>
              <a:rPr lang="el-GR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Ψηφιακή   Σάρωση : Διακριτά μεμονωμένα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pixel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dirty="0" smtClean="0">
                <a:latin typeface="Times New Roman" pitchFamily="18" charset="0"/>
                <a:cs typeface="Times New Roman" pitchFamily="18" charset="0"/>
              </a:rPr>
              <a:t>		</a:t>
            </a:r>
          </a:p>
          <a:p>
            <a:pPr>
              <a:buNone/>
            </a:pPr>
            <a:endParaRPr lang="el-GR" dirty="0" smtClean="0"/>
          </a:p>
          <a:p>
            <a:pPr lvl="1">
              <a:buFont typeface="Courier New" pitchFamily="49" charset="0"/>
              <a:buChar char="o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Παρόμοιο σύστημα χρωμάτων :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RGB &amp; luminance / chrominance</a:t>
            </a:r>
            <a:endParaRPr lang="el-GR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Υπηρεσίες</a:t>
            </a:r>
          </a:p>
          <a:p>
            <a:pPr lvl="1">
              <a:buFont typeface="Courier New" pitchFamily="49" charset="0"/>
              <a:buChar char="o"/>
            </a:pPr>
            <a:r>
              <a:rPr lang="el-GR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Ενσωμάτωση ψηφιακής πληροφορίας  </a:t>
            </a:r>
            <a:r>
              <a:rPr lang="el-GR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Διαδραστικότητα</a:t>
            </a:r>
            <a:endParaRPr lang="el-GR" sz="2400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Courier New" pitchFamily="49" charset="0"/>
              <a:buChar char="o"/>
            </a:pPr>
            <a:r>
              <a:rPr lang="el-GR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Πολυεκπομπή (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Multicast)</a:t>
            </a:r>
            <a:r>
              <a:rPr lang="el-GR" sz="24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None/>
            </a:pPr>
            <a:endParaRPr lang="en-US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l-GR" dirty="0" smtClean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789113" y="2990850"/>
          <a:ext cx="3151187" cy="723900"/>
        </p:xfrm>
        <a:graphic>
          <a:graphicData uri="http://schemas.openxmlformats.org/presentationml/2006/ole">
            <p:oleObj spid="_x0000_s2050" name="Document" r:id="rId3" imgW="3032948" imgH="958891" progId="Word.Document.8">
              <p:link updateAutomatic="1"/>
            </p:oleObj>
          </a:graphicData>
        </a:graphic>
      </p:graphicFrame>
      <p:sp>
        <p:nvSpPr>
          <p:cNvPr id="5" name="Right Arrow 4"/>
          <p:cNvSpPr/>
          <p:nvPr/>
        </p:nvSpPr>
        <p:spPr bwMode="auto">
          <a:xfrm>
            <a:off x="5943600" y="5562600"/>
            <a:ext cx="304800" cy="152400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μέλλον της τηλεόρασης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Τηλεόραση μέσω Διαδικτύου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IPTV, WebTV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ή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Internet TV 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iTV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Πιο διαδραστική οπτική εμπειρία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Information Portal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Video on Demand (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VoD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Pay per view</a:t>
            </a: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Εξατομίκευση</a:t>
            </a:r>
          </a:p>
          <a:p>
            <a:pPr lvl="1">
              <a:buFont typeface="Courier New" pitchFamily="49" charset="0"/>
              <a:buChar char="o"/>
            </a:pPr>
            <a:r>
              <a:rPr lang="el-G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Κοινωνικές / Προσωπικές υπηρεσίες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 lvl="1">
              <a:buNone/>
            </a:pPr>
            <a:r>
              <a:rPr lang="el-GR" dirty="0" smtClean="0"/>
              <a:t>	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01140835">
  <a:themeElements>
    <a:clrScheme name="">
      <a:dk1>
        <a:srgbClr val="080808"/>
      </a:dk1>
      <a:lt1>
        <a:srgbClr val="74C8E6"/>
      </a:lt1>
      <a:dk2>
        <a:srgbClr val="FFFFFF"/>
      </a:dk2>
      <a:lt2>
        <a:srgbClr val="080808"/>
      </a:lt2>
      <a:accent1>
        <a:srgbClr val="68A2B6"/>
      </a:accent1>
      <a:accent2>
        <a:srgbClr val="4192BF"/>
      </a:accent2>
      <a:accent3>
        <a:srgbClr val="BCE0F0"/>
      </a:accent3>
      <a:accent4>
        <a:srgbClr val="060606"/>
      </a:accent4>
      <a:accent5>
        <a:srgbClr val="B9CED7"/>
      </a:accent5>
      <a:accent6>
        <a:srgbClr val="3A84AD"/>
      </a:accent6>
      <a:hlink>
        <a:srgbClr val="3963AF"/>
      </a:hlink>
      <a:folHlink>
        <a:srgbClr val="000066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80808"/>
        </a:dk1>
        <a:lt1>
          <a:srgbClr val="74C8E6"/>
        </a:lt1>
        <a:dk2>
          <a:srgbClr val="000000"/>
        </a:dk2>
        <a:lt2>
          <a:srgbClr val="080808"/>
        </a:lt2>
        <a:accent1>
          <a:srgbClr val="68A2B6"/>
        </a:accent1>
        <a:accent2>
          <a:srgbClr val="4192BF"/>
        </a:accent2>
        <a:accent3>
          <a:srgbClr val="BCE0F0"/>
        </a:accent3>
        <a:accent4>
          <a:srgbClr val="060606"/>
        </a:accent4>
        <a:accent5>
          <a:srgbClr val="B9CED7"/>
        </a:accent5>
        <a:accent6>
          <a:srgbClr val="3A84AD"/>
        </a:accent6>
        <a:hlink>
          <a:srgbClr val="3963AF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TP001140835</AuthoringAssetId>
    <AssetId xmlns="145c5697-5eb5-440b-b2f1-a8273fb59250">TS001140835</AssetId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350BB7-0CE9-4B16-BD48-594CD4952B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FAFA15-E522-4EDA-AE29-43ADF81849EA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BD229759-E176-46A2-9AE5-6BA9ED75AE5F}">
  <ds:schemaRefs>
    <ds:schemaRef ds:uri="http://schemas.microsoft.com/office/2006/metadata/properties"/>
    <ds:schemaRef ds:uri="145c5697-5eb5-440b-b2f1-a8273fb59250"/>
  </ds:schemaRefs>
</ds:datastoreItem>
</file>

<file path=customXml/itemProps4.xml><?xml version="1.0" encoding="utf-8"?>
<ds:datastoreItem xmlns:ds="http://schemas.openxmlformats.org/officeDocument/2006/customXml" ds:itemID="{8DFC35E7-456D-480C-BE0F-61893E84C0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TS001140835</Template>
  <TotalTime>345</TotalTime>
  <Words>215</Words>
  <Application>Microsoft Office PowerPoint</Application>
  <PresentationFormat>On-screen Show (4:3)</PresentationFormat>
  <Paragraphs>87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TS001140835</vt:lpstr>
      <vt:lpstr>C:\Users\blerina\Desktop\lastttttt.doc!OLE_LINK1</vt:lpstr>
      <vt:lpstr>  Αναλογική και Ψηφιακή Τηλεόραση</vt:lpstr>
      <vt:lpstr>Γενικό Περίγραμμα</vt:lpstr>
      <vt:lpstr>Ιστορική Εξέλιξη</vt:lpstr>
      <vt:lpstr>Αναλογική Τηλεόραση</vt:lpstr>
      <vt:lpstr>Ψηφιακή Τηλεόραση</vt:lpstr>
      <vt:lpstr> Σύγκριση των τεχνολογιών </vt:lpstr>
      <vt:lpstr>Σύγκριση των τεχνολογιών</vt:lpstr>
      <vt:lpstr>Σύγκριση των τεχνολογιών</vt:lpstr>
      <vt:lpstr>Το μέλλον της τηλεόρασης</vt:lpstr>
      <vt:lpstr>Συμπεράσματα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blerina</dc:creator>
  <cp:lastModifiedBy>blerina</cp:lastModifiedBy>
  <cp:revision>41</cp:revision>
  <dcterms:created xsi:type="dcterms:W3CDTF">2011-05-12T20:29:54Z</dcterms:created>
  <dcterms:modified xsi:type="dcterms:W3CDTF">2011-05-21T13:38:22Z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/>
  </property>
  <property fmtid="{D5CDD505-2E9C-101B-9397-08002B2CF9AE}" pid="3" name="AssetType">
    <vt:lpwstr>TP</vt:lpwstr>
  </property>
  <property fmtid="{D5CDD505-2E9C-101B-9397-08002B2CF9AE}" pid="4" name="BugNumber">
    <vt:lpwstr>492138L</vt:lpwstr>
  </property>
  <property fmtid="{D5CDD505-2E9C-101B-9397-08002B2CF9AE}" pid="5" name="TPInstallLocation">
    <vt:lpwstr>{Document Themes}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{FilePath}</vt:lpwstr>
  </property>
  <property fmtid="{D5CDD505-2E9C-101B-9397-08002B2CF9AE}" pid="12" name="AssetId">
    <vt:lpwstr>TS001140835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Computer monitor design template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EY001142237</vt:lpwstr>
  </property>
  <property fmtid="{D5CDD505-2E9C-101B-9397-08002B2CF9AE}" pid="21" name="SourceTitle">
    <vt:lpwstr>Computer monitor design template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OpenTemplate">
    <vt:lpwstr>1</vt:lpwstr>
  </property>
  <property fmtid="{D5CDD505-2E9C-101B-9397-08002B2CF9AE}" pid="25" name="UACurrentWords">
    <vt:lpwstr>0</vt:lpwstr>
  </property>
  <property fmtid="{D5CDD505-2E9C-101B-9397-08002B2CF9AE}" pid="26" name="UALocRecommendation">
    <vt:lpwstr>Never Localize</vt:lpwstr>
  </property>
  <property fmtid="{D5CDD505-2E9C-101B-9397-08002B2CF9AE}" pid="27" name="UALocComments">
    <vt:lpwstr>text on background image. no psd available.</vt:lpwstr>
  </property>
  <property fmtid="{D5CDD505-2E9C-101B-9397-08002B2CF9AE}" pid="28" name="Applications">
    <vt:lpwstr>65;#Microsoft Office PowerPoint 2007;#66;#PowerPoint - Design Templt 2003;#67;#PowerPoint - Design Templt 12;#64;#PowerPoint 2003;#79;#Template 12</vt:lpwstr>
  </property>
  <property fmtid="{D5CDD505-2E9C-101B-9397-08002B2CF9AE}" pid="29" name="TemplateStatus">
    <vt:lpwstr>Complete</vt:lpwstr>
  </property>
  <property fmtid="{D5CDD505-2E9C-101B-9397-08002B2CF9AE}" pid="30" name="ContentTypeId">
    <vt:lpwstr>0x0101006025706CF4CD034688BEBAE97A2E701D020200C3831ACA17D8814887A164412888521E</vt:lpwstr>
  </property>
  <property fmtid="{D5CDD505-2E9C-101B-9397-08002B2CF9AE}" pid="31" name="IsDeleted">
    <vt:lpwstr>0</vt:lpwstr>
  </property>
  <property fmtid="{D5CDD505-2E9C-101B-9397-08002B2CF9AE}" pid="32" name="ShowIn">
    <vt:lpwstr>Show everywhere</vt:lpwstr>
  </property>
  <property fmtid="{D5CDD505-2E9C-101B-9397-08002B2CF9AE}" pid="33" name="UANotes">
    <vt:lpwstr>Text is visible in high contrast mode, but graphics are not. </vt:lpwstr>
  </property>
  <property fmtid="{D5CDD505-2E9C-101B-9397-08002B2CF9AE}" pid="34" name="PublishStatusLookup">
    <vt:lpwstr>260522</vt:lpwstr>
  </property>
  <property fmtid="{D5CDD505-2E9C-101B-9397-08002B2CF9AE}" pid="35" name="TPClientViewer">
    <vt:lpwstr>Microsoft Office PowerPoint</vt:lpwstr>
  </property>
  <property fmtid="{D5CDD505-2E9C-101B-9397-08002B2CF9AE}" pid="36" name="TPComponent">
    <vt:lpwstr>PPTFiles</vt:lpwstr>
  </property>
  <property fmtid="{D5CDD505-2E9C-101B-9397-08002B2CF9AE}" pid="37" name="TPNamespace">
    <vt:lpwstr>POWERPNT</vt:lpwstr>
  </property>
  <property fmtid="{D5CDD505-2E9C-101B-9397-08002B2CF9AE}" pid="38" name="APTrustLevel">
    <vt:lpwstr>1.00000000000000</vt:lpwstr>
  </property>
  <property fmtid="{D5CDD505-2E9C-101B-9397-08002B2CF9AE}" pid="39" name="TrustLevel">
    <vt:lpwstr>Microsoft Managed Content</vt:lpwstr>
  </property>
  <property fmtid="{D5CDD505-2E9C-101B-9397-08002B2CF9AE}" pid="40" name="Content Type">
    <vt:lpwstr>OOFile</vt:lpwstr>
  </property>
  <property fmtid="{D5CDD505-2E9C-101B-9397-08002B2CF9AE}" pid="41" name="AuthoringAssetId">
    <vt:lpwstr>TP001140835</vt:lpwstr>
  </property>
  <property fmtid="{D5CDD505-2E9C-101B-9397-08002B2CF9AE}" pid="42" name="NumericAssetId">
    <vt:lpwstr/>
  </property>
  <property fmtid="{D5CDD505-2E9C-101B-9397-08002B2CF9AE}" pid="43" name="AppVer">
    <vt:lpwstr/>
  </property>
</Properties>
</file>