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smt.net/smt/index.php?option=com_content&amp;view=article&amp;id=9833:lcd-tvs-to-exceed-180-million-units-in-2010&amp;catid=34:world&amp;Itemid=78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762000"/>
            <a:ext cx="6096000" cy="1524000"/>
          </a:xfrm>
        </p:spPr>
        <p:txBody>
          <a:bodyPr/>
          <a:lstStyle/>
          <a:p>
            <a:r>
              <a:rPr lang="en-US" sz="2600" dirty="0" smtClean="0"/>
              <a:t>Technologies for </a:t>
            </a:r>
            <a:r>
              <a:rPr lang="en-US" sz="2600" dirty="0" smtClean="0"/>
              <a:t>DVB</a:t>
            </a:r>
            <a:r>
              <a:rPr lang="el-GR" sz="2600" dirty="0" smtClean="0"/>
              <a:t> </a:t>
            </a:r>
            <a:r>
              <a:rPr lang="en-US" sz="2600" dirty="0" smtClean="0"/>
              <a:t>receivers</a:t>
            </a:r>
            <a:r>
              <a:rPr lang="el-GR" sz="2600" dirty="0" smtClean="0"/>
              <a:t/>
            </a:r>
            <a:br>
              <a:rPr lang="el-GR" sz="2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sz="1600" dirty="0" smtClean="0"/>
              <a:t>Ε</a:t>
            </a:r>
            <a:r>
              <a:rPr lang="el-GR" sz="1600" dirty="0" smtClean="0"/>
              <a:t>πιβλεπων</a:t>
            </a:r>
            <a:r>
              <a:rPr lang="el-GR" sz="1600" dirty="0" smtClean="0"/>
              <a:t> </a:t>
            </a:r>
            <a:r>
              <a:rPr lang="el-GR" sz="1600" dirty="0"/>
              <a:t>: ΔΕΣΥΠΡΗΣ ΝΙΚΟΛΑΟΣ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5181600"/>
            <a:ext cx="6019800" cy="1371600"/>
          </a:xfrm>
        </p:spPr>
        <p:txBody>
          <a:bodyPr>
            <a:normAutofit lnSpcReduction="10000"/>
          </a:bodyPr>
          <a:lstStyle/>
          <a:p>
            <a:r>
              <a:rPr lang="el-GR" i="1" dirty="0" smtClean="0"/>
              <a:t>Ζαφειρόπουλος Ανδρέας, ΜΟΠ : 328      </a:t>
            </a:r>
            <a:endParaRPr lang="en-US" i="1" dirty="0" smtClean="0"/>
          </a:p>
          <a:p>
            <a:r>
              <a:rPr lang="el-GR" i="1" dirty="0" smtClean="0"/>
              <a:t>Λουκέρης Μιχαήλ, ΜΟΠ : </a:t>
            </a:r>
            <a:r>
              <a:rPr lang="el-GR" i="1" dirty="0" smtClean="0"/>
              <a:t>323</a:t>
            </a:r>
            <a:endParaRPr lang="el-GR" i="1" dirty="0" smtClean="0"/>
          </a:p>
          <a:p>
            <a:r>
              <a:rPr lang="el-GR" i="1" dirty="0" smtClean="0"/>
              <a:t>Απόστολος Αναστάσιος, ΜΟΠ : 293    </a:t>
            </a:r>
            <a:endParaRPr lang="el-GR" i="1" dirty="0" smtClean="0"/>
          </a:p>
          <a:p>
            <a:r>
              <a:rPr lang="el-GR" i="1" dirty="0" smtClean="0"/>
              <a:t>Ανδρεάδης </a:t>
            </a:r>
            <a:r>
              <a:rPr lang="el-GR" i="1" dirty="0"/>
              <a:t>Δημοσθένης, ΜΟΠ : 299       </a:t>
            </a:r>
            <a:endParaRPr lang="en-US" i="1" dirty="0" smtClean="0"/>
          </a:p>
        </p:txBody>
      </p:sp>
    </p:spTree>
    <p:extLst>
      <p:ext uri="{BB962C8B-B14F-4D97-AF65-F5344CB8AC3E}">
        <p14:creationId xmlns="" xmlns:p14="http://schemas.microsoft.com/office/powerpoint/2010/main" val="184266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Pdp</a:t>
            </a:r>
            <a:r>
              <a:rPr lang="en-US" dirty="0" smtClean="0"/>
              <a:t> TV (Plasma </a:t>
            </a:r>
            <a:r>
              <a:rPr lang="en-US" dirty="0"/>
              <a:t>Display </a:t>
            </a:r>
            <a:r>
              <a:rPr lang="en-US" dirty="0" smtClean="0"/>
              <a:t>Panels)</a:t>
            </a:r>
            <a:endParaRPr lang="el-GR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3352381" cy="3780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00200"/>
            <a:ext cx="2773680" cy="2135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860" y="3962400"/>
            <a:ext cx="2830830" cy="2193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1872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Hdtv</a:t>
            </a:r>
            <a:r>
              <a:rPr lang="en-US" dirty="0" smtClean="0"/>
              <a:t> (</a:t>
            </a:r>
            <a:r>
              <a:rPr lang="en-US" dirty="0" smtClean="0"/>
              <a:t>High</a:t>
            </a:r>
            <a:r>
              <a:rPr lang="en-US" dirty="0" smtClean="0"/>
              <a:t>–</a:t>
            </a:r>
            <a:r>
              <a:rPr lang="en-US" dirty="0" smtClean="0"/>
              <a:t>definition </a:t>
            </a:r>
            <a:r>
              <a:rPr lang="en-US" dirty="0" smtClean="0"/>
              <a:t>television)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1600" dirty="0"/>
              <a:t>Μέχρι σήμερα υπάρχουν τρία πρότυπα </a:t>
            </a:r>
            <a:r>
              <a:rPr lang="en-US" sz="1600" dirty="0"/>
              <a:t>HDTV </a:t>
            </a:r>
            <a:r>
              <a:rPr lang="el-GR" sz="1600" dirty="0" smtClean="0"/>
              <a:t> </a:t>
            </a:r>
            <a:r>
              <a:rPr lang="el-GR" sz="1600" dirty="0"/>
              <a:t>:</a:t>
            </a:r>
          </a:p>
          <a:p>
            <a:pPr lvl="0"/>
            <a:r>
              <a:rPr lang="el-GR" sz="1600" dirty="0"/>
              <a:t>Το 720</a:t>
            </a:r>
            <a:r>
              <a:rPr lang="en-US" sz="1600" dirty="0"/>
              <a:t>p</a:t>
            </a:r>
            <a:r>
              <a:rPr lang="el-GR" sz="1600" dirty="0"/>
              <a:t> με ανάλυση εικόνας 1280</a:t>
            </a:r>
            <a:r>
              <a:rPr lang="en-US" sz="1600" dirty="0"/>
              <a:t>x</a:t>
            </a:r>
            <a:r>
              <a:rPr lang="el-GR" sz="1600" dirty="0"/>
              <a:t>720 σε οθόνη με λόγο πλευρών 16:9, όπου οι 720 γραμμές προβάλλονται με προοδευτική σάρωση (</a:t>
            </a:r>
            <a:r>
              <a:rPr lang="en-US" sz="1600" dirty="0"/>
              <a:t>progressive scan</a:t>
            </a:r>
            <a:r>
              <a:rPr lang="el-GR" sz="1600" dirty="0"/>
              <a:t> : οι μονές και ζυγές γραμμές των καρέ μίας κινούμενης εικόνας, ανανεώνονται ταυτόχρονα. </a:t>
            </a:r>
            <a:r>
              <a:rPr lang="el-GR" sz="1600" dirty="0" smtClean="0"/>
              <a:t>)</a:t>
            </a:r>
            <a:endParaRPr lang="en-US" sz="1600" dirty="0" smtClean="0"/>
          </a:p>
          <a:p>
            <a:pPr lvl="0"/>
            <a:endParaRPr lang="el-GR" sz="1600" dirty="0"/>
          </a:p>
          <a:p>
            <a:pPr lvl="0"/>
            <a:r>
              <a:rPr lang="en-US" sz="1600" dirty="0"/>
              <a:t>To</a:t>
            </a:r>
            <a:r>
              <a:rPr lang="el-GR" sz="1600" dirty="0"/>
              <a:t> 1080</a:t>
            </a:r>
            <a:r>
              <a:rPr lang="en-US" sz="1600" dirty="0"/>
              <a:t>i</a:t>
            </a:r>
            <a:r>
              <a:rPr lang="el-GR" sz="1600" dirty="0"/>
              <a:t> με ανάλυση εικόνας 1920</a:t>
            </a:r>
            <a:r>
              <a:rPr lang="en-US" sz="1600" dirty="0"/>
              <a:t>x</a:t>
            </a:r>
            <a:r>
              <a:rPr lang="el-GR" sz="1600" dirty="0"/>
              <a:t>1080 σε οθόνη με λόγο πλευρών 16:9, όπου οι 1080 γραμμές προβάλλονται με διαπλεκόμενη σάρωση (</a:t>
            </a:r>
            <a:r>
              <a:rPr lang="en-US" sz="1600" dirty="0"/>
              <a:t>interlaced scan</a:t>
            </a:r>
            <a:r>
              <a:rPr lang="el-GR" sz="1600" dirty="0"/>
              <a:t> : ανανεώνονται οι μονές γραμμές και έπειτα οι ζυγές γραμμές </a:t>
            </a:r>
            <a:r>
              <a:rPr lang="el-GR" sz="1600" dirty="0" smtClean="0"/>
              <a:t>)</a:t>
            </a:r>
            <a:endParaRPr lang="en-US" sz="1600" dirty="0" smtClean="0"/>
          </a:p>
          <a:p>
            <a:pPr lvl="0"/>
            <a:endParaRPr lang="el-GR" sz="1600" dirty="0"/>
          </a:p>
          <a:p>
            <a:pPr lvl="0"/>
            <a:r>
              <a:rPr lang="en-US" sz="1600" dirty="0"/>
              <a:t>To</a:t>
            </a:r>
            <a:r>
              <a:rPr lang="el-GR" sz="1600" dirty="0"/>
              <a:t> 1080</a:t>
            </a:r>
            <a:r>
              <a:rPr lang="en-US" sz="1600" dirty="0"/>
              <a:t>p</a:t>
            </a:r>
            <a:r>
              <a:rPr lang="el-GR" sz="1600" dirty="0"/>
              <a:t> με ανάλυση εικόνας 1920</a:t>
            </a:r>
            <a:r>
              <a:rPr lang="en-US" sz="1600" dirty="0"/>
              <a:t>x</a:t>
            </a:r>
            <a:r>
              <a:rPr lang="el-GR" sz="1600" dirty="0"/>
              <a:t>1080 σε οθόνη με λόγο πλευρών 16:9, όπου οι 1080 γραμμές προβάλλονται με προοδευτική σάρωση (</a:t>
            </a:r>
            <a:r>
              <a:rPr lang="en-US" sz="1600" dirty="0"/>
              <a:t>progressive scan</a:t>
            </a:r>
            <a:r>
              <a:rPr lang="el-GR" sz="1600" dirty="0"/>
              <a:t>)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364319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Hdtv</a:t>
            </a:r>
            <a:endParaRPr lang="el-GR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5020376" cy="30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953000"/>
            <a:ext cx="2362835" cy="16827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85800" y="5334842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Πολυκάναλος ήχος</a:t>
            </a:r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1048433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Ανάλυση </a:t>
            </a:r>
            <a:r>
              <a:rPr lang="en-US" dirty="0" smtClean="0"/>
              <a:t>PAL </a:t>
            </a:r>
            <a:r>
              <a:rPr lang="en-US" dirty="0" err="1" smtClean="0"/>
              <a:t>Vs</a:t>
            </a:r>
            <a:r>
              <a:rPr lang="en-US" dirty="0" smtClean="0"/>
              <a:t> HDTV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197384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Tv (</a:t>
            </a:r>
            <a:r>
              <a:rPr lang="el-GR" dirty="0" smtClean="0"/>
              <a:t>Three-dimensional </a:t>
            </a:r>
            <a:r>
              <a:rPr lang="en-US" dirty="0" smtClean="0"/>
              <a:t>TV)</a:t>
            </a:r>
            <a:endParaRPr lang="el-G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sz="2000" dirty="0"/>
              <a:t>Υπάρχουν δύο είδη τηλεοράσεων 3</a:t>
            </a:r>
            <a:r>
              <a:rPr lang="en-US" sz="2000" dirty="0"/>
              <a:t>D</a:t>
            </a:r>
            <a:r>
              <a:rPr lang="el-GR" sz="2000" dirty="0"/>
              <a:t>: Οι </a:t>
            </a:r>
            <a:r>
              <a:rPr lang="el-GR" sz="2000" dirty="0" smtClean="0"/>
              <a:t>3D</a:t>
            </a:r>
            <a:r>
              <a:rPr lang="en-US" sz="2000" dirty="0" smtClean="0"/>
              <a:t>–</a:t>
            </a:r>
            <a:r>
              <a:rPr lang="el-GR" sz="2000" dirty="0" smtClean="0"/>
              <a:t>ready </a:t>
            </a:r>
            <a:r>
              <a:rPr lang="el-GR" sz="2000" dirty="0"/>
              <a:t>όπου απαιτούνται ειδικά γυαλιά, τα οποία ενημερώνονται από την τηλεόραση για το πιο μάτι πρέπει να δει την εικόνα και οι </a:t>
            </a:r>
            <a:r>
              <a:rPr lang="en-US" sz="2000" dirty="0"/>
              <a:t>Full</a:t>
            </a:r>
            <a:r>
              <a:rPr lang="el-GR" sz="2000" dirty="0"/>
              <a:t> 3</a:t>
            </a:r>
            <a:r>
              <a:rPr lang="en-US" sz="2000" dirty="0"/>
              <a:t>d</a:t>
            </a:r>
            <a:r>
              <a:rPr lang="el-GR" sz="2000" dirty="0"/>
              <a:t>, όπου δεν χρειάζονται γυαλιά. Οι τελευταιές βρίσκονται ακόμα σε πρώιμο στάδιο.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200400"/>
            <a:ext cx="361950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6732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Iptv</a:t>
            </a:r>
            <a:r>
              <a:rPr lang="en-US" dirty="0" smtClean="0"/>
              <a:t> </a:t>
            </a:r>
            <a:r>
              <a:rPr lang="el-GR" dirty="0"/>
              <a:t>(Internet Protocol Television)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l-GR" sz="2000" dirty="0" smtClean="0"/>
              <a:t>H </a:t>
            </a:r>
            <a:r>
              <a:rPr lang="el-GR" sz="2000" dirty="0"/>
              <a:t>IPTV </a:t>
            </a:r>
            <a:r>
              <a:rPr lang="el-GR" sz="2000" dirty="0" smtClean="0"/>
              <a:t> </a:t>
            </a:r>
            <a:r>
              <a:rPr lang="el-GR" sz="2000" dirty="0"/>
              <a:t>(Internet Protocol Television) είναι ένα σύστημα, με το οποίο, ψηφιακές τηλεοπτικές υπηρεσίες διανέμονται στους χρήστες με τη χρήση του Internet Protocol, μέσα από μία ευρυζωνική (broadband) σύνδεση. Η IPTV παρέχεται συχνά σε συνδυασμό με VOD (Video on Demand), πρόσβαση στο Internet και τηλεφωνικές υπηρεσίες VOIP (Voice Over IP). Στην περίπτωση αυτή, μιλάμε για… τριπλό παιχνίδι (Triple Play).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389123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Comparison LCD </a:t>
            </a:r>
            <a:r>
              <a:rPr lang="el-GR" b="1" dirty="0"/>
              <a:t>– </a:t>
            </a:r>
            <a:r>
              <a:rPr lang="en-US" b="1" dirty="0"/>
              <a:t>PDP</a:t>
            </a:r>
            <a:r>
              <a:rPr lang="el-GR" b="1" dirty="0"/>
              <a:t> – </a:t>
            </a:r>
            <a:r>
              <a:rPr lang="en-US" b="1" dirty="0" smtClean="0"/>
              <a:t>LED</a:t>
            </a:r>
            <a:endParaRPr lang="el-GR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208792548"/>
              </p:ext>
            </p:extLst>
          </p:nvPr>
        </p:nvGraphicFramePr>
        <p:xfrm>
          <a:off x="381000" y="1828800"/>
          <a:ext cx="7467601" cy="41147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5053"/>
                <a:gridCol w="1814541"/>
                <a:gridCol w="1813649"/>
                <a:gridCol w="1914358"/>
              </a:tblGrid>
              <a:tr h="343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 dirty="0">
                          <a:effectLst/>
                        </a:rPr>
                        <a:t>Κατηγορίες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LCD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LED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PDP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2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Ποιότητα Εικόνας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Λόγος Αντίθεσης*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Κατανάλωση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2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Design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Βάρος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4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dirty="0">
                          <a:effectLst/>
                        </a:rPr>
                        <a:t>Χρόνος Απόκρισης**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2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Κόστος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2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Γωνίες Θέασης***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4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Επίπεδο Μαύρου****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••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000" dirty="0">
                          <a:effectLst/>
                        </a:rPr>
                        <a:t>•••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4891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comparison</a:t>
            </a:r>
            <a:endParaRPr lang="el-GR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5867400" cy="33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62000" y="5334001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http://www.globalsmt.net/smt/index.php?option=com_content&amp;view=article&amp;id=9833:lcd-tvs-to-exceed-180-million-units-in-2010&amp;catid=34:world&amp;Itemid=78</a:t>
            </a:r>
            <a:endParaRPr lang="el-GR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739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sz="2000" dirty="0"/>
              <a:t>Καταλήγοντας, διαπιστώνουμε ότι οι μελλοντικές εργασίες θα είναι στην κατεύθυνση της </a:t>
            </a:r>
            <a:r>
              <a:rPr lang="en-US" sz="2000" dirty="0"/>
              <a:t>IPTV</a:t>
            </a:r>
            <a:r>
              <a:rPr lang="el-GR" sz="2000" dirty="0"/>
              <a:t>, που θα αποτελεί μέρος του «σπιτιού του μέλλοντος», με τηλεοράσεις που θα ζυγίζουν λιγότερο, λεπτότερες, με άριστη ποιότητα ήχου και εικόνας, σε προσιτές τιμές, ανθεκτικές (</a:t>
            </a:r>
            <a:r>
              <a:rPr lang="el-GR" sz="2000" dirty="0" smtClean="0"/>
              <a:t>oled), </a:t>
            </a:r>
            <a:r>
              <a:rPr lang="el-GR" sz="2000" dirty="0"/>
              <a:t>προσομοιώνοντας τέλεια την πραγματικότητα, ενώ θα πρέπει να δημιουργηθούν και κανάλια με τις αντίστοιχες προδιαγραφές.</a:t>
            </a:r>
          </a:p>
          <a:p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31" y="4038600"/>
            <a:ext cx="2924175" cy="2371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776" y="3801996"/>
            <a:ext cx="1981200" cy="2562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4336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 smtClean="0"/>
              <a:t>Παρουσίαση των τεχνολογίων </a:t>
            </a:r>
            <a:r>
              <a:rPr lang="el-GR" dirty="0"/>
              <a:t>που χρησιμοποιούνται για την παρουσίαση εικόνας και ήχου στις </a:t>
            </a:r>
            <a:r>
              <a:rPr lang="el-GR" dirty="0" smtClean="0"/>
              <a:t>συσκευές τηλεόρασης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n-US" dirty="0" smtClean="0"/>
              <a:t>Keywords</a:t>
            </a:r>
          </a:p>
          <a:p>
            <a:r>
              <a:rPr lang="en-US" dirty="0" smtClean="0"/>
              <a:t>CRT, LCD, LED, PDP</a:t>
            </a:r>
          </a:p>
          <a:p>
            <a:r>
              <a:rPr lang="en-US" dirty="0" smtClean="0"/>
              <a:t>HDTV, HD Ready, FULL HD</a:t>
            </a:r>
          </a:p>
          <a:p>
            <a:r>
              <a:rPr lang="en-US" dirty="0" smtClean="0"/>
              <a:t>IPTV, 3D TV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111807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Εισαγωγη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Pixel (</a:t>
            </a:r>
            <a:r>
              <a:rPr lang="el-GR" dirty="0" smtClean="0"/>
              <a:t>Εικονοστοιχείο</a:t>
            </a:r>
            <a:r>
              <a:rPr lang="en-US" dirty="0" smtClean="0"/>
              <a:t>)</a:t>
            </a:r>
            <a:r>
              <a:rPr lang="el-GR" dirty="0" smtClean="0"/>
              <a:t> : το μικρότερο στοιχείο που μπορεί να διευθυνσιοδοτηθεί</a:t>
            </a:r>
            <a:r>
              <a:rPr lang="el-GR" dirty="0"/>
              <a:t> </a:t>
            </a:r>
            <a:r>
              <a:rPr lang="el-GR" dirty="0" smtClean="0"/>
              <a:t>σε μια οθόνη.</a:t>
            </a:r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	</a:t>
            </a:r>
            <a:r>
              <a:rPr lang="el-GR" i="1" dirty="0" smtClean="0"/>
              <a:t>Ασπρόμαυρο </a:t>
            </a:r>
            <a:r>
              <a:rPr lang="en-US" i="1" dirty="0" smtClean="0"/>
              <a:t>pixel</a:t>
            </a:r>
            <a:endParaRPr lang="el-GR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22728"/>
            <a:ext cx="216916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438400"/>
            <a:ext cx="321945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299" y="2722728"/>
            <a:ext cx="240982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7953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7467600" cy="6169152"/>
          </a:xfrm>
        </p:spPr>
        <p:txBody>
          <a:bodyPr/>
          <a:lstStyle/>
          <a:p>
            <a:pPr marL="0" indent="0">
              <a:buNone/>
            </a:pPr>
            <a:r>
              <a:rPr lang="el-GR" i="1" dirty="0" smtClean="0"/>
              <a:t>Αποχρώσεις του γκρι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r>
              <a:rPr lang="el-GR" i="1" dirty="0" smtClean="0"/>
              <a:t>Με χρώμα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l-GR" dirty="0" smtClean="0"/>
              <a:t>Μοντέλο </a:t>
            </a:r>
            <a:r>
              <a:rPr lang="en-US" dirty="0" smtClean="0"/>
              <a:t>RGB</a:t>
            </a:r>
            <a:endParaRPr lang="el-GR" dirty="0" smtClean="0"/>
          </a:p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336" y="457200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267" y="2047767"/>
            <a:ext cx="2498806" cy="2630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105400"/>
            <a:ext cx="11430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792496"/>
            <a:ext cx="2921473" cy="17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676952"/>
            <a:ext cx="2333539" cy="177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2601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2.bp.blogspot.com/_IpyCxKG49uk/TNPvsjxDYNI/AAAAAAAAAFc/-GBe64LiocI/s200/Pixel_geometry_01_Pen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015" y="914400"/>
            <a:ext cx="4876800" cy="4876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6941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Βασικη Ιδεα Τηλεορασησ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590800"/>
            <a:ext cx="8153400" cy="2286000"/>
          </a:xfrm>
        </p:spPr>
        <p:txBody>
          <a:bodyPr/>
          <a:lstStyle/>
          <a:p>
            <a:pPr marL="0" indent="0" algn="just">
              <a:buNone/>
            </a:pPr>
            <a:r>
              <a:rPr lang="el-GR" dirty="0" smtClean="0"/>
              <a:t>Πως θα μεταφράσω μηχανικά </a:t>
            </a:r>
            <a:r>
              <a:rPr lang="el-GR" dirty="0" smtClean="0"/>
              <a:t>τη </a:t>
            </a:r>
            <a:r>
              <a:rPr lang="el-GR" dirty="0" smtClean="0"/>
              <a:t>λογική, ανάλογα με την είσοδο ενός </a:t>
            </a:r>
            <a:r>
              <a:rPr lang="en-US" dirty="0" smtClean="0"/>
              <a:t>pixel, </a:t>
            </a:r>
            <a:r>
              <a:rPr lang="el-GR" dirty="0" smtClean="0"/>
              <a:t>υπάρχει ή δεν υπάρχει φως, εκμεταλεύοντας ιδιότητες στοιχείων που υπάρχουν </a:t>
            </a:r>
            <a:r>
              <a:rPr lang="el-GR" dirty="0" smtClean="0"/>
              <a:t>στη </a:t>
            </a:r>
            <a:r>
              <a:rPr lang="el-GR" dirty="0" smtClean="0"/>
              <a:t>φύση.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326250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CRT (</a:t>
            </a:r>
            <a:r>
              <a:rPr lang="el-GR" dirty="0"/>
              <a:t>Cathode Ray Tube </a:t>
            </a:r>
            <a:r>
              <a:rPr lang="en-US" dirty="0" smtClean="0"/>
              <a:t>)</a:t>
            </a:r>
            <a:endParaRPr lang="el-GR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2523810" cy="1809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627246"/>
            <a:ext cx="4419600" cy="2589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904999"/>
            <a:ext cx="3076575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7076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LCD (</a:t>
            </a:r>
            <a:r>
              <a:rPr lang="en-US" dirty="0"/>
              <a:t>Liquid Crystal Display</a:t>
            </a:r>
            <a:r>
              <a:rPr lang="en-US" dirty="0" smtClean="0"/>
              <a:t>)</a:t>
            </a:r>
            <a:endParaRPr lang="el-GR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3838898" cy="3102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09585"/>
            <a:ext cx="2981325" cy="1367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740" y="1661032"/>
            <a:ext cx="3742690" cy="24326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1874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Led Tv (</a:t>
            </a:r>
            <a:r>
              <a:rPr lang="en-US" dirty="0" smtClean="0"/>
              <a:t>Light</a:t>
            </a:r>
            <a:r>
              <a:rPr lang="en-US" dirty="0" smtClean="0"/>
              <a:t>–</a:t>
            </a:r>
            <a:r>
              <a:rPr lang="en-US" dirty="0" smtClean="0"/>
              <a:t>E</a:t>
            </a:r>
            <a:r>
              <a:rPr lang="el-GR" dirty="0" smtClean="0"/>
              <a:t>mitting </a:t>
            </a:r>
            <a:r>
              <a:rPr lang="en-US" dirty="0"/>
              <a:t>D</a:t>
            </a:r>
            <a:r>
              <a:rPr lang="el-GR" dirty="0" smtClean="0"/>
              <a:t>iode</a:t>
            </a:r>
            <a:r>
              <a:rPr lang="el-GR" b="1" dirty="0" smtClean="0"/>
              <a:t> </a:t>
            </a:r>
            <a:r>
              <a:rPr lang="en-US" dirty="0" smtClean="0"/>
              <a:t>Tv 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RGB dynamic LED</a:t>
            </a:r>
            <a:endParaRPr lang="el-GR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Edge</a:t>
            </a:r>
            <a:r>
              <a:rPr lang="en-US" dirty="0" smtClean="0"/>
              <a:t>–</a:t>
            </a:r>
            <a:r>
              <a:rPr lang="en-US" dirty="0" smtClean="0"/>
              <a:t>LEDs</a:t>
            </a:r>
            <a:endParaRPr lang="el-GR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smtClean="0"/>
              <a:t>Full </a:t>
            </a:r>
            <a:r>
              <a:rPr lang="en-US" dirty="0"/>
              <a:t>Array LEDs</a:t>
            </a:r>
            <a:endParaRPr lang="el-GR" dirty="0"/>
          </a:p>
          <a:p>
            <a:endParaRPr lang="el-GR" dirty="0"/>
          </a:p>
        </p:txBody>
      </p:sp>
      <p:pic>
        <p:nvPicPr>
          <p:cNvPr id="4" name="Picture 3" descr="RGB Dynamic LED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464860"/>
            <a:ext cx="21336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www.hdtvinfoport.com/image-files/led-edge-lit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005919"/>
            <a:ext cx="25781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www.presentationtek.com/images/LED_FullArray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010" y="4987119"/>
            <a:ext cx="3069590" cy="14898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8644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</TotalTime>
  <Words>478</Words>
  <Application>Microsoft Office PowerPoint</Application>
  <PresentationFormat>Προβολή στην οθόνη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17</vt:i4>
      </vt:variant>
    </vt:vector>
  </HeadingPairs>
  <TitlesOfParts>
    <vt:vector size="18" baseType="lpstr">
      <vt:lpstr>Oriel</vt:lpstr>
      <vt:lpstr>Technologies for DVB receivers  Επιβλεπων : ΔΕΣΥΠΡΗΣ ΝΙΚΟΛΑΟΣ</vt:lpstr>
      <vt:lpstr>Abstract</vt:lpstr>
      <vt:lpstr>Εισαγωγη</vt:lpstr>
      <vt:lpstr>Διαφάνεια 4</vt:lpstr>
      <vt:lpstr>Διαφάνεια 5</vt:lpstr>
      <vt:lpstr>Βασικη Ιδεα Τηλεορασησ</vt:lpstr>
      <vt:lpstr>CRT (Cathode Ray Tube )</vt:lpstr>
      <vt:lpstr>LCD (Liquid Crystal Display)</vt:lpstr>
      <vt:lpstr>Led Tv (Light–Emitting Diode Tv )</vt:lpstr>
      <vt:lpstr>Pdp TV (Plasma Display Panels)</vt:lpstr>
      <vt:lpstr>Hdtv (High–definition television)</vt:lpstr>
      <vt:lpstr>Hdtv</vt:lpstr>
      <vt:lpstr>3D Tv (Three-dimensional TV)</vt:lpstr>
      <vt:lpstr>Iptv (Internet Protocol Television) </vt:lpstr>
      <vt:lpstr>Comparison LCD – PDP – LED</vt:lpstr>
      <vt:lpstr>Result of comparison</vt:lpstr>
      <vt:lpstr>Future Work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DVB receivers Επιβλέπων : ΔΕΣΥΠΡΗΣ ΝΙΚΟΛΑΟΣ</dc:title>
  <dc:creator>andreas</dc:creator>
  <cp:lastModifiedBy>andreas</cp:lastModifiedBy>
  <cp:revision>10</cp:revision>
  <dcterms:created xsi:type="dcterms:W3CDTF">2006-08-16T00:00:00Z</dcterms:created>
  <dcterms:modified xsi:type="dcterms:W3CDTF">2011-05-22T18:01:04Z</dcterms:modified>
</cp:coreProperties>
</file>