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1"/>
  </p:sldMasterIdLst>
  <p:notesMasterIdLst>
    <p:notesMasterId r:id="rId27"/>
  </p:notesMasterIdLst>
  <p:sldIdLst>
    <p:sldId id="475" r:id="rId2"/>
    <p:sldId id="1123" r:id="rId3"/>
    <p:sldId id="1125" r:id="rId4"/>
    <p:sldId id="1124" r:id="rId5"/>
    <p:sldId id="1126" r:id="rId6"/>
    <p:sldId id="1127" r:id="rId7"/>
    <p:sldId id="1128" r:id="rId8"/>
    <p:sldId id="1129" r:id="rId9"/>
    <p:sldId id="1130" r:id="rId10"/>
    <p:sldId id="1131" r:id="rId11"/>
    <p:sldId id="1132" r:id="rId12"/>
    <p:sldId id="1111" r:id="rId13"/>
    <p:sldId id="1112" r:id="rId14"/>
    <p:sldId id="1113" r:id="rId15"/>
    <p:sldId id="1122" r:id="rId16"/>
    <p:sldId id="1114" r:id="rId17"/>
    <p:sldId id="1116" r:id="rId18"/>
    <p:sldId id="1117" r:id="rId19"/>
    <p:sldId id="1118" r:id="rId20"/>
    <p:sldId id="1119" r:id="rId21"/>
    <p:sldId id="1120" r:id="rId22"/>
    <p:sldId id="1121" r:id="rId23"/>
    <p:sldId id="1101" r:id="rId24"/>
    <p:sldId id="1100" r:id="rId25"/>
    <p:sldId id="1110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023467-BE1B-E04E-A3CC-6E6463ED66FE}" v="25" dt="2024-04-08T13:40:08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2"/>
    <p:restoredTop sz="94553"/>
  </p:normalViewPr>
  <p:slideViewPr>
    <p:cSldViewPr>
      <p:cViewPr varScale="1">
        <p:scale>
          <a:sx n="113" d="100"/>
          <a:sy n="113" d="100"/>
        </p:scale>
        <p:origin x="184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77DD2-CDCE-4ECE-BCDC-82506A872272}" type="datetimeFigureOut">
              <a:rPr lang="el-GR" smtClean="0"/>
              <a:t>8/4/24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EC2F5-188A-41F4-85FE-651EE1AA14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4015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70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8/4/24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00185" y="2655800"/>
            <a:ext cx="58074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37531" y="6173432"/>
            <a:ext cx="963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7790243" y="5576535"/>
            <a:ext cx="963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8893253" y="4444464"/>
            <a:ext cx="576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8771302" y="6565033"/>
            <a:ext cx="963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2386266" y="677512"/>
            <a:ext cx="963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479460" y="3605307"/>
            <a:ext cx="963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261540" y="857463"/>
            <a:ext cx="963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507235" y="1441151"/>
            <a:ext cx="1926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8314019" y="4833763"/>
            <a:ext cx="1443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8882858" y="5582348"/>
            <a:ext cx="1443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58313" y="2128745"/>
            <a:ext cx="576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1396483" y="301904"/>
            <a:ext cx="1926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617492" y="2667459"/>
            <a:ext cx="576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3425273" y="517173"/>
            <a:ext cx="576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8014029" y="6090061"/>
            <a:ext cx="1926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7711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8/4/24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8/4/24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8/4/24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8/4/24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8/4/24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8/4/24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8/4/24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124774A-9EB4-4DE9-9100-5C02D1873EEE}" type="datetimeFigureOut">
              <a:rPr lang="el-GR" smtClean="0"/>
              <a:t>8/4/24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1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tkanellos@di.uoa.g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ctrTitle"/>
          </p:nvPr>
        </p:nvSpPr>
        <p:spPr>
          <a:xfrm>
            <a:off x="1886793" y="1802325"/>
            <a:ext cx="5420139" cy="1159800"/>
          </a:xfrm>
          <a:prstGeom prst="rect">
            <a:avLst/>
          </a:prstGeom>
        </p:spPr>
        <p:txBody>
          <a:bodyPr spcFirstLastPara="1" vert="horz" wrap="square" lIns="91425" tIns="91425" rIns="91425" bIns="91425" anchor="ctr" anchorCtr="0">
            <a:noAutofit/>
          </a:bodyPr>
          <a:lstStyle/>
          <a:p>
            <a:pPr lvl="0"/>
            <a:r>
              <a:rPr lang="el-GR" sz="2800" dirty="0" err="1"/>
              <a:t>Φωτονικ</a:t>
            </a:r>
            <a:r>
              <a:rPr lang="en-GB" sz="2800" dirty="0" err="1"/>
              <a:t>ή</a:t>
            </a:r>
            <a:endParaRPr sz="2800" dirty="0"/>
          </a:p>
        </p:txBody>
      </p:sp>
      <p:sp>
        <p:nvSpPr>
          <p:cNvPr id="6" name="Google Shape;98;p15">
            <a:extLst>
              <a:ext uri="{FF2B5EF4-FFF2-40B4-BE49-F238E27FC236}">
                <a16:creationId xmlns:a16="http://schemas.microsoft.com/office/drawing/2014/main" id="{424E2F42-64DB-6E83-7D83-EADF6E48F1EB}"/>
              </a:ext>
            </a:extLst>
          </p:cNvPr>
          <p:cNvSpPr txBox="1">
            <a:spLocks/>
          </p:cNvSpPr>
          <p:nvPr/>
        </p:nvSpPr>
        <p:spPr>
          <a:xfrm>
            <a:off x="1886792" y="2792409"/>
            <a:ext cx="6189869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000" dirty="0">
                <a:solidFill>
                  <a:schemeClr val="bg1">
                    <a:lumMod val="65000"/>
                  </a:schemeClr>
                </a:solidFill>
              </a:rPr>
              <a:t>8</a:t>
            </a:r>
            <a:r>
              <a:rPr lang="el-GR" sz="2000" baseline="30000" dirty="0">
                <a:solidFill>
                  <a:schemeClr val="bg1">
                    <a:lumMod val="65000"/>
                  </a:schemeClr>
                </a:solidFill>
              </a:rPr>
              <a:t>ο</a:t>
            </a:r>
            <a:r>
              <a:rPr lang="el-GR" sz="2000" dirty="0">
                <a:solidFill>
                  <a:schemeClr val="bg1">
                    <a:lumMod val="65000"/>
                  </a:schemeClr>
                </a:solidFill>
              </a:rPr>
              <a:t> Εξάμηνο </a:t>
            </a:r>
          </a:p>
          <a:p>
            <a:r>
              <a:rPr lang="el-GR" sz="2000" dirty="0">
                <a:solidFill>
                  <a:schemeClr val="bg1">
                    <a:lumMod val="65000"/>
                  </a:schemeClr>
                </a:solidFill>
              </a:rPr>
              <a:t>Τομέας Γ’ / Τμήμα Πληροφορικής και Επικοινωνιών  ΕΚΠΑ 2022-2023</a:t>
            </a:r>
            <a:endParaRPr lang="en-GB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F3539-8267-8FAB-9258-995A87A5A000}"/>
              </a:ext>
            </a:extLst>
          </p:cNvPr>
          <p:cNvSpPr txBox="1"/>
          <p:nvPr/>
        </p:nvSpPr>
        <p:spPr>
          <a:xfrm>
            <a:off x="1886791" y="4535043"/>
            <a:ext cx="35285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Γιώργος Κανέλλος</a:t>
            </a:r>
            <a:endParaRPr lang="en-US" sz="1200" dirty="0"/>
          </a:p>
          <a:p>
            <a:endParaRPr lang="en-US" sz="1200" dirty="0"/>
          </a:p>
          <a:p>
            <a:r>
              <a:rPr lang="el-GR" sz="1200" dirty="0"/>
              <a:t>Επίκουρος Καθηγητής</a:t>
            </a:r>
            <a:endParaRPr lang="en-US" sz="1200" dirty="0"/>
          </a:p>
          <a:p>
            <a:r>
              <a:rPr lang="el-GR" sz="1200" dirty="0"/>
              <a:t>Τμήμα Πληροφορικής και Επικοινωνιών</a:t>
            </a:r>
            <a:br>
              <a:rPr lang="en-GB" sz="1200" dirty="0"/>
            </a:br>
            <a:r>
              <a:rPr lang="el-GR" sz="1200" dirty="0"/>
              <a:t>Εθνικό και Καποδιστριακό Πανεπιστήμιο Αθηνών</a:t>
            </a:r>
            <a:br>
              <a:rPr lang="en-GB" sz="1200" dirty="0"/>
            </a:br>
            <a:r>
              <a:rPr lang="en-GB" sz="1200" dirty="0">
                <a:hlinkClick r:id="rId3"/>
              </a:rPr>
              <a:t>gtkanellos@di.uoa.gr</a:t>
            </a:r>
            <a:endParaRPr lang="en-GB" sz="1200" dirty="0"/>
          </a:p>
          <a:p>
            <a:endParaRPr lang="en-GB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5D86A4-D945-DDFA-7A9A-BFC45BD76A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95" y="4902996"/>
            <a:ext cx="1345096" cy="649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109A3-E7E4-5E93-5065-8DE7A888687F}"/>
              </a:ext>
            </a:extLst>
          </p:cNvPr>
          <p:cNvSpPr txBox="1"/>
          <p:nvPr/>
        </p:nvSpPr>
        <p:spPr>
          <a:xfrm>
            <a:off x="1886791" y="3767543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</a:t>
            </a:r>
            <a:r>
              <a:rPr lang="el-GR" baseline="30000" dirty="0"/>
              <a:t>ο</a:t>
            </a:r>
            <a:r>
              <a:rPr lang="el-GR" dirty="0"/>
              <a:t> Μάθημα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23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DBE126-9E0B-FB06-5AD8-83945D547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4744"/>
            <a:ext cx="7772400" cy="536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19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A6B46B-A2E1-8D4C-2906-70362CD80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52736"/>
            <a:ext cx="7772400" cy="551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25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D18157-354D-EF1A-D9C6-B9A855335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69451"/>
            <a:ext cx="7772400" cy="5519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4AE1C-54B9-CC37-CA55-249359B7F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2852936"/>
            <a:ext cx="1663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4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81D7B-4C1E-6C96-DB59-2A8D543C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0728"/>
            <a:ext cx="7772400" cy="56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7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D11EDD-1327-E6B7-DA51-3ED5F3D33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" r="-1"/>
          <a:stretch/>
        </p:blipFill>
        <p:spPr>
          <a:xfrm>
            <a:off x="611560" y="908720"/>
            <a:ext cx="8208912" cy="576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09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FD71B9-EA31-0929-4159-0EB211161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08720"/>
            <a:ext cx="7772400" cy="55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92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292FC9-907A-A6AA-961F-7C009DA07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80728"/>
            <a:ext cx="7772400" cy="563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01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F90C3E-EB41-816D-D7AB-25199A901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08720"/>
            <a:ext cx="7772400" cy="55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89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5A786-97E9-BC29-D0EB-0C02D15E8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0728"/>
            <a:ext cx="7772400" cy="54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63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579AB-C99A-241F-346F-9AC0F6A97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4744"/>
            <a:ext cx="7772400" cy="535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51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4583E-9BA4-CF52-2110-573B28C4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Nόμ</a:t>
            </a:r>
            <a:r>
              <a:rPr lang="el-GR" dirty="0"/>
              <a:t>οι του </a:t>
            </a:r>
            <a:r>
              <a:rPr lang="en-US" dirty="0"/>
              <a:t>Maxwell</a:t>
            </a:r>
            <a:endParaRPr lang="en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B6131-C4B9-3113-68A6-155011C1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862026"/>
            <a:ext cx="8539353" cy="35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31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F0FB2-ABDA-0C38-CFD9-76F31E8B2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0728"/>
            <a:ext cx="7772400" cy="55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87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B9112-1E76-47C1-2400-EBFE74015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08720"/>
            <a:ext cx="7772400" cy="536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3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9AAEC-554E-A865-0474-A13D3B157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0728"/>
            <a:ext cx="7772400" cy="533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42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62B1D7-364D-B016-62BE-2B09E79DD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τρόποι διάδοσης</a:t>
            </a:r>
            <a:r>
              <a:rPr lang="en-US" dirty="0"/>
              <a:t> </a:t>
            </a:r>
            <a:r>
              <a:rPr lang="el-GR" dirty="0"/>
              <a:t>σε κυλινδρικό κυματοδηγό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3E5B4-1128-8148-E79A-0DCCC33B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862" y="2049178"/>
            <a:ext cx="4651418" cy="3156009"/>
          </a:xfrm>
          <a:prstGeom prst="rect">
            <a:avLst/>
          </a:prstGeom>
        </p:spPr>
      </p:pic>
      <p:pic>
        <p:nvPicPr>
          <p:cNvPr id="1026" name="Picture 2" descr="enter image description here">
            <a:extLst>
              <a:ext uri="{FF2B5EF4-FFF2-40B4-BE49-F238E27FC236}">
                <a16:creationId xmlns:a16="http://schemas.microsoft.com/office/drawing/2014/main" id="{7CE131BC-1285-7815-5AAC-1D87B9D86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r="6573"/>
          <a:stretch/>
        </p:blipFill>
        <p:spPr bwMode="auto">
          <a:xfrm>
            <a:off x="470452" y="2049177"/>
            <a:ext cx="3498575" cy="291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8E1109-09D8-4D48-8C93-6DD6E259C714}"/>
              </a:ext>
            </a:extLst>
          </p:cNvPr>
          <p:cNvSpPr/>
          <p:nvPr/>
        </p:nvSpPr>
        <p:spPr>
          <a:xfrm>
            <a:off x="2564297" y="2434260"/>
            <a:ext cx="1292087" cy="642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84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14D27C-35EA-9DCB-80EC-56F7F2162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Mode Field Diameter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1BF22-9560-83FF-922C-CF3FA3CFA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14" y="3459359"/>
            <a:ext cx="2789767" cy="1500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3E719-A234-12B7-8959-7537D2275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1" y="2485806"/>
            <a:ext cx="5356013" cy="3051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F9DA-684D-A4E3-6384-36D742734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0" y="2949688"/>
            <a:ext cx="2349500" cy="774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2AD457-047C-A919-3B86-4F20D7F0565F}"/>
              </a:ext>
            </a:extLst>
          </p:cNvPr>
          <p:cNvSpPr txBox="1"/>
          <p:nvPr/>
        </p:nvSpPr>
        <p:spPr>
          <a:xfrm>
            <a:off x="599440" y="196258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585858"/>
                </a:solidFill>
                <a:latin typeface="HelveticaNeue" panose="02000503000000020004" pitchFamily="2" charset="0"/>
              </a:rPr>
              <a:t>the fundamental mode can be accurately represented by a Gaussian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301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629B21-91EA-6056-E4CC-4CB76437F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Συνθήκη Μονότροπης Μετάδοσης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00123-F680-AC4F-FC3B-A34B753FF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7" y="2252766"/>
            <a:ext cx="5337880" cy="2638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72AEF-D411-AB5B-9768-9CD2A5FCF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760" y="4790440"/>
            <a:ext cx="2971800" cy="602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3718B4-8A5A-DFE8-424A-4385AE840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406" y="1869378"/>
            <a:ext cx="3364834" cy="401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7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4583E-9BA4-CF52-2110-573B28C4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Nόμ</a:t>
            </a:r>
            <a:r>
              <a:rPr lang="el-GR" dirty="0"/>
              <a:t>οι του </a:t>
            </a:r>
            <a:r>
              <a:rPr lang="en-US" dirty="0"/>
              <a:t>Maxwell</a:t>
            </a:r>
            <a:endParaRPr lang="en-G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8C5BA-B8ED-5815-AB6A-0C247B703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450" y="1988840"/>
            <a:ext cx="39751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7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2FFAB9-A9F0-8F52-B566-76D66BA0E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6712"/>
            <a:ext cx="7772400" cy="56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93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5D462C-DAB8-01FD-B75F-C14DA6E05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52736"/>
            <a:ext cx="7772400" cy="533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69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10FA22-0217-4C6A-5B71-26D3AD671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52736"/>
            <a:ext cx="7772400" cy="55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B25E0A-B9FC-BA40-B8F2-C4482F297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0728"/>
            <a:ext cx="7772400" cy="55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9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530722-22D7-32C8-D4B1-14493C921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08720"/>
            <a:ext cx="7772400" cy="56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65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73799-0437-197E-AEE6-CAE865BA8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00916"/>
            <a:ext cx="7772400" cy="54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303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5104</TotalTime>
  <Words>70</Words>
  <Application>Microsoft Macintosh PowerPoint</Application>
  <PresentationFormat>On-screen Show (4:3)</PresentationFormat>
  <Paragraphs>14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Constantia</vt:lpstr>
      <vt:lpstr>HelveticaNeue</vt:lpstr>
      <vt:lpstr>Wingdings 2</vt:lpstr>
      <vt:lpstr>Flow</vt:lpstr>
      <vt:lpstr>Φωτονική</vt:lpstr>
      <vt:lpstr>Nόμοι του Maxwell</vt:lpstr>
      <vt:lpstr>Nόμοι του Maxwell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τρόποι διάδοσης σε κυλινδρικό κυματοδηγό</vt:lpstr>
      <vt:lpstr>Gaussian Mode Field Diameter</vt:lpstr>
      <vt:lpstr>Συνθήκη Μονότροπης Μετάδοσης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</dc:creator>
  <cp:lastModifiedBy>George Kanellos</cp:lastModifiedBy>
  <cp:revision>301</cp:revision>
  <dcterms:created xsi:type="dcterms:W3CDTF">2020-02-16T14:05:14Z</dcterms:created>
  <dcterms:modified xsi:type="dcterms:W3CDTF">2024-04-08T13:40:28Z</dcterms:modified>
</cp:coreProperties>
</file>