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46" autoAdjust="0"/>
  </p:normalViewPr>
  <p:slideViewPr>
    <p:cSldViewPr>
      <p:cViewPr varScale="1">
        <p:scale>
          <a:sx n="96" d="100"/>
          <a:sy n="96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l-GR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8AD63D-FDF4-4A97-A3C7-48560F564E43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B2076D-ACA7-49EA-AB5A-CA4269933C7A}" type="slidenum">
              <a:rPr lang="el-GR"/>
              <a:pPr/>
              <a:t>1</a:t>
            </a:fld>
            <a:endParaRPr lang="el-GR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Copyright </a:t>
            </a:r>
            <a:r>
              <a:rPr lang="en-US" smtClean="0"/>
              <a:t>2012, </a:t>
            </a:r>
            <a:r>
              <a:rPr lang="el-GR" dirty="0"/>
              <a:t>Δ. </a:t>
            </a:r>
            <a:r>
              <a:rPr lang="el-GR" dirty="0" err="1"/>
              <a:t>Χαλαζωνίτης</a:t>
            </a:r>
            <a:r>
              <a:rPr lang="el-GR" dirty="0"/>
              <a:t>.</a:t>
            </a:r>
          </a:p>
          <a:p>
            <a:r>
              <a:rPr lang="el-GR" dirty="0"/>
              <a:t>Απαγορεύεται η μερική ή ολική αναπαραγωγή χωρίς την έγγραφη άδεια του συγγραφέα.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E252A8-F1EF-4137-9FEF-ECE28028FC8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4F312-665F-49DA-9805-EACE1A5BA36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41FB3-61FB-4369-808B-4B0BA082ADF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53BF2-12E8-4CAB-A884-86414FEE9A6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B88CD-6778-4436-91A8-1BC60D3E701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97978-9F3D-438A-A62A-D6168D6E1BE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8697E-606C-4396-9929-8CC81245C20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5C9A8-A6AA-4DBE-85CF-D28AA401E24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19D6D-FD53-49AC-B0FB-B22C48FEDE2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8E29A1-57D5-42DE-A701-67A64B862C4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29430-7446-4A68-B3D3-88F50308605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024D7D-CBC5-4B33-9DBB-69264ADCE5EC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65563" y="5949950"/>
            <a:ext cx="1414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/>
              <a:t>Δημήτρης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4925" y="6584950"/>
            <a:ext cx="91090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900"/>
              <a:t>Όλα τα πρόσωπα που παρουσιάζονται δεν είναι πραγματικά αλλά έχουν δημιουργηθεί με λογισμικό επεξεργασίας εικόνας. Οποιαδήποτε ομοιότητα με πραγματικά άτομα είναι συμπτωματική.</a:t>
            </a: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706938" y="188913"/>
            <a:ext cx="4311650" cy="5688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79388" y="188913"/>
            <a:ext cx="4425950" cy="5688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484438" y="115888"/>
            <a:ext cx="3703637" cy="2438400"/>
          </a:xfrm>
          <a:prstGeom prst="rect">
            <a:avLst/>
          </a:prstGeom>
          <a:noFill/>
        </p:spPr>
      </p:pic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733800" y="3198813"/>
            <a:ext cx="1414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/>
              <a:t>Δημήτρης</a:t>
            </a:r>
          </a:p>
        </p:txBody>
      </p:sp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24525" y="2060575"/>
            <a:ext cx="3230563" cy="2384425"/>
          </a:xfrm>
          <a:prstGeom prst="rect">
            <a:avLst/>
          </a:prstGeom>
          <a:noFill/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79388" y="2147888"/>
            <a:ext cx="2952750" cy="2289175"/>
          </a:xfrm>
          <a:prstGeom prst="rect">
            <a:avLst/>
          </a:prstGeom>
          <a:noFill/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042988" y="4559300"/>
            <a:ext cx="3476625" cy="2152650"/>
          </a:xfrm>
          <a:prstGeom prst="rect">
            <a:avLst/>
          </a:prstGeom>
          <a:noFill/>
        </p:spPr>
      </p:pic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4664075" y="4548188"/>
            <a:ext cx="3436938" cy="2176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1189038"/>
            <a:ext cx="9144000" cy="4479925"/>
          </a:xfrm>
          <a:prstGeom prst="rect">
            <a:avLst/>
          </a:prstGeom>
          <a:noFill/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865563" y="5708650"/>
            <a:ext cx="1414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/>
              <a:t>Δημήτρης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806876" y="0"/>
            <a:ext cx="7530247" cy="6858000"/>
          </a:xfrm>
          <a:prstGeom prst="rect">
            <a:avLst/>
          </a:prstGeom>
        </p:spPr>
      </p:pic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827584" y="6309320"/>
            <a:ext cx="1414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>
                <a:solidFill>
                  <a:schemeClr val="bg1"/>
                </a:solidFill>
              </a:rPr>
              <a:t>Δημήτρης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49</Words>
  <Application>Microsoft Office PowerPoint</Application>
  <PresentationFormat>On-screen Show (4:3)</PresentationFormat>
  <Paragraphs>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Demetris</dc:creator>
  <cp:lastModifiedBy>Demetrios Halazonetis</cp:lastModifiedBy>
  <cp:revision>17</cp:revision>
  <dcterms:created xsi:type="dcterms:W3CDTF">1601-01-01T00:00:00Z</dcterms:created>
  <dcterms:modified xsi:type="dcterms:W3CDTF">2012-09-17T16:18:34Z</dcterms:modified>
</cp:coreProperties>
</file>