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6" autoAdjust="0"/>
  </p:normalViewPr>
  <p:slideViewPr>
    <p:cSldViewPr>
      <p:cViewPr varScale="1">
        <p:scale>
          <a:sx n="96" d="100"/>
          <a:sy n="96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6B4243-284C-4474-B6B2-2C146491DF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652CB-1DD4-47F2-AF79-06AD14198EDB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Copyright 2012, </a:t>
            </a:r>
            <a:r>
              <a:rPr lang="el-GR" smtClean="0"/>
              <a:t>Δ. Χαλαζωνίτης.</a:t>
            </a:r>
          </a:p>
          <a:p>
            <a:pPr eaLnBrk="1" hangingPunct="1"/>
            <a:r>
              <a:rPr lang="el-GR" smtClean="0"/>
              <a:t>Απαγορεύεται η μερική ή ολική αναπαραγωγή χωρίς την έγγραφη άδεια του συγγραφέα.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350AD-E57D-4B46-B600-07DF991018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0F330-B568-4F2C-858B-E711996675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04FB-8480-44FD-A77D-F52F76CC74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E5AD7-0E8A-4AC4-8C0F-027FF5E969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1FC71-6E67-4387-A111-9478C3B06B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F055E-7637-48DB-978B-DFBC619D43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0DFD0-B85A-42A1-9D09-B753336A21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7540A-DA90-4E15-9292-58563A1720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F3A86-D400-4B0B-9E63-E5C307E04B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05D9-9A94-4A15-B270-D7024B5774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AD1A8-AA55-41CB-AD3E-5AAAEBDA8F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966CA6-9C55-4B9E-A25A-8063023100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8275" y="417513"/>
            <a:ext cx="4356100" cy="544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667250" y="417513"/>
            <a:ext cx="4368800" cy="5459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4100513" y="594995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Ελένη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4925" y="6584950"/>
            <a:ext cx="9109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/>
              <a:t>Όλα τα πρόσωπα που παρουσιάζονται δεν είναι πραγματικά αλλά έχουν δημιουργηθεί με λογισμικό επεξεργασίας εικόνας. Οποιαδήποτε ομοιότητα με πραγματικά άτομα είναι συμπτωματική.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79725" y="188913"/>
            <a:ext cx="3384550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7750" y="4724400"/>
            <a:ext cx="338296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73588" y="4724400"/>
            <a:ext cx="3522662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321300" y="2438400"/>
            <a:ext cx="299561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55650" y="2430463"/>
            <a:ext cx="2881313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3986213" y="31988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Ελένη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250950"/>
            <a:ext cx="91440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10"/>
          <p:cNvSpPr txBox="1">
            <a:spLocks noChangeArrowheads="1"/>
          </p:cNvSpPr>
          <p:nvPr/>
        </p:nvSpPr>
        <p:spPr bwMode="auto">
          <a:xfrm>
            <a:off x="3986213" y="5686425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Ελένη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screen"/>
          <a:srcRect t="6256"/>
          <a:stretch>
            <a:fillRect/>
          </a:stretch>
        </p:blipFill>
        <p:spPr bwMode="auto">
          <a:xfrm>
            <a:off x="441325" y="0"/>
            <a:ext cx="825976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10"/>
          <p:cNvSpPr txBox="1">
            <a:spLocks noChangeArrowheads="1"/>
          </p:cNvSpPr>
          <p:nvPr/>
        </p:nvSpPr>
        <p:spPr bwMode="auto">
          <a:xfrm rot="5400000">
            <a:off x="328612" y="38576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chemeClr val="bg1"/>
                </a:solidFill>
              </a:rPr>
              <a:t>Ελένη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49</Words>
  <Application>Microsoft Office PowerPoint</Application>
  <PresentationFormat>On-screen Show (4:3)</PresentationFormat>
  <Paragraphs>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dHal</dc:creator>
  <cp:lastModifiedBy>Demetrios Halazonetis</cp:lastModifiedBy>
  <cp:revision>14</cp:revision>
  <dcterms:created xsi:type="dcterms:W3CDTF">1601-01-01T00:00:00Z</dcterms:created>
  <dcterms:modified xsi:type="dcterms:W3CDTF">2012-09-17T16:18:55Z</dcterms:modified>
</cp:coreProperties>
</file>