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46" autoAdjust="0"/>
  </p:normalViewPr>
  <p:slideViewPr>
    <p:cSldViewPr>
      <p:cViewPr varScale="1">
        <p:scale>
          <a:sx n="96" d="100"/>
          <a:sy n="96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DC4732-04BD-4014-9244-BCBC16F169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FDB5A-2CA6-4593-85CC-A7652C9DF2E0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Copyright 2012, </a:t>
            </a:r>
            <a:r>
              <a:rPr lang="el-GR" smtClean="0"/>
              <a:t>Δ. Χαλαζωνίτης.</a:t>
            </a:r>
          </a:p>
          <a:p>
            <a:pPr eaLnBrk="1" hangingPunct="1"/>
            <a:r>
              <a:rPr lang="el-GR" smtClean="0"/>
              <a:t>Απαγορεύεται η μερική ή ολική αναπαραγωγή χωρίς την έγγραφη άδεια του συγγραφέα.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58CE-4BA3-42F1-86F7-2BEA4A03E7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11BC7-3B4C-463C-952A-827991BA8A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7585E-DA8E-4CBC-8AAC-8C7C4BF299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8FAE-1C51-44AA-8221-1151B3AF89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C2E33-3681-4C94-9A7E-DFC7C6DBAA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B450-A611-4696-ADD6-09F1B6ED73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9BE2E-8842-41CD-955B-3D0BC5745D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3D55B-65FA-4D03-B6FB-5A6B771315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18E80-CE67-4A05-A545-60CAEDDC88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DA784-9843-4CFC-AC1E-42E4921FCA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F5BD3-6E78-4476-B5D8-B281FC8BD4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F1ADC2-81ED-487F-9FA4-D120F7EC3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8275" y="549275"/>
            <a:ext cx="43561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67250" y="549275"/>
            <a:ext cx="4368800" cy="519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4100513" y="5949950"/>
            <a:ext cx="1019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Μαρία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4925" y="6584950"/>
            <a:ext cx="910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900"/>
              <a:t>Όλα τα πρόσωπα που παρουσιάζονται δεν είναι πραγματικά αλλά έχουν δημιουργηθεί με λογισμικό επεξεργασίας εικόνας. Οποιαδήποτε ομοιότητα με πραγματικά άτομα είναι συμπτωματική.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938" y="188913"/>
            <a:ext cx="328612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9338" y="4724400"/>
            <a:ext cx="33797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27563" y="4724400"/>
            <a:ext cx="3414712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6225" y="2438400"/>
            <a:ext cx="29257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6763" y="2430463"/>
            <a:ext cx="285908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3986213" y="3198813"/>
            <a:ext cx="1019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Μαρία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93763"/>
            <a:ext cx="9128125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3986213" y="5919788"/>
            <a:ext cx="1019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Μαρία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003_C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147" y="1268760"/>
            <a:ext cx="4616853" cy="4320000"/>
          </a:xfrm>
          <a:prstGeom prst="rect">
            <a:avLst/>
          </a:prstGeom>
        </p:spPr>
      </p:pic>
      <p:pic>
        <p:nvPicPr>
          <p:cNvPr id="5" name="Picture 4" descr="111003_CT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68760"/>
            <a:ext cx="461736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003_CT_1_sl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8390" cy="3960000"/>
          </a:xfrm>
          <a:prstGeom prst="rect">
            <a:avLst/>
          </a:prstGeom>
        </p:spPr>
      </p:pic>
      <p:pic>
        <p:nvPicPr>
          <p:cNvPr id="3" name="Picture 2" descr="111003_CT_2_sl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611" y="2898000"/>
            <a:ext cx="4958389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48</Words>
  <Application>Microsoft Office PowerPoint</Application>
  <PresentationFormat>On-screen Show (4:3)</PresentationFormat>
  <Paragraphs>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dHal</dc:creator>
  <cp:lastModifiedBy>Demetrios Halazonetis</cp:lastModifiedBy>
  <cp:revision>15</cp:revision>
  <dcterms:created xsi:type="dcterms:W3CDTF">1601-01-01T00:00:00Z</dcterms:created>
  <dcterms:modified xsi:type="dcterms:W3CDTF">2013-01-21T09:45:04Z</dcterms:modified>
</cp:coreProperties>
</file>