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4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66" autoAdjust="0"/>
  </p:normalViewPr>
  <p:slideViewPr>
    <p:cSldViewPr snapToGrid="0">
      <p:cViewPr varScale="1">
        <p:scale>
          <a:sx n="96" d="100"/>
          <a:sy n="96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8872CA-2FCD-421A-AA38-59CE72EF8B9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165BC5-42DD-4899-8B8F-1F2C4FD4736E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Copyright 2012, </a:t>
            </a:r>
            <a:r>
              <a:rPr lang="el-GR" smtClean="0"/>
              <a:t>Δ. Χαλαζωνίτης.</a:t>
            </a:r>
          </a:p>
          <a:p>
            <a:pPr eaLnBrk="1" hangingPunct="1"/>
            <a:r>
              <a:rPr lang="el-GR" smtClean="0"/>
              <a:t>Απαγορεύεται η μερική ή ολική αναπαραγωγή χωρίς την έγγραφη άδεια του συγγραφέα.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B89E5-1C35-4AC5-AF5A-8F37723E196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ED16A-9E2A-42E3-9F60-33EBF8260AD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BD411-0EB8-4B01-82E1-08F82653066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8E809-C7D9-45D3-B071-567246BBC0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BCE39-E2A7-42A6-B3C0-7DA66B7D749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9D101-19AB-4BCC-8EFA-D041B2A5A00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37FD7-3582-4828-A60A-4F4CB735BBC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BB1EC-C1F0-40B0-BD35-F77A3AD8990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9B8E4-0801-4C0A-A893-E0D4DA71687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A6E77-134E-4202-95B9-0559654CC12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73C32-AE9A-4488-A27D-CC108C8D300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8903D2D-00DF-44D2-B3EC-93ACCD089D1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82575" y="808038"/>
            <a:ext cx="3975100" cy="4968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1" name="Picture 1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457700" y="808038"/>
            <a:ext cx="4402138" cy="4968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3838575" y="5949950"/>
            <a:ext cx="1068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Στέλλα</a:t>
            </a:r>
          </a:p>
        </p:txBody>
      </p:sp>
      <p:sp>
        <p:nvSpPr>
          <p:cNvPr id="2053" name="Text Box 18"/>
          <p:cNvSpPr txBox="1">
            <a:spLocks noChangeArrowheads="1"/>
          </p:cNvSpPr>
          <p:nvPr/>
        </p:nvSpPr>
        <p:spPr bwMode="auto">
          <a:xfrm>
            <a:off x="34925" y="6584950"/>
            <a:ext cx="91090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900"/>
              <a:t>Όλα τα πρόσωπα που παρουσιάζονται δεν είναι πραγματικά αλλά έχουν δημιουργηθεί με λογισμικό επεξεργασίας εικόνας. Οποιαδήποτε ομοιότητα με πραγματικά άτομα είναι συμπτωματική.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787650" y="160338"/>
            <a:ext cx="3567113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9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372100" y="2314575"/>
            <a:ext cx="3357563" cy="239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10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17550" y="2309813"/>
            <a:ext cx="2978150" cy="240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8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645025" y="4830763"/>
            <a:ext cx="3248025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3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1250950" y="4822825"/>
            <a:ext cx="3271838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14"/>
          <p:cNvSpPr txBox="1">
            <a:spLocks noChangeArrowheads="1"/>
          </p:cNvSpPr>
          <p:nvPr/>
        </p:nvSpPr>
        <p:spPr bwMode="auto">
          <a:xfrm>
            <a:off x="4038600" y="3198813"/>
            <a:ext cx="1068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Στέλλα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31863" y="160338"/>
            <a:ext cx="3567112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635500" y="163513"/>
            <a:ext cx="3617913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372100" y="2314575"/>
            <a:ext cx="3357563" cy="239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17550" y="2309813"/>
            <a:ext cx="2978150" cy="240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1250950" y="4822825"/>
            <a:ext cx="6642100" cy="1889125"/>
            <a:chOff x="767" y="3038"/>
            <a:chExt cx="4184" cy="1190"/>
          </a:xfrm>
        </p:grpSpPr>
        <p:pic>
          <p:nvPicPr>
            <p:cNvPr id="4104" name="Picture 7" descr="Στέλλα_L"/>
            <p:cNvPicPr>
              <a:picLocks noChangeAspect="1" noChangeArrowheads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2905" y="3043"/>
              <a:ext cx="2046" cy="1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8" descr="Στέλλα_R"/>
            <p:cNvPicPr>
              <a:picLocks noChangeAspect="1" noChangeArrowheads="1"/>
            </p:cNvPicPr>
            <p:nvPr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>
              <a:off x="767" y="3038"/>
              <a:ext cx="2061" cy="1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4038600" y="3198813"/>
            <a:ext cx="1068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Στέλλα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319213"/>
            <a:ext cx="9144000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9"/>
          <p:cNvSpPr txBox="1">
            <a:spLocks noChangeArrowheads="1"/>
          </p:cNvSpPr>
          <p:nvPr/>
        </p:nvSpPr>
        <p:spPr bwMode="auto">
          <a:xfrm>
            <a:off x="4038600" y="5614988"/>
            <a:ext cx="1068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Στέλλα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4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77825" y="12700"/>
            <a:ext cx="838835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9"/>
          <p:cNvSpPr txBox="1">
            <a:spLocks noChangeArrowheads="1"/>
          </p:cNvSpPr>
          <p:nvPr/>
        </p:nvSpPr>
        <p:spPr bwMode="auto">
          <a:xfrm>
            <a:off x="474663" y="5961063"/>
            <a:ext cx="1068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>
                <a:solidFill>
                  <a:schemeClr val="bg1"/>
                </a:solidFill>
              </a:rPr>
              <a:t>Στέλλα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50</Words>
  <Application>Microsoft Office PowerPoint</Application>
  <PresentationFormat>On-screen Show (4:3)</PresentationFormat>
  <Paragraphs>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dHal</dc:creator>
  <cp:lastModifiedBy>Demetrios Halazonetis</cp:lastModifiedBy>
  <cp:revision>11</cp:revision>
  <dcterms:created xsi:type="dcterms:W3CDTF">1601-01-01T00:00:00Z</dcterms:created>
  <dcterms:modified xsi:type="dcterms:W3CDTF">2012-09-17T16:19:21Z</dcterms:modified>
</cp:coreProperties>
</file>